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1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7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8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0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3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sz="2400" dirty="0" smtClean="0"/>
              <a:t>In Anlehnung an alte </a:t>
            </a:r>
            <a:r>
              <a:rPr lang="de-DE" sz="2400" dirty="0" err="1" smtClean="0"/>
              <a:t>Arcade</a:t>
            </a:r>
            <a:r>
              <a:rPr lang="de-DE" sz="2400" dirty="0" smtClean="0"/>
              <a:t> - Games entstanden</a:t>
            </a:r>
            <a:endParaRPr lang="de-DE" sz="24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94237" y="32502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de-DE" sz="4800" b="1" u="sng" dirty="0" smtClean="0"/>
              <a:t>SPACE RIDERS</a:t>
            </a:r>
            <a:endParaRPr lang="de-DE" sz="4800" b="1" u="sng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82016"/>
            <a:ext cx="5524500" cy="370123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95" y="2270000"/>
            <a:ext cx="3804177" cy="42088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31"/>
            <a:ext cx="4025560" cy="2698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73" y="2140757"/>
            <a:ext cx="9025922" cy="40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800" b="1" u="sng" dirty="0" smtClean="0"/>
              <a:t>Allgemeines</a:t>
            </a:r>
            <a:endParaRPr lang="de-DE" sz="48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Spiel: so lange wie möglich den gegnerischen Hindernissen ausweichen</a:t>
            </a:r>
          </a:p>
          <a:p>
            <a:r>
              <a:rPr lang="de-DE" dirty="0" smtClean="0"/>
              <a:t>Features: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verschiedene Schwierigkeitsstufen: Leicht, Normal, Schwer, Sehr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                                                         Schwer, Veteran</a:t>
            </a:r>
            <a:endParaRPr lang="de-DE" dirty="0"/>
          </a:p>
          <a:p>
            <a:r>
              <a:rPr lang="de-DE" dirty="0" smtClean="0"/>
              <a:t>6 verschiedene Raumschiffe mit unterschiedlichen Funktionen</a:t>
            </a:r>
          </a:p>
          <a:p>
            <a:r>
              <a:rPr lang="de-DE" dirty="0" smtClean="0"/>
              <a:t>Abspeicherung des </a:t>
            </a:r>
            <a:r>
              <a:rPr lang="de-DE" dirty="0" err="1" smtClean="0"/>
              <a:t>Highscores</a:t>
            </a:r>
            <a:endParaRPr lang="de-DE" dirty="0" smtClean="0"/>
          </a:p>
          <a:p>
            <a:r>
              <a:rPr lang="de-DE" dirty="0" smtClean="0"/>
              <a:t>Drucken und exportieren verschiedener </a:t>
            </a:r>
            <a:r>
              <a:rPr lang="de-DE" dirty="0" err="1" smtClean="0"/>
              <a:t>Highscore</a:t>
            </a:r>
            <a:r>
              <a:rPr lang="de-DE" dirty="0" err="1"/>
              <a:t>l</a:t>
            </a:r>
            <a:r>
              <a:rPr lang="de-DE" dirty="0" err="1" smtClean="0"/>
              <a:t>isten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130" y="188150"/>
            <a:ext cx="9404723" cy="1400530"/>
          </a:xfrm>
        </p:spPr>
        <p:txBody>
          <a:bodyPr/>
          <a:lstStyle/>
          <a:p>
            <a:pPr algn="ctr"/>
            <a:r>
              <a:rPr lang="de-DE" b="1" u="sng" dirty="0" smtClean="0"/>
              <a:t>Code und Architektur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035969"/>
            <a:ext cx="8946541" cy="5672480"/>
          </a:xfrm>
        </p:spPr>
        <p:txBody>
          <a:bodyPr>
            <a:normAutofit/>
          </a:bodyPr>
          <a:lstStyle/>
          <a:p>
            <a:r>
              <a:rPr lang="de-DE" dirty="0" smtClean="0"/>
              <a:t>3.660 Zeilen dokumentierter </a:t>
            </a:r>
            <a:r>
              <a:rPr lang="de-DE" dirty="0" smtClean="0"/>
              <a:t>Code</a:t>
            </a:r>
          </a:p>
          <a:p>
            <a:endParaRPr lang="de-DE" dirty="0" smtClean="0"/>
          </a:p>
          <a:p>
            <a:r>
              <a:rPr lang="de-DE" dirty="0" smtClean="0"/>
              <a:t>36 Klassen und </a:t>
            </a:r>
            <a:r>
              <a:rPr lang="de-DE" dirty="0" smtClean="0"/>
              <a:t>Forms</a:t>
            </a:r>
          </a:p>
          <a:p>
            <a:endParaRPr lang="de-DE" dirty="0" smtClean="0"/>
          </a:p>
          <a:p>
            <a:r>
              <a:rPr lang="de-DE" dirty="0" smtClean="0"/>
              <a:t>Flugmanager: Leitet im Hintergrund das </a:t>
            </a:r>
            <a:r>
              <a:rPr lang="de-DE" dirty="0" smtClean="0"/>
              <a:t>Spiel</a:t>
            </a:r>
          </a:p>
          <a:p>
            <a:endParaRPr lang="de-DE" dirty="0" smtClean="0"/>
          </a:p>
          <a:p>
            <a:r>
              <a:rPr lang="de-DE" dirty="0" smtClean="0"/>
              <a:t>Spiel</a:t>
            </a:r>
            <a:r>
              <a:rPr lang="de-DE" dirty="0" smtClean="0"/>
              <a:t>: beinhaltet die Spielfläche und die </a:t>
            </a:r>
            <a:r>
              <a:rPr lang="de-DE" dirty="0" smtClean="0"/>
              <a:t>Anzeigen</a:t>
            </a:r>
          </a:p>
          <a:p>
            <a:endParaRPr lang="de-DE" dirty="0" smtClean="0"/>
          </a:p>
          <a:p>
            <a:r>
              <a:rPr lang="de-DE" dirty="0" err="1" smtClean="0"/>
              <a:t>Flugkoerper</a:t>
            </a:r>
            <a:r>
              <a:rPr lang="de-DE" dirty="0" smtClean="0"/>
              <a:t>: Legt das Aussehen von allen Flugobjekten </a:t>
            </a:r>
            <a:r>
              <a:rPr lang="de-DE" dirty="0" smtClean="0"/>
              <a:t>fest</a:t>
            </a:r>
          </a:p>
          <a:p>
            <a:endParaRPr lang="de-DE" dirty="0" smtClean="0"/>
          </a:p>
          <a:p>
            <a:r>
              <a:rPr lang="de-DE" dirty="0" smtClean="0"/>
              <a:t>Speicher: beinhaltet globale Einstellungen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Schnittstellen: </a:t>
            </a:r>
            <a:r>
              <a:rPr lang="de-DE" dirty="0" err="1" smtClean="0"/>
              <a:t>IDisposable</a:t>
            </a:r>
            <a:r>
              <a:rPr lang="de-DE" dirty="0" smtClean="0"/>
              <a:t>, </a:t>
            </a:r>
            <a:r>
              <a:rPr lang="de-DE" dirty="0" err="1" smtClean="0"/>
              <a:t>IModify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9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422"/>
          </a:xfrm>
        </p:spPr>
        <p:txBody>
          <a:bodyPr/>
          <a:lstStyle/>
          <a:p>
            <a:pPr algn="ctr"/>
            <a:r>
              <a:rPr lang="de-DE" dirty="0" err="1" smtClean="0"/>
              <a:t>Flugkoerper</a:t>
            </a:r>
            <a:r>
              <a:rPr lang="de-DE" dirty="0"/>
              <a:t> </a:t>
            </a:r>
            <a:r>
              <a:rPr lang="de-DE" dirty="0" smtClean="0"/>
              <a:t>- Klassenbaum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0" y="1239140"/>
            <a:ext cx="11690647" cy="54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130" y="247619"/>
            <a:ext cx="9404723" cy="948792"/>
          </a:xfrm>
        </p:spPr>
        <p:txBody>
          <a:bodyPr/>
          <a:lstStyle/>
          <a:p>
            <a:r>
              <a:rPr lang="de-DE" sz="3600" b="1" u="sng" dirty="0" smtClean="0"/>
              <a:t>Probleme während der Implementierung</a:t>
            </a:r>
            <a:endParaRPr lang="de-DE" sz="36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016950"/>
            <a:ext cx="8946541" cy="5623132"/>
          </a:xfrm>
        </p:spPr>
        <p:txBody>
          <a:bodyPr/>
          <a:lstStyle/>
          <a:p>
            <a:r>
              <a:rPr lang="de-DE" dirty="0" smtClean="0"/>
              <a:t>Flackern während des Spiels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Darstellung vieler verschiedener Hindernisse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r</a:t>
            </a:r>
            <a:r>
              <a:rPr lang="de-DE" dirty="0" smtClean="0"/>
              <a:t>essourcenspeichernde Programmierung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Speicherung der Schwierigkeitsstufen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Speicherung des ausgewählten Raumschiffs</a:t>
            </a:r>
          </a:p>
          <a:p>
            <a:endParaRPr lang="de-DE" dirty="0"/>
          </a:p>
          <a:p>
            <a:r>
              <a:rPr lang="de-DE" dirty="0" smtClean="0"/>
              <a:t>Abspielung von Sound und Animationen</a:t>
            </a:r>
          </a:p>
          <a:p>
            <a:endParaRPr lang="de-DE" dirty="0"/>
          </a:p>
          <a:p>
            <a:r>
              <a:rPr lang="de-DE" dirty="0" smtClean="0"/>
              <a:t>Darstellung nur in </a:t>
            </a:r>
            <a:r>
              <a:rPr lang="de-DE" dirty="0" err="1" smtClean="0"/>
              <a:t>Full</a:t>
            </a:r>
            <a:r>
              <a:rPr lang="de-DE" dirty="0" smtClean="0"/>
              <a:t> – </a:t>
            </a:r>
            <a:r>
              <a:rPr lang="de-DE" smtClean="0"/>
              <a:t>HD möglich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4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Vollfunktionsfähiges Spiel</a:t>
            </a:r>
          </a:p>
          <a:p>
            <a:endParaRPr lang="de-DE" dirty="0"/>
          </a:p>
          <a:p>
            <a:r>
              <a:rPr lang="de-DE" dirty="0" err="1" smtClean="0"/>
              <a:t>Levelerstellung</a:t>
            </a:r>
            <a:r>
              <a:rPr lang="de-DE" dirty="0" smtClean="0"/>
              <a:t> automatisiert, deshalb Endlosspiel</a:t>
            </a:r>
          </a:p>
          <a:p>
            <a:endParaRPr lang="de-DE" dirty="0"/>
          </a:p>
          <a:p>
            <a:r>
              <a:rPr lang="de-DE" dirty="0" smtClean="0"/>
              <a:t>Verarbeitung von den Themen der Vorlesung</a:t>
            </a:r>
          </a:p>
          <a:p>
            <a:endParaRPr lang="de-DE" dirty="0"/>
          </a:p>
          <a:p>
            <a:r>
              <a:rPr lang="de-DE" dirty="0" err="1" smtClean="0"/>
              <a:t>Implemetierung</a:t>
            </a:r>
            <a:r>
              <a:rPr lang="de-DE" dirty="0" smtClean="0"/>
              <a:t> komplexer Probleme </a:t>
            </a:r>
          </a:p>
          <a:p>
            <a:endParaRPr lang="de-DE" dirty="0"/>
          </a:p>
          <a:p>
            <a:r>
              <a:rPr lang="de-DE" dirty="0" smtClean="0"/>
              <a:t>Gemeinsame Arbeit an einem großen Projekt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2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158</Words>
  <Application>Microsoft Office PowerPoint</Application>
  <PresentationFormat>Breitbild</PresentationFormat>
  <Paragraphs>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In Anlehnung an alte Arcade - Games entstanden</vt:lpstr>
      <vt:lpstr>Allgemeines</vt:lpstr>
      <vt:lpstr>Code und Architektur</vt:lpstr>
      <vt:lpstr>Flugkoerper - Klassenbaum</vt:lpstr>
      <vt:lpstr>Probleme während der Implementierung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Riders</dc:title>
  <dc:creator>Paul Demny</dc:creator>
  <cp:lastModifiedBy>Paul Demny</cp:lastModifiedBy>
  <cp:revision>15</cp:revision>
  <dcterms:created xsi:type="dcterms:W3CDTF">2016-01-18T18:38:18Z</dcterms:created>
  <dcterms:modified xsi:type="dcterms:W3CDTF">2016-01-19T13:14:55Z</dcterms:modified>
</cp:coreProperties>
</file>