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A2D6-9EEB-42C8-80A9-0B717198CE81}" v="65" dt="2019-08-11T19:20:37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inesh Augustine" userId="8c6e618d-bed4-4bdd-959d-a7d6f9b37cb6" providerId="ADAL" clId="{4F72A2D6-9EEB-42C8-80A9-0B717198CE81}"/>
    <pc:docChg chg="undo custSel mod addSld modSld">
      <pc:chgData name="Paul Dinesh Augustine" userId="8c6e618d-bed4-4bdd-959d-a7d6f9b37cb6" providerId="ADAL" clId="{4F72A2D6-9EEB-42C8-80A9-0B717198CE81}" dt="2019-08-12T10:08:25.585" v="710" actId="6549"/>
      <pc:docMkLst>
        <pc:docMk/>
      </pc:docMkLst>
      <pc:sldChg chg="modSp add">
        <pc:chgData name="Paul Dinesh Augustine" userId="8c6e618d-bed4-4bdd-959d-a7d6f9b37cb6" providerId="ADAL" clId="{4F72A2D6-9EEB-42C8-80A9-0B717198CE81}" dt="2019-08-12T10:01:56.561" v="708" actId="20577"/>
        <pc:sldMkLst>
          <pc:docMk/>
          <pc:sldMk cId="2134687612" sldId="256"/>
        </pc:sldMkLst>
        <pc:spChg chg="mod">
          <ac:chgData name="Paul Dinesh Augustine" userId="8c6e618d-bed4-4bdd-959d-a7d6f9b37cb6" providerId="ADAL" clId="{4F72A2D6-9EEB-42C8-80A9-0B717198CE81}" dt="2019-08-11T18:39:45.805" v="25" actId="20577"/>
          <ac:spMkLst>
            <pc:docMk/>
            <pc:sldMk cId="2134687612" sldId="256"/>
            <ac:spMk id="2" creationId="{184BC6B8-F95C-4EDD-9A95-2C9DB82739BA}"/>
          </ac:spMkLst>
        </pc:spChg>
        <pc:spChg chg="mod">
          <ac:chgData name="Paul Dinesh Augustine" userId="8c6e618d-bed4-4bdd-959d-a7d6f9b37cb6" providerId="ADAL" clId="{4F72A2D6-9EEB-42C8-80A9-0B717198CE81}" dt="2019-08-12T10:01:56.561" v="708" actId="20577"/>
          <ac:spMkLst>
            <pc:docMk/>
            <pc:sldMk cId="2134687612" sldId="256"/>
            <ac:spMk id="3" creationId="{7C4F787D-2262-4C43-A963-61E24D22255F}"/>
          </ac:spMkLst>
        </pc:spChg>
      </pc:sldChg>
      <pc:sldChg chg="addSp delSp modSp add mod setBg setClrOvrMap">
        <pc:chgData name="Paul Dinesh Augustine" userId="8c6e618d-bed4-4bdd-959d-a7d6f9b37cb6" providerId="ADAL" clId="{4F72A2D6-9EEB-42C8-80A9-0B717198CE81}" dt="2019-08-12T10:08:25.585" v="710" actId="6549"/>
        <pc:sldMkLst>
          <pc:docMk/>
          <pc:sldMk cId="1379362366" sldId="257"/>
        </pc:sldMkLst>
        <pc:spChg chg="mod">
          <ac:chgData name="Paul Dinesh Augustine" userId="8c6e618d-bed4-4bdd-959d-a7d6f9b37cb6" providerId="ADAL" clId="{4F72A2D6-9EEB-42C8-80A9-0B717198CE81}" dt="2019-08-11T19:25:30.718" v="692" actId="26606"/>
          <ac:spMkLst>
            <pc:docMk/>
            <pc:sldMk cId="1379362366" sldId="257"/>
            <ac:spMk id="2" creationId="{12C56651-328C-4A84-A796-86AD064EFB00}"/>
          </ac:spMkLst>
        </pc:spChg>
        <pc:spChg chg="mod ord">
          <ac:chgData name="Paul Dinesh Augustine" userId="8c6e618d-bed4-4bdd-959d-a7d6f9b37cb6" providerId="ADAL" clId="{4F72A2D6-9EEB-42C8-80A9-0B717198CE81}" dt="2019-08-12T10:08:25.585" v="710" actId="6549"/>
          <ac:spMkLst>
            <pc:docMk/>
            <pc:sldMk cId="1379362366" sldId="257"/>
            <ac:spMk id="3" creationId="{51D572FD-EDBE-47EE-8968-F61A1A25C345}"/>
          </ac:spMkLst>
        </pc:spChg>
        <pc:spChg chg="add del">
          <ac:chgData name="Paul Dinesh Augustine" userId="8c6e618d-bed4-4bdd-959d-a7d6f9b37cb6" providerId="ADAL" clId="{4F72A2D6-9EEB-42C8-80A9-0B717198CE81}" dt="2019-08-11T18:54:12.112" v="82" actId="26606"/>
          <ac:spMkLst>
            <pc:docMk/>
            <pc:sldMk cId="1379362366" sldId="257"/>
            <ac:spMk id="8" creationId="{B219AE65-9B94-44EA-BEF3-EF4BFA169C81}"/>
          </ac:spMkLst>
        </pc:spChg>
        <pc:spChg chg="add del">
          <ac:chgData name="Paul Dinesh Augustine" userId="8c6e618d-bed4-4bdd-959d-a7d6f9b37cb6" providerId="ADAL" clId="{4F72A2D6-9EEB-42C8-80A9-0B717198CE81}" dt="2019-08-11T18:54:12.112" v="82" actId="26606"/>
          <ac:spMkLst>
            <pc:docMk/>
            <pc:sldMk cId="1379362366" sldId="257"/>
            <ac:spMk id="10" creationId="{F0C81A57-9CD5-461B-8FFE-4A8CB6CFBE01}"/>
          </ac:spMkLst>
        </pc:spChg>
        <pc:spChg chg="add del">
          <ac:chgData name="Paul Dinesh Augustine" userId="8c6e618d-bed4-4bdd-959d-a7d6f9b37cb6" providerId="ADAL" clId="{4F72A2D6-9EEB-42C8-80A9-0B717198CE81}" dt="2019-08-11T18:54:19.378" v="86" actId="26606"/>
          <ac:spMkLst>
            <pc:docMk/>
            <pc:sldMk cId="1379362366" sldId="257"/>
            <ac:spMk id="16" creationId="{1F23E73A-FDC8-462C-83C1-3AA8961449CF}"/>
          </ac:spMkLst>
        </pc:spChg>
        <pc:spChg chg="add del">
          <ac:chgData name="Paul Dinesh Augustine" userId="8c6e618d-bed4-4bdd-959d-a7d6f9b37cb6" providerId="ADAL" clId="{4F72A2D6-9EEB-42C8-80A9-0B717198CE81}" dt="2019-08-11T18:54:17.207" v="84" actId="26606"/>
          <ac:spMkLst>
            <pc:docMk/>
            <pc:sldMk cId="1379362366" sldId="257"/>
            <ac:spMk id="17" creationId="{FB3EF4D6-026A-4D52-B916-967329EE3FFE}"/>
          </ac:spMkLst>
        </pc:spChg>
        <pc:spChg chg="add del">
          <ac:chgData name="Paul Dinesh Augustine" userId="8c6e618d-bed4-4bdd-959d-a7d6f9b37cb6" providerId="ADAL" clId="{4F72A2D6-9EEB-42C8-80A9-0B717198CE81}" dt="2019-08-11T18:54:17.207" v="84" actId="26606"/>
          <ac:spMkLst>
            <pc:docMk/>
            <pc:sldMk cId="1379362366" sldId="257"/>
            <ac:spMk id="18" creationId="{4DB4846F-6AA5-4DB3-9581-D95F22BD5662}"/>
          </ac:spMkLst>
        </pc:spChg>
        <pc:spChg chg="add del">
          <ac:chgData name="Paul Dinesh Augustine" userId="8c6e618d-bed4-4bdd-959d-a7d6f9b37cb6" providerId="ADAL" clId="{4F72A2D6-9EEB-42C8-80A9-0B717198CE81}" dt="2019-08-11T18:54:17.207" v="84" actId="26606"/>
          <ac:spMkLst>
            <pc:docMk/>
            <pc:sldMk cId="1379362366" sldId="257"/>
            <ac:spMk id="19" creationId="{D54EC22E-2292-4292-A80B-E81DF64BFB26}"/>
          </ac:spMkLst>
        </pc:spChg>
        <pc:spChg chg="add del">
          <ac:chgData name="Paul Dinesh Augustine" userId="8c6e618d-bed4-4bdd-959d-a7d6f9b37cb6" providerId="ADAL" clId="{4F72A2D6-9EEB-42C8-80A9-0B717198CE81}" dt="2019-08-11T18:54:19.378" v="86" actId="26606"/>
          <ac:spMkLst>
            <pc:docMk/>
            <pc:sldMk cId="1379362366" sldId="257"/>
            <ac:spMk id="21" creationId="{324E43EB-867C-4B35-9A5C-E435157C7297}"/>
          </ac:spMkLst>
        </pc:spChg>
        <pc:spChg chg="add del">
          <ac:chgData name="Paul Dinesh Augustine" userId="8c6e618d-bed4-4bdd-959d-a7d6f9b37cb6" providerId="ADAL" clId="{4F72A2D6-9EEB-42C8-80A9-0B717198CE81}" dt="2019-08-11T18:54:19.378" v="86" actId="26606"/>
          <ac:spMkLst>
            <pc:docMk/>
            <pc:sldMk cId="1379362366" sldId="257"/>
            <ac:spMk id="22" creationId="{A7C0F5DA-B59F-4F13-8BB8-FFD8F2C572BC}"/>
          </ac:spMkLst>
        </pc:spChg>
        <pc:spChg chg="add del">
          <ac:chgData name="Paul Dinesh Augustine" userId="8c6e618d-bed4-4bdd-959d-a7d6f9b37cb6" providerId="ADAL" clId="{4F72A2D6-9EEB-42C8-80A9-0B717198CE81}" dt="2019-08-11T18:54:19.378" v="86" actId="26606"/>
          <ac:spMkLst>
            <pc:docMk/>
            <pc:sldMk cId="1379362366" sldId="257"/>
            <ac:spMk id="23" creationId="{9CEA1DEC-CC9E-4776-9E08-048A15BFA6CA}"/>
          </ac:spMkLst>
        </pc:spChg>
        <pc:spChg chg="add del">
          <ac:chgData name="Paul Dinesh Augustine" userId="8c6e618d-bed4-4bdd-959d-a7d6f9b37cb6" providerId="ADAL" clId="{4F72A2D6-9EEB-42C8-80A9-0B717198CE81}" dt="2019-08-11T18:54:19.378" v="86" actId="26606"/>
          <ac:spMkLst>
            <pc:docMk/>
            <pc:sldMk cId="1379362366" sldId="257"/>
            <ac:spMk id="24" creationId="{9CE399CF-F4B8-4832-A8CB-B93F6B1EF44B}"/>
          </ac:spMkLst>
        </pc:spChg>
        <pc:spChg chg="add del">
          <ac:chgData name="Paul Dinesh Augustine" userId="8c6e618d-bed4-4bdd-959d-a7d6f9b37cb6" providerId="ADAL" clId="{4F72A2D6-9EEB-42C8-80A9-0B717198CE81}" dt="2019-08-11T18:54:20.613" v="88" actId="26606"/>
          <ac:spMkLst>
            <pc:docMk/>
            <pc:sldMk cId="1379362366" sldId="257"/>
            <ac:spMk id="26" creationId="{B219AE65-9B94-44EA-BEF3-EF4BFA169C81}"/>
          </ac:spMkLst>
        </pc:spChg>
        <pc:spChg chg="add del">
          <ac:chgData name="Paul Dinesh Augustine" userId="8c6e618d-bed4-4bdd-959d-a7d6f9b37cb6" providerId="ADAL" clId="{4F72A2D6-9EEB-42C8-80A9-0B717198CE81}" dt="2019-08-11T18:54:20.613" v="88" actId="26606"/>
          <ac:spMkLst>
            <pc:docMk/>
            <pc:sldMk cId="1379362366" sldId="257"/>
            <ac:spMk id="27" creationId="{F0C81A57-9CD5-461B-8FFE-4A8CB6CFBE01}"/>
          </ac:spMkLst>
        </pc:spChg>
        <pc:spChg chg="add del">
          <ac:chgData name="Paul Dinesh Augustine" userId="8c6e618d-bed4-4bdd-959d-a7d6f9b37cb6" providerId="ADAL" clId="{4F72A2D6-9EEB-42C8-80A9-0B717198CE81}" dt="2019-08-11T18:57:22.146" v="91" actId="26606"/>
          <ac:spMkLst>
            <pc:docMk/>
            <pc:sldMk cId="1379362366" sldId="257"/>
            <ac:spMk id="32" creationId="{FB3EF4D6-026A-4D52-B916-967329EE3FFE}"/>
          </ac:spMkLst>
        </pc:spChg>
        <pc:spChg chg="add del">
          <ac:chgData name="Paul Dinesh Augustine" userId="8c6e618d-bed4-4bdd-959d-a7d6f9b37cb6" providerId="ADAL" clId="{4F72A2D6-9EEB-42C8-80A9-0B717198CE81}" dt="2019-08-11T18:57:22.146" v="91" actId="26606"/>
          <ac:spMkLst>
            <pc:docMk/>
            <pc:sldMk cId="1379362366" sldId="257"/>
            <ac:spMk id="33" creationId="{4DB4846F-6AA5-4DB3-9581-D95F22BD5662}"/>
          </ac:spMkLst>
        </pc:spChg>
        <pc:spChg chg="add del">
          <ac:chgData name="Paul Dinesh Augustine" userId="8c6e618d-bed4-4bdd-959d-a7d6f9b37cb6" providerId="ADAL" clId="{4F72A2D6-9EEB-42C8-80A9-0B717198CE81}" dt="2019-08-11T18:57:22.146" v="91" actId="26606"/>
          <ac:spMkLst>
            <pc:docMk/>
            <pc:sldMk cId="1379362366" sldId="257"/>
            <ac:spMk id="34" creationId="{D54EC22E-2292-4292-A80B-E81DF64BFB26}"/>
          </ac:spMkLst>
        </pc:spChg>
        <pc:spChg chg="add del">
          <ac:chgData name="Paul Dinesh Augustine" userId="8c6e618d-bed4-4bdd-959d-a7d6f9b37cb6" providerId="ADAL" clId="{4F72A2D6-9EEB-42C8-80A9-0B717198CE81}" dt="2019-08-11T19:25:30.718" v="692" actId="26606"/>
          <ac:spMkLst>
            <pc:docMk/>
            <pc:sldMk cId="1379362366" sldId="257"/>
            <ac:spMk id="41" creationId="{C314C310-850D-4491-AA52-C75BEA68B68C}"/>
          </ac:spMkLst>
        </pc:spChg>
        <pc:spChg chg="add">
          <ac:chgData name="Paul Dinesh Augustine" userId="8c6e618d-bed4-4bdd-959d-a7d6f9b37cb6" providerId="ADAL" clId="{4F72A2D6-9EEB-42C8-80A9-0B717198CE81}" dt="2019-08-11T19:25:30.718" v="692" actId="26606"/>
          <ac:spMkLst>
            <pc:docMk/>
            <pc:sldMk cId="1379362366" sldId="257"/>
            <ac:spMk id="49" creationId="{0D105174-071A-4257-860A-5EE2D11DD5E6}"/>
          </ac:spMkLst>
        </pc:spChg>
        <pc:spChg chg="add">
          <ac:chgData name="Paul Dinesh Augustine" userId="8c6e618d-bed4-4bdd-959d-a7d6f9b37cb6" providerId="ADAL" clId="{4F72A2D6-9EEB-42C8-80A9-0B717198CE81}" dt="2019-08-11T19:25:30.718" v="692" actId="26606"/>
          <ac:spMkLst>
            <pc:docMk/>
            <pc:sldMk cId="1379362366" sldId="257"/>
            <ac:spMk id="50" creationId="{E17B217C-3C66-46B3-9E9D-2771AA2A23E2}"/>
          </ac:spMkLst>
        </pc:spChg>
        <pc:spChg chg="add">
          <ac:chgData name="Paul Dinesh Augustine" userId="8c6e618d-bed4-4bdd-959d-a7d6f9b37cb6" providerId="ADAL" clId="{4F72A2D6-9EEB-42C8-80A9-0B717198CE81}" dt="2019-08-11T19:25:30.718" v="692" actId="26606"/>
          <ac:spMkLst>
            <pc:docMk/>
            <pc:sldMk cId="1379362366" sldId="257"/>
            <ac:spMk id="51" creationId="{8A848D99-5D8B-49F5-97E9-AA7C3F5F2BE6}"/>
          </ac:spMkLst>
        </pc:spChg>
        <pc:spChg chg="add del">
          <ac:chgData name="Paul Dinesh Augustine" userId="8c6e618d-bed4-4bdd-959d-a7d6f9b37cb6" providerId="ADAL" clId="{4F72A2D6-9EEB-42C8-80A9-0B717198CE81}" dt="2019-08-11T19:25:18.018" v="683" actId="26606"/>
          <ac:spMkLst>
            <pc:docMk/>
            <pc:sldMk cId="1379362366" sldId="257"/>
            <ac:spMk id="52" creationId="{0D105174-071A-4257-860A-5EE2D11DD5E6}"/>
          </ac:spMkLst>
        </pc:spChg>
        <pc:spChg chg="add del">
          <ac:chgData name="Paul Dinesh Augustine" userId="8c6e618d-bed4-4bdd-959d-a7d6f9b37cb6" providerId="ADAL" clId="{4F72A2D6-9EEB-42C8-80A9-0B717198CE81}" dt="2019-08-11T19:25:18.018" v="683" actId="26606"/>
          <ac:spMkLst>
            <pc:docMk/>
            <pc:sldMk cId="1379362366" sldId="257"/>
            <ac:spMk id="54" creationId="{E17B217C-3C66-46B3-9E9D-2771AA2A23E2}"/>
          </ac:spMkLst>
        </pc:spChg>
        <pc:spChg chg="add del">
          <ac:chgData name="Paul Dinesh Augustine" userId="8c6e618d-bed4-4bdd-959d-a7d6f9b37cb6" providerId="ADAL" clId="{4F72A2D6-9EEB-42C8-80A9-0B717198CE81}" dt="2019-08-11T19:25:18.018" v="683" actId="26606"/>
          <ac:spMkLst>
            <pc:docMk/>
            <pc:sldMk cId="1379362366" sldId="257"/>
            <ac:spMk id="56" creationId="{8A848D99-5D8B-49F5-97E9-AA7C3F5F2BE6}"/>
          </ac:spMkLst>
        </pc:spChg>
        <pc:grpChg chg="add del">
          <ac:chgData name="Paul Dinesh Augustine" userId="8c6e618d-bed4-4bdd-959d-a7d6f9b37cb6" providerId="ADAL" clId="{4F72A2D6-9EEB-42C8-80A9-0B717198CE81}" dt="2019-08-11T18:54:12.112" v="82" actId="26606"/>
          <ac:grpSpMkLst>
            <pc:docMk/>
            <pc:sldMk cId="1379362366" sldId="257"/>
            <ac:grpSpMk id="12" creationId="{3086C462-37F4-494D-8292-CCB95221CC1A}"/>
          </ac:grpSpMkLst>
        </pc:grpChg>
        <pc:grpChg chg="add del">
          <ac:chgData name="Paul Dinesh Augustine" userId="8c6e618d-bed4-4bdd-959d-a7d6f9b37cb6" providerId="ADAL" clId="{4F72A2D6-9EEB-42C8-80A9-0B717198CE81}" dt="2019-08-11T18:54:17.207" v="84" actId="26606"/>
          <ac:grpSpMkLst>
            <pc:docMk/>
            <pc:sldMk cId="1379362366" sldId="257"/>
            <ac:grpSpMk id="14" creationId="{992A2039-50D4-4D49-A79F-C82A1D913162}"/>
          </ac:grpSpMkLst>
        </pc:grpChg>
        <pc:grpChg chg="add del">
          <ac:chgData name="Paul Dinesh Augustine" userId="8c6e618d-bed4-4bdd-959d-a7d6f9b37cb6" providerId="ADAL" clId="{4F72A2D6-9EEB-42C8-80A9-0B717198CE81}" dt="2019-08-11T18:54:20.613" v="88" actId="26606"/>
          <ac:grpSpMkLst>
            <pc:docMk/>
            <pc:sldMk cId="1379362366" sldId="257"/>
            <ac:grpSpMk id="28" creationId="{3086C462-37F4-494D-8292-CCB95221CC1A}"/>
          </ac:grpSpMkLst>
        </pc:grpChg>
        <pc:grpChg chg="add del">
          <ac:chgData name="Paul Dinesh Augustine" userId="8c6e618d-bed4-4bdd-959d-a7d6f9b37cb6" providerId="ADAL" clId="{4F72A2D6-9EEB-42C8-80A9-0B717198CE81}" dt="2019-08-11T18:57:22.146" v="91" actId="26606"/>
          <ac:grpSpMkLst>
            <pc:docMk/>
            <pc:sldMk cId="1379362366" sldId="257"/>
            <ac:grpSpMk id="35" creationId="{992A2039-50D4-4D49-A79F-C82A1D913162}"/>
          </ac:grpSpMkLst>
        </pc:grpChg>
        <pc:grpChg chg="add del">
          <ac:chgData name="Paul Dinesh Augustine" userId="8c6e618d-bed4-4bdd-959d-a7d6f9b37cb6" providerId="ADAL" clId="{4F72A2D6-9EEB-42C8-80A9-0B717198CE81}" dt="2019-08-11T19:25:30.718" v="692" actId="26606"/>
          <ac:grpSpMkLst>
            <pc:docMk/>
            <pc:sldMk cId="1379362366" sldId="257"/>
            <ac:grpSpMk id="43" creationId="{D4EC3799-3F52-48CE-85CC-83AED368EB42}"/>
          </ac:grpSpMkLst>
        </pc:grpChg>
        <pc:picChg chg="add del mod">
          <ac:chgData name="Paul Dinesh Augustine" userId="8c6e618d-bed4-4bdd-959d-a7d6f9b37cb6" providerId="ADAL" clId="{4F72A2D6-9EEB-42C8-80A9-0B717198CE81}" dt="2019-08-12T10:04:16.916" v="709" actId="478"/>
          <ac:picMkLst>
            <pc:docMk/>
            <pc:sldMk cId="1379362366" sldId="257"/>
            <ac:picMk id="37" creationId="{C291E455-0385-453A-B8FB-A80BA46F76C5}"/>
          </ac:picMkLst>
        </pc:picChg>
        <pc:cxnChg chg="add del">
          <ac:chgData name="Paul Dinesh Augustine" userId="8c6e618d-bed4-4bdd-959d-a7d6f9b37cb6" providerId="ADAL" clId="{4F72A2D6-9EEB-42C8-80A9-0B717198CE81}" dt="2019-08-11T18:54:20.613" v="88" actId="26606"/>
          <ac:cxnSpMkLst>
            <pc:docMk/>
            <pc:sldMk cId="1379362366" sldId="257"/>
            <ac:cxnSpMk id="30" creationId="{AD23B2CD-009B-425A-9616-1E1AD1D5AB46}"/>
          </ac:cxnSpMkLst>
        </pc:cxnChg>
        <pc:cxnChg chg="add del">
          <ac:chgData name="Paul Dinesh Augustine" userId="8c6e618d-bed4-4bdd-959d-a7d6f9b37cb6" providerId="ADAL" clId="{4F72A2D6-9EEB-42C8-80A9-0B717198CE81}" dt="2019-08-11T19:25:30.718" v="692" actId="26606"/>
          <ac:cxnSpMkLst>
            <pc:docMk/>
            <pc:sldMk cId="1379362366" sldId="257"/>
            <ac:cxnSpMk id="47" creationId="{789E20C7-BB50-4317-93C7-90C8ED80B275}"/>
          </ac:cxnSpMkLst>
        </pc:cxnChg>
      </pc:sldChg>
      <pc:sldChg chg="addSp delSp modSp add mod setBg setClrOvrMap">
        <pc:chgData name="Paul Dinesh Augustine" userId="8c6e618d-bed4-4bdd-959d-a7d6f9b37cb6" providerId="ADAL" clId="{4F72A2D6-9EEB-42C8-80A9-0B717198CE81}" dt="2019-08-11T19:24:42.653" v="678" actId="26606"/>
        <pc:sldMkLst>
          <pc:docMk/>
          <pc:sldMk cId="2483103649" sldId="258"/>
        </pc:sldMkLst>
        <pc:spChg chg="mod">
          <ac:chgData name="Paul Dinesh Augustine" userId="8c6e618d-bed4-4bdd-959d-a7d6f9b37cb6" providerId="ADAL" clId="{4F72A2D6-9EEB-42C8-80A9-0B717198CE81}" dt="2019-08-11T19:24:42.653" v="678" actId="26606"/>
          <ac:spMkLst>
            <pc:docMk/>
            <pc:sldMk cId="2483103649" sldId="258"/>
            <ac:spMk id="2" creationId="{072B9F09-F1B5-4C65-9B51-A6EFCD9B15A6}"/>
          </ac:spMkLst>
        </pc:spChg>
        <pc:spChg chg="del mod ord">
          <ac:chgData name="Paul Dinesh Augustine" userId="8c6e618d-bed4-4bdd-959d-a7d6f9b37cb6" providerId="ADAL" clId="{4F72A2D6-9EEB-42C8-80A9-0B717198CE81}" dt="2019-08-11T19:24:42.653" v="678" actId="26606"/>
          <ac:spMkLst>
            <pc:docMk/>
            <pc:sldMk cId="2483103649" sldId="258"/>
            <ac:spMk id="3" creationId="{86052049-D484-45DE-BCC5-EBF8ED160A59}"/>
          </ac:spMkLst>
        </pc:spChg>
        <pc:spChg chg="add del">
          <ac:chgData name="Paul Dinesh Augustine" userId="8c6e618d-bed4-4bdd-959d-a7d6f9b37cb6" providerId="ADAL" clId="{4F72A2D6-9EEB-42C8-80A9-0B717198CE81}" dt="2019-08-11T19:24:42.512" v="677" actId="26606"/>
          <ac:spMkLst>
            <pc:docMk/>
            <pc:sldMk cId="2483103649" sldId="258"/>
            <ac:spMk id="6" creationId="{F70C2B8F-6B1B-46D5-86E6-40F36C695FC2}"/>
          </ac:spMkLst>
        </pc:spChg>
        <pc:spChg chg="add del">
          <ac:chgData name="Paul Dinesh Augustine" userId="8c6e618d-bed4-4bdd-959d-a7d6f9b37cb6" providerId="ADAL" clId="{4F72A2D6-9EEB-42C8-80A9-0B717198CE81}" dt="2019-08-11T19:24:42.512" v="677" actId="26606"/>
          <ac:spMkLst>
            <pc:docMk/>
            <pc:sldMk cId="2483103649" sldId="258"/>
            <ac:spMk id="7" creationId="{DB521824-592C-476A-AB0A-CA0C6D1F3407}"/>
          </ac:spMkLst>
        </pc:spChg>
        <pc:spChg chg="add del">
          <ac:chgData name="Paul Dinesh Augustine" userId="8c6e618d-bed4-4bdd-959d-a7d6f9b37cb6" providerId="ADAL" clId="{4F72A2D6-9EEB-42C8-80A9-0B717198CE81}" dt="2019-08-11T19:24:42.512" v="677" actId="26606"/>
          <ac:spMkLst>
            <pc:docMk/>
            <pc:sldMk cId="2483103649" sldId="258"/>
            <ac:spMk id="8" creationId="{A2749EFA-8EE4-4EB8-9424-8E593B9320AD}"/>
          </ac:spMkLst>
        </pc:spChg>
        <pc:spChg chg="add del">
          <ac:chgData name="Paul Dinesh Augustine" userId="8c6e618d-bed4-4bdd-959d-a7d6f9b37cb6" providerId="ADAL" clId="{4F72A2D6-9EEB-42C8-80A9-0B717198CE81}" dt="2019-08-11T19:24:40.122" v="673" actId="26606"/>
          <ac:spMkLst>
            <pc:docMk/>
            <pc:sldMk cId="2483103649" sldId="258"/>
            <ac:spMk id="9" creationId="{E4F17063-EDA4-417B-946F-BA357F3B390D}"/>
          </ac:spMkLst>
        </pc:spChg>
        <pc:spChg chg="add del">
          <ac:chgData name="Paul Dinesh Augustine" userId="8c6e618d-bed4-4bdd-959d-a7d6f9b37cb6" providerId="ADAL" clId="{4F72A2D6-9EEB-42C8-80A9-0B717198CE81}" dt="2019-08-11T19:24:40.122" v="673" actId="26606"/>
          <ac:spMkLst>
            <pc:docMk/>
            <pc:sldMk cId="2483103649" sldId="258"/>
            <ac:spMk id="11" creationId="{D36F3EEA-55D4-4677-80E7-92D00B8F343B}"/>
          </ac:spMkLst>
        </pc:spChg>
        <pc:spChg chg="add del">
          <ac:chgData name="Paul Dinesh Augustine" userId="8c6e618d-bed4-4bdd-959d-a7d6f9b37cb6" providerId="ADAL" clId="{4F72A2D6-9EEB-42C8-80A9-0B717198CE81}" dt="2019-08-11T19:24:40.122" v="673" actId="26606"/>
          <ac:spMkLst>
            <pc:docMk/>
            <pc:sldMk cId="2483103649" sldId="258"/>
            <ac:spMk id="13" creationId="{C91E93A7-6C7F-4F77-9CB0-280D958EF4D2}"/>
          </ac:spMkLst>
        </pc:spChg>
        <pc:spChg chg="add">
          <ac:chgData name="Paul Dinesh Augustine" userId="8c6e618d-bed4-4bdd-959d-a7d6f9b37cb6" providerId="ADAL" clId="{4F72A2D6-9EEB-42C8-80A9-0B717198CE81}" dt="2019-08-11T19:24:42.653" v="678" actId="26606"/>
          <ac:spMkLst>
            <pc:docMk/>
            <pc:sldMk cId="2483103649" sldId="258"/>
            <ac:spMk id="14" creationId="{B8144315-1C5A-4185-A952-25D98D303D46}"/>
          </ac:spMkLst>
        </pc:spChg>
        <pc:spChg chg="add del">
          <ac:chgData name="Paul Dinesh Augustine" userId="8c6e618d-bed4-4bdd-959d-a7d6f9b37cb6" providerId="ADAL" clId="{4F72A2D6-9EEB-42C8-80A9-0B717198CE81}" dt="2019-08-11T19:24:42.512" v="677" actId="26606"/>
          <ac:spMkLst>
            <pc:docMk/>
            <pc:sldMk cId="2483103649" sldId="258"/>
            <ac:spMk id="15" creationId="{B5C860C9-D4F9-4350-80DA-0D1CD36C7741}"/>
          </ac:spMkLst>
        </pc:spChg>
        <pc:spChg chg="add">
          <ac:chgData name="Paul Dinesh Augustine" userId="8c6e618d-bed4-4bdd-959d-a7d6f9b37cb6" providerId="ADAL" clId="{4F72A2D6-9EEB-42C8-80A9-0B717198CE81}" dt="2019-08-11T19:24:42.653" v="678" actId="26606"/>
          <ac:spMkLst>
            <pc:docMk/>
            <pc:sldMk cId="2483103649" sldId="258"/>
            <ac:spMk id="16" creationId="{CC3DF159-A62C-40A0-86EB-55F5FCDB0761}"/>
          </ac:spMkLst>
        </pc:spChg>
        <pc:spChg chg="add del">
          <ac:chgData name="Paul Dinesh Augustine" userId="8c6e618d-bed4-4bdd-959d-a7d6f9b37cb6" providerId="ADAL" clId="{4F72A2D6-9EEB-42C8-80A9-0B717198CE81}" dt="2019-08-11T19:24:42.512" v="677" actId="26606"/>
          <ac:spMkLst>
            <pc:docMk/>
            <pc:sldMk cId="2483103649" sldId="258"/>
            <ac:spMk id="17" creationId="{538A90C8-AE0E-4EBA-9AF8-EEDB206020E0}"/>
          </ac:spMkLst>
        </pc:spChg>
        <pc:spChg chg="add">
          <ac:chgData name="Paul Dinesh Augustine" userId="8c6e618d-bed4-4bdd-959d-a7d6f9b37cb6" providerId="ADAL" clId="{4F72A2D6-9EEB-42C8-80A9-0B717198CE81}" dt="2019-08-11T19:24:42.653" v="678" actId="26606"/>
          <ac:spMkLst>
            <pc:docMk/>
            <pc:sldMk cId="2483103649" sldId="258"/>
            <ac:spMk id="18" creationId="{C5DDC647-9031-4B8C-B212-04560303C8EA}"/>
          </ac:spMkLst>
        </pc:spChg>
        <pc:grpChg chg="add">
          <ac:chgData name="Paul Dinesh Augustine" userId="8c6e618d-bed4-4bdd-959d-a7d6f9b37cb6" providerId="ADAL" clId="{4F72A2D6-9EEB-42C8-80A9-0B717198CE81}" dt="2019-08-11T19:24:42.653" v="678" actId="26606"/>
          <ac:grpSpMkLst>
            <pc:docMk/>
            <pc:sldMk cId="2483103649" sldId="258"/>
            <ac:grpSpMk id="10" creationId="{4091D54B-59AB-4A5E-8E9E-0421BD66D4FB}"/>
          </ac:grpSpMkLst>
        </pc:grpChg>
        <pc:picChg chg="add del mod ord">
          <ac:chgData name="Paul Dinesh Augustine" userId="8c6e618d-bed4-4bdd-959d-a7d6f9b37cb6" providerId="ADAL" clId="{4F72A2D6-9EEB-42C8-80A9-0B717198CE81}" dt="2019-08-11T19:24:42.653" v="678" actId="26606"/>
          <ac:picMkLst>
            <pc:docMk/>
            <pc:sldMk cId="2483103649" sldId="258"/>
            <ac:picMk id="4" creationId="{155E3F9E-812E-4CD6-9505-7DA041DBACD9}"/>
          </ac:picMkLst>
        </pc:picChg>
        <pc:picChg chg="add">
          <ac:chgData name="Paul Dinesh Augustine" userId="8c6e618d-bed4-4bdd-959d-a7d6f9b37cb6" providerId="ADAL" clId="{4F72A2D6-9EEB-42C8-80A9-0B717198CE81}" dt="2019-08-11T19:24:42.653" v="678" actId="26606"/>
          <ac:picMkLst>
            <pc:docMk/>
            <pc:sldMk cId="2483103649" sldId="258"/>
            <ac:picMk id="20" creationId="{155E3F9E-812E-4CD6-9505-7DA041DBACD9}"/>
          </ac:picMkLst>
        </pc:picChg>
      </pc:sldChg>
      <pc:sldChg chg="addSp delSp modSp add mod setBg setClrOvrMap">
        <pc:chgData name="Paul Dinesh Augustine" userId="8c6e618d-bed4-4bdd-959d-a7d6f9b37cb6" providerId="ADAL" clId="{4F72A2D6-9EEB-42C8-80A9-0B717198CE81}" dt="2019-08-12T09:47:54.172" v="698" actId="5793"/>
        <pc:sldMkLst>
          <pc:docMk/>
          <pc:sldMk cId="1269238591" sldId="259"/>
        </pc:sldMkLst>
        <pc:spChg chg="mod">
          <ac:chgData name="Paul Dinesh Augustine" userId="8c6e618d-bed4-4bdd-959d-a7d6f9b37cb6" providerId="ADAL" clId="{4F72A2D6-9EEB-42C8-80A9-0B717198CE81}" dt="2019-08-11T19:24:20.158" v="669" actId="26606"/>
          <ac:spMkLst>
            <pc:docMk/>
            <pc:sldMk cId="1269238591" sldId="259"/>
            <ac:spMk id="2" creationId="{7BBD4CBC-48D8-451A-AC76-B1FBEE9E1802}"/>
          </ac:spMkLst>
        </pc:spChg>
        <pc:spChg chg="del">
          <ac:chgData name="Paul Dinesh Augustine" userId="8c6e618d-bed4-4bdd-959d-a7d6f9b37cb6" providerId="ADAL" clId="{4F72A2D6-9EEB-42C8-80A9-0B717198CE81}" dt="2019-08-11T19:03:11.020" v="128"/>
          <ac:spMkLst>
            <pc:docMk/>
            <pc:sldMk cId="1269238591" sldId="259"/>
            <ac:spMk id="3" creationId="{D5B7D77A-8FC0-40BA-9F63-2C923BE852FF}"/>
          </ac:spMkLst>
        </pc:spChg>
        <pc:spChg chg="add mod">
          <ac:chgData name="Paul Dinesh Augustine" userId="8c6e618d-bed4-4bdd-959d-a7d6f9b37cb6" providerId="ADAL" clId="{4F72A2D6-9EEB-42C8-80A9-0B717198CE81}" dt="2019-08-12T09:47:54.172" v="698" actId="5793"/>
          <ac:spMkLst>
            <pc:docMk/>
            <pc:sldMk cId="1269238591" sldId="259"/>
            <ac:spMk id="6" creationId="{C90A016F-B60B-4295-BE14-611CDE6F9BF3}"/>
          </ac:spMkLst>
        </pc:spChg>
        <pc:spChg chg="add">
          <ac:chgData name="Paul Dinesh Augustine" userId="8c6e618d-bed4-4bdd-959d-a7d6f9b37cb6" providerId="ADAL" clId="{4F72A2D6-9EEB-42C8-80A9-0B717198CE81}" dt="2019-08-11T19:24:20.158" v="669" actId="26606"/>
          <ac:spMkLst>
            <pc:docMk/>
            <pc:sldMk cId="1269238591" sldId="259"/>
            <ac:spMk id="11" creationId="{F70C2B8F-6B1B-46D5-86E6-40F36C695FC2}"/>
          </ac:spMkLst>
        </pc:spChg>
        <pc:spChg chg="add">
          <ac:chgData name="Paul Dinesh Augustine" userId="8c6e618d-bed4-4bdd-959d-a7d6f9b37cb6" providerId="ADAL" clId="{4F72A2D6-9EEB-42C8-80A9-0B717198CE81}" dt="2019-08-11T19:24:20.158" v="669" actId="26606"/>
          <ac:spMkLst>
            <pc:docMk/>
            <pc:sldMk cId="1269238591" sldId="259"/>
            <ac:spMk id="13" creationId="{DB521824-592C-476A-AB0A-CA0C6D1F3407}"/>
          </ac:spMkLst>
        </pc:spChg>
        <pc:spChg chg="add">
          <ac:chgData name="Paul Dinesh Augustine" userId="8c6e618d-bed4-4bdd-959d-a7d6f9b37cb6" providerId="ADAL" clId="{4F72A2D6-9EEB-42C8-80A9-0B717198CE81}" dt="2019-08-11T19:24:20.158" v="669" actId="26606"/>
          <ac:spMkLst>
            <pc:docMk/>
            <pc:sldMk cId="1269238591" sldId="259"/>
            <ac:spMk id="15" creationId="{A2749EFA-8EE4-4EB8-9424-8E593B9320AD}"/>
          </ac:spMkLst>
        </pc:spChg>
        <pc:spChg chg="add">
          <ac:chgData name="Paul Dinesh Augustine" userId="8c6e618d-bed4-4bdd-959d-a7d6f9b37cb6" providerId="ADAL" clId="{4F72A2D6-9EEB-42C8-80A9-0B717198CE81}" dt="2019-08-11T19:24:20.158" v="669" actId="26606"/>
          <ac:spMkLst>
            <pc:docMk/>
            <pc:sldMk cId="1269238591" sldId="259"/>
            <ac:spMk id="17" creationId="{B5C860C9-D4F9-4350-80DA-0D1CD36C7741}"/>
          </ac:spMkLst>
        </pc:spChg>
        <pc:spChg chg="add">
          <ac:chgData name="Paul Dinesh Augustine" userId="8c6e618d-bed4-4bdd-959d-a7d6f9b37cb6" providerId="ADAL" clId="{4F72A2D6-9EEB-42C8-80A9-0B717198CE81}" dt="2019-08-11T19:24:20.158" v="669" actId="26606"/>
          <ac:spMkLst>
            <pc:docMk/>
            <pc:sldMk cId="1269238591" sldId="259"/>
            <ac:spMk id="19" creationId="{538A90C8-AE0E-4EBA-9AF8-EEDB206020E0}"/>
          </ac:spMkLst>
        </pc:spChg>
        <pc:picChg chg="add mod">
          <ac:chgData name="Paul Dinesh Augustine" userId="8c6e618d-bed4-4bdd-959d-a7d6f9b37cb6" providerId="ADAL" clId="{4F72A2D6-9EEB-42C8-80A9-0B717198CE81}" dt="2019-08-11T19:24:20.158" v="669" actId="26606"/>
          <ac:picMkLst>
            <pc:docMk/>
            <pc:sldMk cId="1269238591" sldId="259"/>
            <ac:picMk id="5" creationId="{8226EEEA-28A7-4354-8266-9917742DC7C1}"/>
          </ac:picMkLst>
        </pc:picChg>
      </pc:sldChg>
      <pc:sldChg chg="addSp delSp modSp add">
        <pc:chgData name="Paul Dinesh Augustine" userId="8c6e618d-bed4-4bdd-959d-a7d6f9b37cb6" providerId="ADAL" clId="{4F72A2D6-9EEB-42C8-80A9-0B717198CE81}" dt="2019-08-11T19:10:32.710" v="434" actId="1076"/>
        <pc:sldMkLst>
          <pc:docMk/>
          <pc:sldMk cId="287428101" sldId="260"/>
        </pc:sldMkLst>
        <pc:spChg chg="mod">
          <ac:chgData name="Paul Dinesh Augustine" userId="8c6e618d-bed4-4bdd-959d-a7d6f9b37cb6" providerId="ADAL" clId="{4F72A2D6-9EEB-42C8-80A9-0B717198CE81}" dt="2019-08-11T19:10:32.710" v="434" actId="1076"/>
          <ac:spMkLst>
            <pc:docMk/>
            <pc:sldMk cId="287428101" sldId="260"/>
            <ac:spMk id="2" creationId="{B9FBA9DA-9259-4C8B-AD63-5596807090A1}"/>
          </ac:spMkLst>
        </pc:spChg>
        <pc:spChg chg="del">
          <ac:chgData name="Paul Dinesh Augustine" userId="8c6e618d-bed4-4bdd-959d-a7d6f9b37cb6" providerId="ADAL" clId="{4F72A2D6-9EEB-42C8-80A9-0B717198CE81}" dt="2019-08-11T19:07:46.888" v="398"/>
          <ac:spMkLst>
            <pc:docMk/>
            <pc:sldMk cId="287428101" sldId="260"/>
            <ac:spMk id="3" creationId="{12345898-E57F-4100-BF4B-97CDE4AF1B73}"/>
          </ac:spMkLst>
        </pc:spChg>
        <pc:spChg chg="add mod">
          <ac:chgData name="Paul Dinesh Augustine" userId="8c6e618d-bed4-4bdd-959d-a7d6f9b37cb6" providerId="ADAL" clId="{4F72A2D6-9EEB-42C8-80A9-0B717198CE81}" dt="2019-08-11T19:10:19.222" v="432" actId="6549"/>
          <ac:spMkLst>
            <pc:docMk/>
            <pc:sldMk cId="287428101" sldId="260"/>
            <ac:spMk id="7" creationId="{3D11AF85-2E28-4FD4-AF9A-6889672EE292}"/>
          </ac:spMkLst>
        </pc:spChg>
        <pc:spChg chg="add del">
          <ac:chgData name="Paul Dinesh Augustine" userId="8c6e618d-bed4-4bdd-959d-a7d6f9b37cb6" providerId="ADAL" clId="{4F72A2D6-9EEB-42C8-80A9-0B717198CE81}" dt="2019-08-11T19:08:45.913" v="404"/>
          <ac:spMkLst>
            <pc:docMk/>
            <pc:sldMk cId="287428101" sldId="260"/>
            <ac:spMk id="8" creationId="{F971189E-0154-432C-8884-1C7CA644426A}"/>
          </ac:spMkLst>
        </pc:spChg>
        <pc:spChg chg="add del">
          <ac:chgData name="Paul Dinesh Augustine" userId="8c6e618d-bed4-4bdd-959d-a7d6f9b37cb6" providerId="ADAL" clId="{4F72A2D6-9EEB-42C8-80A9-0B717198CE81}" dt="2019-08-11T19:08:45.913" v="404"/>
          <ac:spMkLst>
            <pc:docMk/>
            <pc:sldMk cId="287428101" sldId="260"/>
            <ac:spMk id="9" creationId="{DABD698A-456B-4B2C-9772-9D4836470989}"/>
          </ac:spMkLst>
        </pc:spChg>
        <pc:spChg chg="add">
          <ac:chgData name="Paul Dinesh Augustine" userId="8c6e618d-bed4-4bdd-959d-a7d6f9b37cb6" providerId="ADAL" clId="{4F72A2D6-9EEB-42C8-80A9-0B717198CE81}" dt="2019-08-11T19:08:47.990" v="405"/>
          <ac:spMkLst>
            <pc:docMk/>
            <pc:sldMk cId="287428101" sldId="260"/>
            <ac:spMk id="10" creationId="{D73837A6-9E85-4C4B-8D7C-5390A507E711}"/>
          </ac:spMkLst>
        </pc:spChg>
        <pc:spChg chg="add del mod">
          <ac:chgData name="Paul Dinesh Augustine" userId="8c6e618d-bed4-4bdd-959d-a7d6f9b37cb6" providerId="ADAL" clId="{4F72A2D6-9EEB-42C8-80A9-0B717198CE81}" dt="2019-08-11T19:09:39.866" v="412" actId="478"/>
          <ac:spMkLst>
            <pc:docMk/>
            <pc:sldMk cId="287428101" sldId="260"/>
            <ac:spMk id="11" creationId="{712D8AB0-4A01-4810-A105-2E8FA46AADA6}"/>
          </ac:spMkLst>
        </pc:spChg>
        <pc:spChg chg="add del">
          <ac:chgData name="Paul Dinesh Augustine" userId="8c6e618d-bed4-4bdd-959d-a7d6f9b37cb6" providerId="ADAL" clId="{4F72A2D6-9EEB-42C8-80A9-0B717198CE81}" dt="2019-08-11T19:08:55.410" v="407"/>
          <ac:spMkLst>
            <pc:docMk/>
            <pc:sldMk cId="287428101" sldId="260"/>
            <ac:spMk id="12" creationId="{D17C41DF-A5D9-4EC9-A2D3-B12C588410D3}"/>
          </ac:spMkLst>
        </pc:spChg>
        <pc:spChg chg="add del">
          <ac:chgData name="Paul Dinesh Augustine" userId="8c6e618d-bed4-4bdd-959d-a7d6f9b37cb6" providerId="ADAL" clId="{4F72A2D6-9EEB-42C8-80A9-0B717198CE81}" dt="2019-08-11T19:08:55.410" v="407"/>
          <ac:spMkLst>
            <pc:docMk/>
            <pc:sldMk cId="287428101" sldId="260"/>
            <ac:spMk id="13" creationId="{0F0CA51C-DD85-4A63-BF3D-79085E5F5DCC}"/>
          </ac:spMkLst>
        </pc:spChg>
        <pc:picChg chg="add del mod">
          <ac:chgData name="Paul Dinesh Augustine" userId="8c6e618d-bed4-4bdd-959d-a7d6f9b37cb6" providerId="ADAL" clId="{4F72A2D6-9EEB-42C8-80A9-0B717198CE81}" dt="2019-08-11T19:08:38.914" v="402" actId="478"/>
          <ac:picMkLst>
            <pc:docMk/>
            <pc:sldMk cId="287428101" sldId="260"/>
            <ac:picMk id="5" creationId="{22151306-0A3E-48E9-99E7-D7DDD8DDDD29}"/>
          </ac:picMkLst>
        </pc:picChg>
        <pc:picChg chg="add del">
          <ac:chgData name="Paul Dinesh Augustine" userId="8c6e618d-bed4-4bdd-959d-a7d6f9b37cb6" providerId="ADAL" clId="{4F72A2D6-9EEB-42C8-80A9-0B717198CE81}" dt="2019-08-11T19:08:45.913" v="404"/>
          <ac:picMkLst>
            <pc:docMk/>
            <pc:sldMk cId="287428101" sldId="260"/>
            <ac:picMk id="2049" creationId="{E2392D7C-2703-45C7-8F1B-8D654A4B8AC0}"/>
          </ac:picMkLst>
        </pc:picChg>
        <pc:picChg chg="add mod">
          <ac:chgData name="Paul Dinesh Augustine" userId="8c6e618d-bed4-4bdd-959d-a7d6f9b37cb6" providerId="ADAL" clId="{4F72A2D6-9EEB-42C8-80A9-0B717198CE81}" dt="2019-08-11T19:09:56.547" v="419" actId="14100"/>
          <ac:picMkLst>
            <pc:docMk/>
            <pc:sldMk cId="287428101" sldId="260"/>
            <ac:picMk id="2052" creationId="{5F12F37C-C9B4-4EA6-A218-57A7F63C28FE}"/>
          </ac:picMkLst>
        </pc:picChg>
        <pc:picChg chg="add del">
          <ac:chgData name="Paul Dinesh Augustine" userId="8c6e618d-bed4-4bdd-959d-a7d6f9b37cb6" providerId="ADAL" clId="{4F72A2D6-9EEB-42C8-80A9-0B717198CE81}" dt="2019-08-11T19:08:55.410" v="407"/>
          <ac:picMkLst>
            <pc:docMk/>
            <pc:sldMk cId="287428101" sldId="260"/>
            <ac:picMk id="2055" creationId="{FEFEAE11-4278-4101-9D16-D18F2F51AA78}"/>
          </ac:picMkLst>
        </pc:picChg>
      </pc:sldChg>
      <pc:sldChg chg="addSp delSp modSp add mod setBg setClrOvrMap">
        <pc:chgData name="Paul Dinesh Augustine" userId="8c6e618d-bed4-4bdd-959d-a7d6f9b37cb6" providerId="ADAL" clId="{4F72A2D6-9EEB-42C8-80A9-0B717198CE81}" dt="2019-08-11T19:21:06.709" v="668" actId="1076"/>
        <pc:sldMkLst>
          <pc:docMk/>
          <pc:sldMk cId="703108761" sldId="261"/>
        </pc:sldMkLst>
        <pc:spChg chg="del">
          <ac:chgData name="Paul Dinesh Augustine" userId="8c6e618d-bed4-4bdd-959d-a7d6f9b37cb6" providerId="ADAL" clId="{4F72A2D6-9EEB-42C8-80A9-0B717198CE81}" dt="2019-08-11T19:14:31.105" v="475" actId="478"/>
          <ac:spMkLst>
            <pc:docMk/>
            <pc:sldMk cId="703108761" sldId="261"/>
            <ac:spMk id="2" creationId="{B4E26DED-0F38-41F2-A221-7E2A60A607F8}"/>
          </ac:spMkLst>
        </pc:spChg>
        <pc:spChg chg="del">
          <ac:chgData name="Paul Dinesh Augustine" userId="8c6e618d-bed4-4bdd-959d-a7d6f9b37cb6" providerId="ADAL" clId="{4F72A2D6-9EEB-42C8-80A9-0B717198CE81}" dt="2019-08-11T19:10:45.462" v="436"/>
          <ac:spMkLst>
            <pc:docMk/>
            <pc:sldMk cId="703108761" sldId="261"/>
            <ac:spMk id="3" creationId="{441E06A9-734E-41B9-B3C9-79B1CF80CE25}"/>
          </ac:spMkLst>
        </pc:spChg>
        <pc:spChg chg="add mod">
          <ac:chgData name="Paul Dinesh Augustine" userId="8c6e618d-bed4-4bdd-959d-a7d6f9b37cb6" providerId="ADAL" clId="{4F72A2D6-9EEB-42C8-80A9-0B717198CE81}" dt="2019-08-11T19:17:03.608" v="557" actId="5793"/>
          <ac:spMkLst>
            <pc:docMk/>
            <pc:sldMk cId="703108761" sldId="261"/>
            <ac:spMk id="6" creationId="{A363E637-0175-4CD9-A513-B9F3B59F9992}"/>
          </ac:spMkLst>
        </pc:spChg>
        <pc:spChg chg="add del mod">
          <ac:chgData name="Paul Dinesh Augustine" userId="8c6e618d-bed4-4bdd-959d-a7d6f9b37cb6" providerId="ADAL" clId="{4F72A2D6-9EEB-42C8-80A9-0B717198CE81}" dt="2019-08-11T19:17:05.310" v="559"/>
          <ac:spMkLst>
            <pc:docMk/>
            <pc:sldMk cId="703108761" sldId="261"/>
            <ac:spMk id="7" creationId="{0ABBBBDF-8668-461C-A762-1153FDCC16EA}"/>
          </ac:spMkLst>
        </pc:spChg>
        <pc:spChg chg="add mod">
          <ac:chgData name="Paul Dinesh Augustine" userId="8c6e618d-bed4-4bdd-959d-a7d6f9b37cb6" providerId="ADAL" clId="{4F72A2D6-9EEB-42C8-80A9-0B717198CE81}" dt="2019-08-11T19:21:06.709" v="668" actId="1076"/>
          <ac:spMkLst>
            <pc:docMk/>
            <pc:sldMk cId="703108761" sldId="261"/>
            <ac:spMk id="8" creationId="{451E3D2C-20D5-4881-ABF2-CB48DD64CB99}"/>
          </ac:spMkLst>
        </pc:spChg>
        <pc:spChg chg="add">
          <ac:chgData name="Paul Dinesh Augustine" userId="8c6e618d-bed4-4bdd-959d-a7d6f9b37cb6" providerId="ADAL" clId="{4F72A2D6-9EEB-42C8-80A9-0B717198CE81}" dt="2019-08-11T19:16:59.548" v="556" actId="26606"/>
          <ac:spMkLst>
            <pc:docMk/>
            <pc:sldMk cId="703108761" sldId="261"/>
            <ac:spMk id="12" creationId="{FC485557-E744-401B-A251-3650FAEEAD8E}"/>
          </ac:spMkLst>
        </pc:spChg>
        <pc:spChg chg="add">
          <ac:chgData name="Paul Dinesh Augustine" userId="8c6e618d-bed4-4bdd-959d-a7d6f9b37cb6" providerId="ADAL" clId="{4F72A2D6-9EEB-42C8-80A9-0B717198CE81}" dt="2019-08-11T19:16:59.548" v="556" actId="26606"/>
          <ac:spMkLst>
            <pc:docMk/>
            <pc:sldMk cId="703108761" sldId="261"/>
            <ac:spMk id="14" creationId="{986D68AF-6B45-4B98-8634-61D8C9C05662}"/>
          </ac:spMkLst>
        </pc:spChg>
        <pc:spChg chg="add">
          <ac:chgData name="Paul Dinesh Augustine" userId="8c6e618d-bed4-4bdd-959d-a7d6f9b37cb6" providerId="ADAL" clId="{4F72A2D6-9EEB-42C8-80A9-0B717198CE81}" dt="2019-08-11T19:16:59.548" v="556" actId="26606"/>
          <ac:spMkLst>
            <pc:docMk/>
            <pc:sldMk cId="703108761" sldId="261"/>
            <ac:spMk id="16" creationId="{0143DE54-7BFF-4B29-8566-DF80EE4CCB07}"/>
          </ac:spMkLst>
        </pc:spChg>
        <pc:spChg chg="add">
          <ac:chgData name="Paul Dinesh Augustine" userId="8c6e618d-bed4-4bdd-959d-a7d6f9b37cb6" providerId="ADAL" clId="{4F72A2D6-9EEB-42C8-80A9-0B717198CE81}" dt="2019-08-11T19:16:59.548" v="556" actId="26606"/>
          <ac:spMkLst>
            <pc:docMk/>
            <pc:sldMk cId="703108761" sldId="261"/>
            <ac:spMk id="18" creationId="{7C661810-D461-4214-A635-30A7D1714054}"/>
          </ac:spMkLst>
        </pc:spChg>
        <pc:spChg chg="add">
          <ac:chgData name="Paul Dinesh Augustine" userId="8c6e618d-bed4-4bdd-959d-a7d6f9b37cb6" providerId="ADAL" clId="{4F72A2D6-9EEB-42C8-80A9-0B717198CE81}" dt="2019-08-11T19:16:59.548" v="556" actId="26606"/>
          <ac:spMkLst>
            <pc:docMk/>
            <pc:sldMk cId="703108761" sldId="261"/>
            <ac:spMk id="20" creationId="{ED6475A3-FF98-4FA0-B527-600EBA9BD68F}"/>
          </ac:spMkLst>
        </pc:spChg>
        <pc:picChg chg="add mod ord">
          <ac:chgData name="Paul Dinesh Augustine" userId="8c6e618d-bed4-4bdd-959d-a7d6f9b37cb6" providerId="ADAL" clId="{4F72A2D6-9EEB-42C8-80A9-0B717198CE81}" dt="2019-08-11T19:17:21.526" v="562" actId="1076"/>
          <ac:picMkLst>
            <pc:docMk/>
            <pc:sldMk cId="703108761" sldId="261"/>
            <ac:picMk id="4" creationId="{3966CF4D-6419-4F94-A1FF-6E66AB82642F}"/>
          </ac:picMkLst>
        </pc:picChg>
        <pc:picChg chg="add mod">
          <ac:chgData name="Paul Dinesh Augustine" userId="8c6e618d-bed4-4bdd-959d-a7d6f9b37cb6" providerId="ADAL" clId="{4F72A2D6-9EEB-42C8-80A9-0B717198CE81}" dt="2019-08-11T19:17:16.684" v="561" actId="1076"/>
          <ac:picMkLst>
            <pc:docMk/>
            <pc:sldMk cId="703108761" sldId="261"/>
            <ac:picMk id="5" creationId="{AB905970-C23D-4C64-8764-84D3CC1A5ED9}"/>
          </ac:picMkLst>
        </pc:picChg>
      </pc:sldChg>
      <pc:sldChg chg="addSp delSp modSp add mod setBg setClrOvrMap">
        <pc:chgData name="Paul Dinesh Augustine" userId="8c6e618d-bed4-4bdd-959d-a7d6f9b37cb6" providerId="ADAL" clId="{4F72A2D6-9EEB-42C8-80A9-0B717198CE81}" dt="2019-08-11T19:16:36.991" v="550" actId="6549"/>
        <pc:sldMkLst>
          <pc:docMk/>
          <pc:sldMk cId="2548802425" sldId="262"/>
        </pc:sldMkLst>
        <pc:spChg chg="del mod">
          <ac:chgData name="Paul Dinesh Augustine" userId="8c6e618d-bed4-4bdd-959d-a7d6f9b37cb6" providerId="ADAL" clId="{4F72A2D6-9EEB-42C8-80A9-0B717198CE81}" dt="2019-08-11T19:14:27.325" v="474" actId="478"/>
          <ac:spMkLst>
            <pc:docMk/>
            <pc:sldMk cId="2548802425" sldId="262"/>
            <ac:spMk id="2" creationId="{EA0DDAFA-D95A-430B-A517-D62E67717C83}"/>
          </ac:spMkLst>
        </pc:spChg>
        <pc:spChg chg="del mod">
          <ac:chgData name="Paul Dinesh Augustine" userId="8c6e618d-bed4-4bdd-959d-a7d6f9b37cb6" providerId="ADAL" clId="{4F72A2D6-9EEB-42C8-80A9-0B717198CE81}" dt="2019-08-11T19:15:56.385" v="511" actId="478"/>
          <ac:spMkLst>
            <pc:docMk/>
            <pc:sldMk cId="2548802425" sldId="262"/>
            <ac:spMk id="3" creationId="{B08694DD-9F24-40EC-8E71-01DE649ADF54}"/>
          </ac:spMkLst>
        </pc:spChg>
        <pc:spChg chg="add mod ord">
          <ac:chgData name="Paul Dinesh Augustine" userId="8c6e618d-bed4-4bdd-959d-a7d6f9b37cb6" providerId="ADAL" clId="{4F72A2D6-9EEB-42C8-80A9-0B717198CE81}" dt="2019-08-11T19:16:13.374" v="515" actId="26606"/>
          <ac:spMkLst>
            <pc:docMk/>
            <pc:sldMk cId="2548802425" sldId="262"/>
            <ac:spMk id="4" creationId="{5884F3F6-B616-4C3C-A5C4-11C1A74011A9}"/>
          </ac:spMkLst>
        </pc:spChg>
        <pc:spChg chg="add del mod">
          <ac:chgData name="Paul Dinesh Augustine" userId="8c6e618d-bed4-4bdd-959d-a7d6f9b37cb6" providerId="ADAL" clId="{4F72A2D6-9EEB-42C8-80A9-0B717198CE81}" dt="2019-08-11T19:14:11.610" v="473"/>
          <ac:spMkLst>
            <pc:docMk/>
            <pc:sldMk cId="2548802425" sldId="262"/>
            <ac:spMk id="5" creationId="{069297DB-E66A-4532-A7C7-C2DE87CC034E}"/>
          </ac:spMkLst>
        </pc:spChg>
        <pc:spChg chg="add del mod">
          <ac:chgData name="Paul Dinesh Augustine" userId="8c6e618d-bed4-4bdd-959d-a7d6f9b37cb6" providerId="ADAL" clId="{4F72A2D6-9EEB-42C8-80A9-0B717198CE81}" dt="2019-08-11T19:16:02.532" v="514"/>
          <ac:spMkLst>
            <pc:docMk/>
            <pc:sldMk cId="2548802425" sldId="262"/>
            <ac:spMk id="6" creationId="{0ACA9B8F-74A0-4D22-9CFE-9BCC0D3D74E2}"/>
          </ac:spMkLst>
        </pc:spChg>
        <pc:spChg chg="add mod">
          <ac:chgData name="Paul Dinesh Augustine" userId="8c6e618d-bed4-4bdd-959d-a7d6f9b37cb6" providerId="ADAL" clId="{4F72A2D6-9EEB-42C8-80A9-0B717198CE81}" dt="2019-08-11T19:16:36.991" v="550" actId="6549"/>
          <ac:spMkLst>
            <pc:docMk/>
            <pc:sldMk cId="2548802425" sldId="262"/>
            <ac:spMk id="8" creationId="{CF4CBF04-645B-4F9C-A2FD-A427B3F5B115}"/>
          </ac:spMkLst>
        </pc:spChg>
        <pc:spChg chg="add">
          <ac:chgData name="Paul Dinesh Augustine" userId="8c6e618d-bed4-4bdd-959d-a7d6f9b37cb6" providerId="ADAL" clId="{4F72A2D6-9EEB-42C8-80A9-0B717198CE81}" dt="2019-08-11T19:16:13.374" v="515" actId="26606"/>
          <ac:spMkLst>
            <pc:docMk/>
            <pc:sldMk cId="2548802425" sldId="262"/>
            <ac:spMk id="71" creationId="{FC485557-E744-401B-A251-3650FAEEAD8E}"/>
          </ac:spMkLst>
        </pc:spChg>
        <pc:spChg chg="add">
          <ac:chgData name="Paul Dinesh Augustine" userId="8c6e618d-bed4-4bdd-959d-a7d6f9b37cb6" providerId="ADAL" clId="{4F72A2D6-9EEB-42C8-80A9-0B717198CE81}" dt="2019-08-11T19:16:13.374" v="515" actId="26606"/>
          <ac:spMkLst>
            <pc:docMk/>
            <pc:sldMk cId="2548802425" sldId="262"/>
            <ac:spMk id="73" creationId="{986D68AF-6B45-4B98-8634-61D8C9C05662}"/>
          </ac:spMkLst>
        </pc:spChg>
        <pc:spChg chg="add">
          <ac:chgData name="Paul Dinesh Augustine" userId="8c6e618d-bed4-4bdd-959d-a7d6f9b37cb6" providerId="ADAL" clId="{4F72A2D6-9EEB-42C8-80A9-0B717198CE81}" dt="2019-08-11T19:16:13.374" v="515" actId="26606"/>
          <ac:spMkLst>
            <pc:docMk/>
            <pc:sldMk cId="2548802425" sldId="262"/>
            <ac:spMk id="75" creationId="{0143DE54-7BFF-4B29-8566-DF80EE4CCB07}"/>
          </ac:spMkLst>
        </pc:spChg>
        <pc:spChg chg="add">
          <ac:chgData name="Paul Dinesh Augustine" userId="8c6e618d-bed4-4bdd-959d-a7d6f9b37cb6" providerId="ADAL" clId="{4F72A2D6-9EEB-42C8-80A9-0B717198CE81}" dt="2019-08-11T19:16:13.374" v="515" actId="26606"/>
          <ac:spMkLst>
            <pc:docMk/>
            <pc:sldMk cId="2548802425" sldId="262"/>
            <ac:spMk id="77" creationId="{7C661810-D461-4214-A635-30A7D1714054}"/>
          </ac:spMkLst>
        </pc:spChg>
        <pc:spChg chg="add">
          <ac:chgData name="Paul Dinesh Augustine" userId="8c6e618d-bed4-4bdd-959d-a7d6f9b37cb6" providerId="ADAL" clId="{4F72A2D6-9EEB-42C8-80A9-0B717198CE81}" dt="2019-08-11T19:16:13.374" v="515" actId="26606"/>
          <ac:spMkLst>
            <pc:docMk/>
            <pc:sldMk cId="2548802425" sldId="262"/>
            <ac:spMk id="79" creationId="{ED6475A3-FF98-4FA0-B527-600EBA9BD68F}"/>
          </ac:spMkLst>
        </pc:spChg>
        <pc:picChg chg="add mod">
          <ac:chgData name="Paul Dinesh Augustine" userId="8c6e618d-bed4-4bdd-959d-a7d6f9b37cb6" providerId="ADAL" clId="{4F72A2D6-9EEB-42C8-80A9-0B717198CE81}" dt="2019-08-11T19:16:13.374" v="515" actId="26606"/>
          <ac:picMkLst>
            <pc:docMk/>
            <pc:sldMk cId="2548802425" sldId="262"/>
            <ac:picMk id="3073" creationId="{0F57C730-8DC8-4F77-BDF9-65A655FB437E}"/>
          </ac:picMkLst>
        </pc:picChg>
        <pc:picChg chg="add mod">
          <ac:chgData name="Paul Dinesh Augustine" userId="8c6e618d-bed4-4bdd-959d-a7d6f9b37cb6" providerId="ADAL" clId="{4F72A2D6-9EEB-42C8-80A9-0B717198CE81}" dt="2019-08-11T19:16:13.374" v="515" actId="26606"/>
          <ac:picMkLst>
            <pc:docMk/>
            <pc:sldMk cId="2548802425" sldId="262"/>
            <ac:picMk id="3074" creationId="{9BC67AD1-C0ED-4F6C-84A5-BD43DB259959}"/>
          </ac:picMkLst>
        </pc:picChg>
      </pc:sldChg>
      <pc:sldChg chg="addSp modSp add mod setBg setClrOvrMap">
        <pc:chgData name="Paul Dinesh Augustine" userId="8c6e618d-bed4-4bdd-959d-a7d6f9b37cb6" providerId="ADAL" clId="{4F72A2D6-9EEB-42C8-80A9-0B717198CE81}" dt="2019-08-11T19:15:45.716" v="510" actId="14100"/>
        <pc:sldMkLst>
          <pc:docMk/>
          <pc:sldMk cId="690243325" sldId="263"/>
        </pc:sldMkLst>
        <pc:spChg chg="mod">
          <ac:chgData name="Paul Dinesh Augustine" userId="8c6e618d-bed4-4bdd-959d-a7d6f9b37cb6" providerId="ADAL" clId="{4F72A2D6-9EEB-42C8-80A9-0B717198CE81}" dt="2019-08-11T19:15:45.716" v="510" actId="14100"/>
          <ac:spMkLst>
            <pc:docMk/>
            <pc:sldMk cId="690243325" sldId="263"/>
            <ac:spMk id="2" creationId="{EA390CB5-6B97-4A54-A322-16998A98D479}"/>
          </ac:spMkLst>
        </pc:spChg>
        <pc:spChg chg="mod ord">
          <ac:chgData name="Paul Dinesh Augustine" userId="8c6e618d-bed4-4bdd-959d-a7d6f9b37cb6" providerId="ADAL" clId="{4F72A2D6-9EEB-42C8-80A9-0B717198CE81}" dt="2019-08-11T19:15:30.485" v="488" actId="20577"/>
          <ac:spMkLst>
            <pc:docMk/>
            <pc:sldMk cId="690243325" sldId="263"/>
            <ac:spMk id="3" creationId="{E92B44EA-897D-453E-B763-14C7C05A050E}"/>
          </ac:spMkLst>
        </pc:spChg>
        <pc:spChg chg="add">
          <ac:chgData name="Paul Dinesh Augustine" userId="8c6e618d-bed4-4bdd-959d-a7d6f9b37cb6" providerId="ADAL" clId="{4F72A2D6-9EEB-42C8-80A9-0B717198CE81}" dt="2019-08-11T19:15:04.804" v="480" actId="26606"/>
          <ac:spMkLst>
            <pc:docMk/>
            <pc:sldMk cId="690243325" sldId="263"/>
            <ac:spMk id="10" creationId="{35BE4897-C7A1-4E8C-B5A5-8797DAC6DC74}"/>
          </ac:spMkLst>
        </pc:spChg>
        <pc:spChg chg="add">
          <ac:chgData name="Paul Dinesh Augustine" userId="8c6e618d-bed4-4bdd-959d-a7d6f9b37cb6" providerId="ADAL" clId="{4F72A2D6-9EEB-42C8-80A9-0B717198CE81}" dt="2019-08-11T19:15:04.804" v="480" actId="26606"/>
          <ac:spMkLst>
            <pc:docMk/>
            <pc:sldMk cId="690243325" sldId="263"/>
            <ac:spMk id="12" creationId="{C300240B-912F-4AD7-AE1B-923B3F987C1F}"/>
          </ac:spMkLst>
        </pc:spChg>
        <pc:spChg chg="add">
          <ac:chgData name="Paul Dinesh Augustine" userId="8c6e618d-bed4-4bdd-959d-a7d6f9b37cb6" providerId="ADAL" clId="{4F72A2D6-9EEB-42C8-80A9-0B717198CE81}" dt="2019-08-11T19:15:04.804" v="480" actId="26606"/>
          <ac:spMkLst>
            <pc:docMk/>
            <pc:sldMk cId="690243325" sldId="263"/>
            <ac:spMk id="14" creationId="{6421EF78-B00C-42F8-8908-2CF3E417CB0E}"/>
          </ac:spMkLst>
        </pc:spChg>
        <pc:spChg chg="add">
          <ac:chgData name="Paul Dinesh Augustine" userId="8c6e618d-bed4-4bdd-959d-a7d6f9b37cb6" providerId="ADAL" clId="{4F72A2D6-9EEB-42C8-80A9-0B717198CE81}" dt="2019-08-11T19:15:04.804" v="480" actId="26606"/>
          <ac:spMkLst>
            <pc:docMk/>
            <pc:sldMk cId="690243325" sldId="263"/>
            <ac:spMk id="16" creationId="{F3E0A6DF-2313-4EC2-B95B-212CD4861059}"/>
          </ac:spMkLst>
        </pc:spChg>
        <pc:spChg chg="add">
          <ac:chgData name="Paul Dinesh Augustine" userId="8c6e618d-bed4-4bdd-959d-a7d6f9b37cb6" providerId="ADAL" clId="{4F72A2D6-9EEB-42C8-80A9-0B717198CE81}" dt="2019-08-11T19:15:04.804" v="480" actId="26606"/>
          <ac:spMkLst>
            <pc:docMk/>
            <pc:sldMk cId="690243325" sldId="263"/>
            <ac:spMk id="18" creationId="{B083B194-504C-4B70-B8F6-80C51076FDC8}"/>
          </ac:spMkLst>
        </pc:spChg>
        <pc:spChg chg="add">
          <ac:chgData name="Paul Dinesh Augustine" userId="8c6e618d-bed4-4bdd-959d-a7d6f9b37cb6" providerId="ADAL" clId="{4F72A2D6-9EEB-42C8-80A9-0B717198CE81}" dt="2019-08-11T19:15:04.804" v="480" actId="26606"/>
          <ac:spMkLst>
            <pc:docMk/>
            <pc:sldMk cId="690243325" sldId="263"/>
            <ac:spMk id="20" creationId="{E9BF1AE2-40FC-4B8F-B531-AB84540A2C7D}"/>
          </ac:spMkLst>
        </pc:spChg>
        <pc:spChg chg="add">
          <ac:chgData name="Paul Dinesh Augustine" userId="8c6e618d-bed4-4bdd-959d-a7d6f9b37cb6" providerId="ADAL" clId="{4F72A2D6-9EEB-42C8-80A9-0B717198CE81}" dt="2019-08-11T19:15:04.804" v="480" actId="26606"/>
          <ac:spMkLst>
            <pc:docMk/>
            <pc:sldMk cId="690243325" sldId="263"/>
            <ac:spMk id="22" creationId="{1C4EB7C1-42EF-4F28-AF4F-02E879CB6A6A}"/>
          </ac:spMkLst>
        </pc:spChg>
        <pc:picChg chg="add mod">
          <ac:chgData name="Paul Dinesh Augustine" userId="8c6e618d-bed4-4bdd-959d-a7d6f9b37cb6" providerId="ADAL" clId="{4F72A2D6-9EEB-42C8-80A9-0B717198CE81}" dt="2019-08-11T19:15:04.804" v="480" actId="26606"/>
          <ac:picMkLst>
            <pc:docMk/>
            <pc:sldMk cId="690243325" sldId="263"/>
            <ac:picMk id="4" creationId="{CCBB8EAA-1345-492F-80A2-9A9DBE9967A1}"/>
          </ac:picMkLst>
        </pc:picChg>
        <pc:picChg chg="add mod">
          <ac:chgData name="Paul Dinesh Augustine" userId="8c6e618d-bed4-4bdd-959d-a7d6f9b37cb6" providerId="ADAL" clId="{4F72A2D6-9EEB-42C8-80A9-0B717198CE81}" dt="2019-08-11T19:15:04.804" v="480" actId="26606"/>
          <ac:picMkLst>
            <pc:docMk/>
            <pc:sldMk cId="690243325" sldId="263"/>
            <ac:picMk id="5" creationId="{8EF67483-90C4-4FFB-9180-11A802FC981C}"/>
          </ac:picMkLst>
        </pc:picChg>
      </pc:sldChg>
      <pc:sldChg chg="modSp add">
        <pc:chgData name="Paul Dinesh Augustine" userId="8c6e618d-bed4-4bdd-959d-a7d6f9b37cb6" providerId="ADAL" clId="{4F72A2D6-9EEB-42C8-80A9-0B717198CE81}" dt="2019-08-11T19:19:00.865" v="628" actId="20577"/>
        <pc:sldMkLst>
          <pc:docMk/>
          <pc:sldMk cId="3254218962" sldId="264"/>
        </pc:sldMkLst>
        <pc:spChg chg="mod">
          <ac:chgData name="Paul Dinesh Augustine" userId="8c6e618d-bed4-4bdd-959d-a7d6f9b37cb6" providerId="ADAL" clId="{4F72A2D6-9EEB-42C8-80A9-0B717198CE81}" dt="2019-08-11T19:18:19.315" v="589" actId="20577"/>
          <ac:spMkLst>
            <pc:docMk/>
            <pc:sldMk cId="3254218962" sldId="264"/>
            <ac:spMk id="2" creationId="{5FCF0A78-090E-44B6-8302-A07E7BF15F2F}"/>
          </ac:spMkLst>
        </pc:spChg>
        <pc:spChg chg="mod">
          <ac:chgData name="Paul Dinesh Augustine" userId="8c6e618d-bed4-4bdd-959d-a7d6f9b37cb6" providerId="ADAL" clId="{4F72A2D6-9EEB-42C8-80A9-0B717198CE81}" dt="2019-08-11T19:19:00.865" v="628" actId="20577"/>
          <ac:spMkLst>
            <pc:docMk/>
            <pc:sldMk cId="3254218962" sldId="264"/>
            <ac:spMk id="3" creationId="{A3359275-B3AD-411D-AC6E-83299AE21E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7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85CFFB-23C9-4F50-A91D-75D1AD920A7B}" type="datetimeFigureOut">
              <a:rPr lang="en-US" smtClean="0"/>
              <a:t>12-Aug-19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35B43C-6640-43A2-A75B-1E9D0E60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C6B8-F95C-4EDD-9A95-2C9DB8273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Dublin Bus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787D-2262-4C43-A963-61E24D222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Dinesh Augustine (10515229)</a:t>
            </a:r>
          </a:p>
          <a:p>
            <a:r>
              <a:rPr lang="en-US" dirty="0"/>
              <a:t>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gadde</a:t>
            </a:r>
            <a:r>
              <a:rPr lang="en-US" dirty="0"/>
              <a:t> (10517744)</a:t>
            </a:r>
          </a:p>
        </p:txBody>
      </p:sp>
    </p:spTree>
    <p:extLst>
      <p:ext uri="{BB962C8B-B14F-4D97-AF65-F5344CB8AC3E}">
        <p14:creationId xmlns:p14="http://schemas.microsoft.com/office/powerpoint/2010/main" val="213468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5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56651-328C-4A84-A796-86AD064E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EBEBEB"/>
                </a:solidFill>
              </a:rPr>
              <a:t>RTPI REST Web Services API</a:t>
            </a:r>
            <a:endParaRPr lang="en-US" sz="4000">
              <a:solidFill>
                <a:srgbClr val="EBEBEB"/>
              </a:solidFill>
            </a:endParaRPr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72FD-EDBE-47EE-8968-F61A1A25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JSON or XML format </a:t>
            </a:r>
          </a:p>
          <a:p>
            <a:r>
              <a:rPr lang="en-GB" dirty="0">
                <a:solidFill>
                  <a:srgbClr val="FFFFFF"/>
                </a:solidFill>
              </a:rPr>
              <a:t>API is available in the RTPI servers </a:t>
            </a:r>
          </a:p>
          <a:p>
            <a:r>
              <a:rPr lang="en-GB" dirty="0">
                <a:solidFill>
                  <a:srgbClr val="FFFFFF"/>
                </a:solidFill>
              </a:rPr>
              <a:t>Details are updated on daily basis of the information on routes and operators</a:t>
            </a:r>
          </a:p>
          <a:p>
            <a:r>
              <a:rPr lang="en-GB" dirty="0">
                <a:solidFill>
                  <a:srgbClr val="FFFFFF"/>
                </a:solidFill>
              </a:rPr>
              <a:t>Provided by the National Transport Agency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6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B9F09-F1B5-4C65-9B51-A6EFCD9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RTPI REST Web Services API</a:t>
            </a:r>
          </a:p>
        </p:txBody>
      </p: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155E3F9E-812E-4CD6-9505-7DA041DBA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731520"/>
            <a:ext cx="7420494" cy="35061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310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D4CBC-48D8-451A-AC76-B1FBEE9E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Voice Search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26EEEA-28A7-4354-8266-9917742D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04" y="645106"/>
            <a:ext cx="3141770" cy="55853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A016F-B60B-4295-BE14-611CDE6F9BF3}"/>
              </a:ext>
            </a:extLst>
          </p:cNvPr>
          <p:cNvSpPr txBox="1"/>
          <p:nvPr/>
        </p:nvSpPr>
        <p:spPr>
          <a:xfrm>
            <a:off x="639098" y="2251587"/>
            <a:ext cx="5132439" cy="3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Uses built-in voice recognition feature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Transcribes the user’s speech input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Quite useful to avoid manual input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		of the search term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Works for English Language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Options are available to choose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different language</a:t>
            </a:r>
          </a:p>
        </p:txBody>
      </p:sp>
    </p:spTree>
    <p:extLst>
      <p:ext uri="{BB962C8B-B14F-4D97-AF65-F5344CB8AC3E}">
        <p14:creationId xmlns:p14="http://schemas.microsoft.com/office/powerpoint/2010/main" val="1269238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A9DA-9259-4C8B-AD63-55968070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54" y="1151468"/>
            <a:ext cx="8761413" cy="706964"/>
          </a:xfrm>
        </p:spPr>
        <p:txBody>
          <a:bodyPr/>
          <a:lstStyle/>
          <a:p>
            <a:r>
              <a:rPr lang="en-US" dirty="0"/>
              <a:t>Design of the App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11AF85-2E28-4FD4-AF9A-6889672E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472" y="2197100"/>
            <a:ext cx="8305800" cy="42037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Voice-search button enables user to input the search real time bus information Stop No using Speech input.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Alternatively, user can search the real time bus information for a stop using search button.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User can enter starting point &amp; destination point using Start-Voice &amp; End-Voice button using Speech input.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Alternatively, it can be done using the Search button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The Notification button displays the recent searched bus route &amp; time remaining information as notification.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Complaint/Feedback button directs the user to the complaint and feedback page of Dublin bus where user can register a complaint or Feedback or a query.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73837A6-9E85-4C4B-8D7C-5390A507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1">
            <a:extLst>
              <a:ext uri="{FF2B5EF4-FFF2-40B4-BE49-F238E27FC236}">
                <a16:creationId xmlns:a16="http://schemas.microsoft.com/office/drawing/2014/main" id="{5F12F37C-C9B4-4EA6-A218-57A7F63C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"/>
            <a:ext cx="3436473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05970-C23D-4C64-8764-84D3CC1A5E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6098" y="571500"/>
            <a:ext cx="2953405" cy="5250498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6CF4D-6419-4F94-A1FF-6E66AB8264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7640" y="571500"/>
            <a:ext cx="2953405" cy="5250498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3E637-0175-4CD9-A513-B9F3B59F9992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E"/>
                </a:solidFill>
              </a:rPr>
              <a:t>Starting point –</a:t>
            </a:r>
            <a:r>
              <a:rPr lang="en-US" dirty="0" err="1">
                <a:solidFill>
                  <a:srgbClr val="FFFFFE"/>
                </a:solidFill>
              </a:rPr>
              <a:t>ikea</a:t>
            </a:r>
            <a:endParaRPr lang="en-US" dirty="0">
              <a:solidFill>
                <a:srgbClr val="FFFFFE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E"/>
                </a:solidFill>
              </a:rPr>
              <a:t>Destination point – Jamestown </a:t>
            </a:r>
            <a:r>
              <a:rPr lang="en-US" dirty="0" err="1">
                <a:solidFill>
                  <a:srgbClr val="FFFFFE"/>
                </a:solidFill>
              </a:rPr>
              <a:t>rd</a:t>
            </a:r>
            <a:endParaRPr lang="en-US" dirty="0">
              <a:solidFill>
                <a:srgbClr val="FFFFFE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E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E"/>
                </a:solidFill>
              </a:rPr>
              <a:t>The results for the search input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E3D2C-20D5-4881-ABF2-CB48DD64CB99}"/>
              </a:ext>
            </a:extLst>
          </p:cNvPr>
          <p:cNvSpPr txBox="1"/>
          <p:nvPr/>
        </p:nvSpPr>
        <p:spPr>
          <a:xfrm>
            <a:off x="1154955" y="990312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70310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C67AD1-C0ED-4F6C-84A5-BD43DB25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856" y="803751"/>
            <a:ext cx="2953405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5">
            <a:extLst>
              <a:ext uri="{FF2B5EF4-FFF2-40B4-BE49-F238E27FC236}">
                <a16:creationId xmlns:a16="http://schemas.microsoft.com/office/drawing/2014/main" id="{0F57C730-8DC8-4F77-BDF9-65A655FB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485" y="803750"/>
            <a:ext cx="2953405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CBF04-645B-4F9C-A2FD-A427B3F5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FFFFFE"/>
              </a:solidFill>
            </a:endParaRPr>
          </a:p>
          <a:p>
            <a:r>
              <a:rPr lang="en-IN" dirty="0">
                <a:solidFill>
                  <a:srgbClr val="FFFFFE"/>
                </a:solidFill>
              </a:rPr>
              <a:t>The common Route for the selected Starting and destination points are shown</a:t>
            </a:r>
          </a:p>
          <a:p>
            <a:endParaRPr lang="en-IN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Complaint/Feedback/Query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4F3F6-B616-4C3C-A5C4-11C1A7401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2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BE4897-C7A1-4E8C-B5A5-8797DAC6D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300240B-912F-4AD7-AE1B-923B3F98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21EF78-B00C-42F8-8908-2CF3E417C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3E0A6DF-2313-4EC2-B95B-212CD486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90CB5-6B97-4A54-A322-16998A98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230815" cy="9313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Real Time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B8EAA-1345-492F-80A2-9A9DBE9967A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57"/>
          <a:stretch/>
        </p:blipFill>
        <p:spPr bwMode="auto">
          <a:xfrm>
            <a:off x="8472236" y="803751"/>
            <a:ext cx="3113904" cy="5250498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83B194-504C-4B70-B8F6-80C51076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F1AE2-40FC-4B8F-B531-AB84540A2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4EB7C1-42EF-4F28-AF4F-02E879CB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44EA-897D-453E-B763-14C7C05A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Search result for the stop 6361		</a:t>
            </a:r>
          </a:p>
          <a:p>
            <a:r>
              <a:rPr lang="en-US" dirty="0"/>
              <a:t>Shows the real time data of the bus</a:t>
            </a:r>
          </a:p>
          <a:p>
            <a:r>
              <a:rPr lang="en-US" dirty="0"/>
              <a:t>Notification of bus 140 and time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67483-90C4-4FFB-9180-11A802FC981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57"/>
          <a:stretch/>
        </p:blipFill>
        <p:spPr bwMode="auto">
          <a:xfrm>
            <a:off x="5194607" y="803751"/>
            <a:ext cx="3113903" cy="5250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024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A78-090E-44B6-8302-A07E7BF1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9275-B3AD-411D-AC6E-83299AE2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US" dirty="0"/>
              <a:t>Speech to text for Notification</a:t>
            </a:r>
          </a:p>
          <a:p>
            <a:pPr lvl="0"/>
            <a:r>
              <a:rPr lang="en-US" dirty="0"/>
              <a:t>Finding nearby stops of my location </a:t>
            </a:r>
          </a:p>
          <a:p>
            <a:pPr lvl="0"/>
            <a:r>
              <a:rPr lang="en-US" dirty="0"/>
              <a:t>Finding exact bus location </a:t>
            </a:r>
          </a:p>
          <a:p>
            <a:pPr lvl="0"/>
            <a:r>
              <a:rPr lang="en-US" dirty="0"/>
              <a:t>Expected time for bus to reach bus stop</a:t>
            </a:r>
          </a:p>
          <a:p>
            <a:pPr lvl="0"/>
            <a:r>
              <a:rPr lang="en-US" dirty="0"/>
              <a:t>Call emergency No. through the app </a:t>
            </a:r>
          </a:p>
          <a:p>
            <a:pPr lvl="0"/>
            <a:r>
              <a:rPr lang="en-US" dirty="0"/>
              <a:t>Allow the user to send location &amp; a default pre-defined message to friends &amp; family during emergency situations.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1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Dublin Bus App</vt:lpstr>
      <vt:lpstr>RTPI REST Web Services API</vt:lpstr>
      <vt:lpstr>RTPI REST Web Services API</vt:lpstr>
      <vt:lpstr>Voice Search</vt:lpstr>
      <vt:lpstr>Design of the App </vt:lpstr>
      <vt:lpstr>PowerPoint Presentation</vt:lpstr>
      <vt:lpstr>PowerPoint Presentation</vt:lpstr>
      <vt:lpstr>Real Time Data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Dublin Bus App</dc:title>
  <dc:creator>paul dinesh</dc:creator>
  <cp:lastModifiedBy>paul dinesh</cp:lastModifiedBy>
  <cp:revision>1</cp:revision>
  <dcterms:created xsi:type="dcterms:W3CDTF">2019-08-11T19:24:42Z</dcterms:created>
  <dcterms:modified xsi:type="dcterms:W3CDTF">2019-08-12T10:08:28Z</dcterms:modified>
</cp:coreProperties>
</file>