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149458F-2206-4107-BECB-6E125282B3ED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1D0DD7A-6352-4958-9D1C-C93277D74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30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458F-2206-4107-BECB-6E125282B3ED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0DD7A-6352-4958-9D1C-C93277D74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93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49458F-2206-4107-BECB-6E125282B3ED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D0DD7A-6352-4958-9D1C-C93277D74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752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49458F-2206-4107-BECB-6E125282B3ED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D0DD7A-6352-4958-9D1C-C93277D7492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8290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49458F-2206-4107-BECB-6E125282B3ED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D0DD7A-6352-4958-9D1C-C93277D74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648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458F-2206-4107-BECB-6E125282B3ED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0DD7A-6352-4958-9D1C-C93277D74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834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458F-2206-4107-BECB-6E125282B3ED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0DD7A-6352-4958-9D1C-C93277D74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66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458F-2206-4107-BECB-6E125282B3ED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0DD7A-6352-4958-9D1C-C93277D74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198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49458F-2206-4107-BECB-6E125282B3ED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D0DD7A-6352-4958-9D1C-C93277D74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0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458F-2206-4107-BECB-6E125282B3ED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0DD7A-6352-4958-9D1C-C93277D74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7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49458F-2206-4107-BECB-6E125282B3ED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D0DD7A-6352-4958-9D1C-C93277D74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57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458F-2206-4107-BECB-6E125282B3ED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0DD7A-6352-4958-9D1C-C93277D74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7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458F-2206-4107-BECB-6E125282B3ED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0DD7A-6352-4958-9D1C-C93277D74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59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458F-2206-4107-BECB-6E125282B3ED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0DD7A-6352-4958-9D1C-C93277D74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88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458F-2206-4107-BECB-6E125282B3ED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0DD7A-6352-4958-9D1C-C93277D74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12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458F-2206-4107-BECB-6E125282B3ED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0DD7A-6352-4958-9D1C-C93277D74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52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458F-2206-4107-BECB-6E125282B3ED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0DD7A-6352-4958-9D1C-C93277D74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64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458F-2206-4107-BECB-6E125282B3ED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0DD7A-6352-4958-9D1C-C93277D74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209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BE73-2AB1-4EE4-A077-991808157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Software engineering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73890-B635-4245-9D21-E4919AED3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GB" dirty="0"/>
              <a:t>By Paul Dinesh (10515229)</a:t>
            </a:r>
          </a:p>
          <a:p>
            <a:pPr algn="ctr"/>
            <a:r>
              <a:rPr lang="en-GB" dirty="0"/>
              <a:t>Arden Dias (10510105)</a:t>
            </a:r>
          </a:p>
        </p:txBody>
      </p:sp>
    </p:spTree>
    <p:extLst>
      <p:ext uri="{BB962C8B-B14F-4D97-AF65-F5344CB8AC3E}">
        <p14:creationId xmlns:p14="http://schemas.microsoft.com/office/powerpoint/2010/main" val="2444022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42C9F9-F63A-43A5-9094-A6154500FA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475" y="2728973"/>
            <a:ext cx="6448425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C22ABC-F887-41A3-AC6C-997D9E8279C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96576" y="862246"/>
            <a:ext cx="3810000" cy="4886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BB8884-EDBD-4575-A107-38DFD7225732}"/>
              </a:ext>
            </a:extLst>
          </p:cNvPr>
          <p:cNvSpPr txBox="1"/>
          <p:nvPr/>
        </p:nvSpPr>
        <p:spPr>
          <a:xfrm>
            <a:off x="1547446" y="5275385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872CE-B48A-4EF8-89CE-69DE3A8590EA}"/>
              </a:ext>
            </a:extLst>
          </p:cNvPr>
          <p:cNvSpPr txBox="1"/>
          <p:nvPr/>
        </p:nvSpPr>
        <p:spPr>
          <a:xfrm>
            <a:off x="7624688" y="5866229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Answer Files</a:t>
            </a:r>
          </a:p>
        </p:txBody>
      </p:sp>
    </p:spTree>
    <p:extLst>
      <p:ext uri="{BB962C8B-B14F-4D97-AF65-F5344CB8AC3E}">
        <p14:creationId xmlns:p14="http://schemas.microsoft.com/office/powerpoint/2010/main" val="409624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183A-CA3C-40BE-A676-0E2FE1D4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421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7534-D2F4-461C-8D38-F3575B2F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copy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6462C-9044-4ABD-8349-7920C5D8BD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690" y="2194560"/>
            <a:ext cx="5731510" cy="342392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7C961E-1565-42E1-8EF8-C854F55DD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477043" cy="4024125"/>
          </a:xfrm>
        </p:spPr>
        <p:txBody>
          <a:bodyPr/>
          <a:lstStyle/>
          <a:p>
            <a:r>
              <a:rPr lang="en-GB" dirty="0"/>
              <a:t>Loop runs for all the files</a:t>
            </a:r>
          </a:p>
          <a:p>
            <a:r>
              <a:rPr lang="en-GB" dirty="0"/>
              <a:t>Checks for .txt</a:t>
            </a:r>
          </a:p>
          <a:p>
            <a:r>
              <a:rPr lang="en-GB" dirty="0" err="1"/>
              <a:t>File.Copy</a:t>
            </a:r>
            <a:r>
              <a:rPr lang="en-GB" dirty="0"/>
              <a:t> (</a:t>
            </a:r>
            <a:r>
              <a:rPr lang="en-GB" dirty="0" err="1"/>
              <a:t>source,destination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2CF3C3-10EC-4ADB-8662-CEDC1B17D267}"/>
              </a:ext>
            </a:extLst>
          </p:cNvPr>
          <p:cNvPicPr/>
          <p:nvPr/>
        </p:nvPicPr>
        <p:blipFill rotWithShape="1">
          <a:blip r:embed="rId3"/>
          <a:srcRect r="72427"/>
          <a:stretch/>
        </p:blipFill>
        <p:spPr>
          <a:xfrm>
            <a:off x="825248" y="4206622"/>
            <a:ext cx="1580327" cy="156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85F56D-0D55-4B3F-96A3-F536DB3CF8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283"/>
          <a:stretch/>
        </p:blipFill>
        <p:spPr>
          <a:xfrm>
            <a:off x="3017422" y="4206622"/>
            <a:ext cx="1932212" cy="12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3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7534-D2F4-461C-8D38-F3575B2F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EBD911-89C8-4658-91C0-112895C2D6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190" y="2057401"/>
            <a:ext cx="6697010" cy="3248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7E392-65F3-4C86-8EE0-5A4FE7DB0D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136" y="5493552"/>
            <a:ext cx="5153660" cy="600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AFF499-2A00-4711-B2B6-7C96BD67B59C}"/>
              </a:ext>
            </a:extLst>
          </p:cNvPr>
          <p:cNvSpPr txBox="1"/>
          <p:nvPr/>
        </p:nvSpPr>
        <p:spPr>
          <a:xfrm>
            <a:off x="182880" y="2704098"/>
            <a:ext cx="48285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Reads all content from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Splits based on delimiters such</a:t>
            </a:r>
          </a:p>
          <a:p>
            <a:r>
              <a:rPr lang="en-GB" dirty="0"/>
              <a:t>							 as 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Removes full stop at the end of the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Sorting is done by </a:t>
            </a:r>
            <a:r>
              <a:rPr lang="en-GB" dirty="0" err="1"/>
              <a:t>Array.Sort</a:t>
            </a:r>
            <a:r>
              <a:rPr lang="en-GB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60087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7534-D2F4-461C-8D38-F3575B2F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occurrence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A14DB0-AE91-49C2-99AB-BC262DE971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593" y="2057401"/>
            <a:ext cx="4679613" cy="4024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1AA742-BBEC-46ED-899B-792019E8DAAE}"/>
              </a:ext>
            </a:extLst>
          </p:cNvPr>
          <p:cNvSpPr txBox="1"/>
          <p:nvPr/>
        </p:nvSpPr>
        <p:spPr>
          <a:xfrm>
            <a:off x="942535" y="3046274"/>
            <a:ext cx="54409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 element of array is searched to </a:t>
            </a:r>
            <a:br>
              <a:rPr lang="en-GB" dirty="0"/>
            </a:br>
            <a:r>
              <a:rPr lang="en-GB" dirty="0"/>
              <a:t>count no. of occurrence.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the element is found more than once </a:t>
            </a:r>
            <a:br>
              <a:rPr lang="en-GB" dirty="0"/>
            </a:br>
            <a:r>
              <a:rPr lang="en-GB" dirty="0"/>
              <a:t>counter variable is incremented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element along with the occurrence are </a:t>
            </a:r>
            <a:br>
              <a:rPr lang="en-GB" dirty="0"/>
            </a:br>
            <a:r>
              <a:rPr lang="en-GB" dirty="0"/>
              <a:t>written in the sorted file</a:t>
            </a:r>
          </a:p>
        </p:txBody>
      </p:sp>
    </p:spTree>
    <p:extLst>
      <p:ext uri="{BB962C8B-B14F-4D97-AF65-F5344CB8AC3E}">
        <p14:creationId xmlns:p14="http://schemas.microsoft.com/office/powerpoint/2010/main" val="130944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7534-D2F4-461C-8D38-F3575B2F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Listing 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9640F-70FB-4411-A470-F18C163320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95237" y="2303199"/>
            <a:ext cx="7637047" cy="36505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3DDCDB-C772-4F9C-B3D3-DE734BD93E7E}"/>
              </a:ext>
            </a:extLst>
          </p:cNvPr>
          <p:cNvSpPr txBox="1"/>
          <p:nvPr/>
        </p:nvSpPr>
        <p:spPr>
          <a:xfrm>
            <a:off x="520504" y="2813538"/>
            <a:ext cx="33059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List all directories that have had text files sorted. 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List all files that have been sorted for a given directory. 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List all files that have been sorted for all directories.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17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7534-D2F4-461C-8D38-F3575B2F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GB" dirty="0"/>
              <a:t>Creating 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A42876-AC61-4AB1-854F-002BE4EE43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47" y="2352525"/>
            <a:ext cx="5944430" cy="1076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892C76-0951-4CAA-B611-4CB92F9D5B9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690" y="3822870"/>
            <a:ext cx="5731510" cy="19132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B65390-95BE-4CB9-AC1A-0A17046D4813}"/>
              </a:ext>
            </a:extLst>
          </p:cNvPr>
          <p:cNvSpPr txBox="1"/>
          <p:nvPr/>
        </p:nvSpPr>
        <p:spPr>
          <a:xfrm>
            <a:off x="506437" y="2352525"/>
            <a:ext cx="489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New file is created using </a:t>
            </a:r>
            <a:r>
              <a:rPr lang="en-GB" dirty="0" err="1"/>
              <a:t>File.CreateText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02DE6-6AB3-4576-8F80-4E64F162D5BD}"/>
              </a:ext>
            </a:extLst>
          </p:cNvPr>
          <p:cNvSpPr txBox="1"/>
          <p:nvPr/>
        </p:nvSpPr>
        <p:spPr>
          <a:xfrm>
            <a:off x="675249" y="4529797"/>
            <a:ext cx="5008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Checks for calc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contents from the files are read and </a:t>
            </a:r>
          </a:p>
          <a:p>
            <a:r>
              <a:rPr lang="en-GB" dirty="0"/>
              <a:t>Stored in List Array</a:t>
            </a:r>
          </a:p>
        </p:txBody>
      </p:sp>
    </p:spTree>
    <p:extLst>
      <p:ext uri="{BB962C8B-B14F-4D97-AF65-F5344CB8AC3E}">
        <p14:creationId xmlns:p14="http://schemas.microsoft.com/office/powerpoint/2010/main" val="393627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7534-D2F4-461C-8D38-F3575B2F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Checks for operators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F80A64-2A26-4A96-B862-3E8628D49B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92" y="1985543"/>
            <a:ext cx="6279908" cy="4108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CD045D-A752-48BD-9146-4490106BAE79}"/>
              </a:ext>
            </a:extLst>
          </p:cNvPr>
          <p:cNvSpPr txBox="1"/>
          <p:nvPr/>
        </p:nvSpPr>
        <p:spPr>
          <a:xfrm>
            <a:off x="970671" y="2278966"/>
            <a:ext cx="30091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Switch case(Operator)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Case(+)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Case(-)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Case(*)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Case(/)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Case(%)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Case(^)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860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7534-D2F4-461C-8D38-F3575B2F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Performs calculation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7604D7-E672-4DF2-9065-9563EE6420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99" y="2219842"/>
            <a:ext cx="7706801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5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1CFE-BFA2-47A8-AA41-E9D66C81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Writes to answer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C64B0-77B8-4B2D-9CA8-DFACFA804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arithmetic expressions are </a:t>
            </a:r>
            <a:br>
              <a:rPr lang="en-GB" dirty="0"/>
            </a:br>
            <a:r>
              <a:rPr lang="en-GB" dirty="0"/>
              <a:t>solved and the results are written</a:t>
            </a:r>
            <a:br>
              <a:rPr lang="en-GB" dirty="0"/>
            </a:br>
            <a:r>
              <a:rPr lang="en-GB" dirty="0"/>
              <a:t>in the Answer file with the </a:t>
            </a:r>
            <a:br>
              <a:rPr lang="en-GB" dirty="0"/>
            </a:br>
            <a:r>
              <a:rPr lang="en-GB" dirty="0"/>
              <a:t>new file name of current date.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DF136-4D7A-4080-AFC8-F2712E0513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80478" y="2194560"/>
            <a:ext cx="5925722" cy="26491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1C3702-6638-476D-96C8-8733BBCD43D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39" y="5135171"/>
            <a:ext cx="6940696" cy="7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447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1191</TotalTime>
  <Words>150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Software engineering assignment</vt:lpstr>
      <vt:lpstr>File copy</vt:lpstr>
      <vt:lpstr>sorting</vt:lpstr>
      <vt:lpstr>occurrence</vt:lpstr>
      <vt:lpstr>Listing  </vt:lpstr>
      <vt:lpstr>Creating file</vt:lpstr>
      <vt:lpstr>Checks for operators</vt:lpstr>
      <vt:lpstr>Performs calculation</vt:lpstr>
      <vt:lpstr>Writes to answer file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assignment</dc:title>
  <dc:creator>ARD3N</dc:creator>
  <cp:lastModifiedBy>ARD3N</cp:lastModifiedBy>
  <cp:revision>4</cp:revision>
  <dcterms:created xsi:type="dcterms:W3CDTF">2019-04-19T00:49:20Z</dcterms:created>
  <dcterms:modified xsi:type="dcterms:W3CDTF">2019-04-19T20:40:55Z</dcterms:modified>
</cp:coreProperties>
</file>