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29.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28.xml"/>
  <Override ContentType="application/vnd.openxmlformats-officedocument.presentationml.notesSlide+xml" PartName="/ppt/notesSlides/notesSlide15.xml"/>
  <Override ContentType="application/vnd.openxmlformats-officedocument.presentationml.notesSlide+xml" PartName="/ppt/notesSlides/notesSlide11.xml"/>
  <Override ContentType="application/vnd.openxmlformats-officedocument.presentationml.notesSlide+xml" PartName="/ppt/notesSlides/notesSlide24.xml"/>
  <Override ContentType="application/vnd.openxmlformats-officedocument.presentationml.notesSlide+xml" PartName="/ppt/notesSlides/notesSlide12.xml"/>
  <Override ContentType="application/vnd.openxmlformats-officedocument.presentationml.notesSlide+xml" PartName="/ppt/notesSlides/notesSlide20.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21.xml"/>
  <Override ContentType="application/vnd.openxmlformats-officedocument.presentationml.notesSlide+xml" PartName="/ppt/notesSlides/notesSlide8.xml"/>
  <Override ContentType="application/vnd.openxmlformats-officedocument.presentationml.notesSlide+xml" PartName="/ppt/notesSlides/notesSlide4.xml"/>
  <Override ContentType="application/vnd.openxmlformats-officedocument.presentationml.notesSlide+xml" PartName="/ppt/notesSlides/notesSlide25.xml"/>
  <Override ContentType="application/vnd.openxmlformats-officedocument.presentationml.notesSlide+xml" PartName="/ppt/notesSlides/notesSlide18.xml"/>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22.xml"/>
  <Override ContentType="application/vnd.openxmlformats-officedocument.presentationml.notesSlide+xml" PartName="/ppt/notesSlides/notesSlide7.xml"/>
  <Override ContentType="application/vnd.openxmlformats-officedocument.presentationml.notesSlide+xml" PartName="/ppt/notesSlides/notesSlide26.xml"/>
  <Override ContentType="application/vnd.openxmlformats-officedocument.presentationml.notesSlide+xml" PartName="/ppt/notesSlides/notesSlide5.xml"/>
  <Override ContentType="application/vnd.openxmlformats-officedocument.presentationml.notesSlide+xml" PartName="/ppt/notesSlides/notesSlide19.xml"/>
  <Override ContentType="application/vnd.openxmlformats-officedocument.presentationml.notesSlide+xml" PartName="/ppt/notesSlides/notesSlide27.xml"/>
  <Override ContentType="application/vnd.openxmlformats-officedocument.presentationml.notesSlide+xml" PartName="/ppt/notesSlides/notesSlide14.xml"/>
  <Override ContentType="application/vnd.openxmlformats-officedocument.presentationml.notesSlide+xml" PartName="/ppt/notesSlides/notesSlide23.xml"/>
  <Override ContentType="application/vnd.openxmlformats-officedocument.presentationml.notesSlide+xml" PartName="/ppt/notesSlides/notesSlide2.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37.xml"/>
  <Override ContentType="application/vnd.openxmlformats-officedocument.presentationml.slideLayout+xml" PartName="/ppt/slideLayouts/slideLayout54.xml"/>
  <Override ContentType="application/vnd.openxmlformats-officedocument.presentationml.slideLayout+xml" PartName="/ppt/slideLayouts/slideLayout11.xml"/>
  <Override ContentType="application/vnd.openxmlformats-officedocument.presentationml.slideLayout+xml" PartName="/ppt/slideLayouts/slideLayout29.xml"/>
  <Override ContentType="application/vnd.openxmlformats-officedocument.presentationml.slideLayout+xml" PartName="/ppt/slideLayouts/slideLayout46.xml"/>
  <Override ContentType="application/vnd.openxmlformats-officedocument.presentationml.slideLayout+xml" PartName="/ppt/slideLayouts/slideLayout20.xml"/>
  <Override ContentType="application/vnd.openxmlformats-officedocument.presentationml.slideLayout+xml" PartName="/ppt/slideLayouts/slideLayout55.xml"/>
  <Override ContentType="application/vnd.openxmlformats-officedocument.presentationml.slideLayout+xml" PartName="/ppt/slideLayouts/slideLayout38.xml"/>
  <Override ContentType="application/vnd.openxmlformats-officedocument.presentationml.slideLayout+xml" PartName="/ppt/slideLayouts/slideLayout2.xml"/>
  <Override ContentType="application/vnd.openxmlformats-officedocument.presentationml.slideLayout+xml" PartName="/ppt/slideLayouts/slideLayout12.xml"/>
  <Override ContentType="application/vnd.openxmlformats-officedocument.presentationml.slideLayout+xml" PartName="/ppt/slideLayouts/slideLayout52.xml"/>
  <Override ContentType="application/vnd.openxmlformats-officedocument.presentationml.slideLayout+xml" PartName="/ppt/slideLayouts/slideLayout21.xml"/>
  <Override ContentType="application/vnd.openxmlformats-officedocument.presentationml.slideLayout+xml" PartName="/ppt/slideLayouts/slideLayout47.xml"/>
  <Override ContentType="application/vnd.openxmlformats-officedocument.presentationml.slideLayout+xml" PartName="/ppt/slideLayouts/slideLayout5.xml"/>
  <Override ContentType="application/vnd.openxmlformats-officedocument.presentationml.slideLayout+xml" PartName="/ppt/slideLayouts/slideLayout18.xml"/>
  <Override ContentType="application/vnd.openxmlformats-officedocument.presentationml.slideLayout+xml" PartName="/ppt/slideLayouts/slideLayout22.xml"/>
  <Override ContentType="application/vnd.openxmlformats-officedocument.presentationml.slideLayout+xml" PartName="/ppt/slideLayouts/slideLayout35.xml"/>
  <Override ContentType="application/vnd.openxmlformats-officedocument.presentationml.slideLayout+xml" PartName="/ppt/slideLayouts/slideLayout48.xml"/>
  <Override ContentType="application/vnd.openxmlformats-officedocument.presentationml.slideLayout+xml" PartName="/ppt/slideLayouts/slideLayout49.xml"/>
  <Override ContentType="application/vnd.openxmlformats-officedocument.presentationml.slideLayout+xml" PartName="/ppt/slideLayouts/slideLayout19.xml"/>
  <Override ContentType="application/vnd.openxmlformats-officedocument.presentationml.slideLayout+xml" PartName="/ppt/slideLayouts/slideLayout36.xml"/>
  <Override ContentType="application/vnd.openxmlformats-officedocument.presentationml.slideLayout+xml" PartName="/ppt/slideLayouts/slideLayout4.xml"/>
  <Override ContentType="application/vnd.openxmlformats-officedocument.presentationml.slideLayout+xml" PartName="/ppt/slideLayouts/slideLayout53.xml"/>
  <Override ContentType="application/vnd.openxmlformats-officedocument.presentationml.slideLayout+xml" PartName="/ppt/slideLayouts/slideLayout10.xml"/>
  <Override ContentType="application/vnd.openxmlformats-officedocument.presentationml.slideLayout+xml" PartName="/ppt/slideLayouts/slideLayout41.xml"/>
  <Override ContentType="application/vnd.openxmlformats-officedocument.presentationml.slideLayout+xml" PartName="/ppt/slideLayouts/slideLayout23.xml"/>
  <Override ContentType="application/vnd.openxmlformats-officedocument.presentationml.slideLayout+xml" PartName="/ppt/slideLayouts/slideLayout24.xml"/>
  <Override ContentType="application/vnd.openxmlformats-officedocument.presentationml.slideLayout+xml" PartName="/ppt/slideLayouts/slideLayout7.xml"/>
  <Override ContentType="application/vnd.openxmlformats-officedocument.presentationml.slideLayout+xml" PartName="/ppt/slideLayouts/slideLayout40.xml"/>
  <Override ContentType="application/vnd.openxmlformats-officedocument.presentationml.slideLayout+xml" PartName="/ppt/slideLayouts/slideLayout16.xml"/>
  <Override ContentType="application/vnd.openxmlformats-officedocument.presentationml.slideLayout+xml" PartName="/ppt/slideLayouts/slideLayout33.xml"/>
  <Override ContentType="application/vnd.openxmlformats-officedocument.presentationml.slideLayout+xml" PartName="/ppt/slideLayouts/slideLayout25.xml"/>
  <Override ContentType="application/vnd.openxmlformats-officedocument.presentationml.slideLayout+xml" PartName="/ppt/slideLayouts/slideLayout17.xml"/>
  <Override ContentType="application/vnd.openxmlformats-officedocument.presentationml.slideLayout+xml" PartName="/ppt/slideLayouts/slideLayout42.xml"/>
  <Override ContentType="application/vnd.openxmlformats-officedocument.presentationml.slideLayout+xml" PartName="/ppt/slideLayouts/slideLayout34.xml"/>
  <Override ContentType="application/vnd.openxmlformats-officedocument.presentationml.slideLayout+xml" PartName="/ppt/slideLayouts/slideLayout6.xml"/>
  <Override ContentType="application/vnd.openxmlformats-officedocument.presentationml.slideLayout+xml" PartName="/ppt/slideLayouts/slideLayout30.xml"/>
  <Override ContentType="application/vnd.openxmlformats-officedocument.presentationml.slideLayout+xml" PartName="/ppt/slideLayouts/slideLayout56.xml"/>
  <Override ContentType="application/vnd.openxmlformats-officedocument.presentationml.slideLayout+xml" PartName="/ppt/slideLayouts/slideLayout43.xml"/>
  <Override ContentType="application/vnd.openxmlformats-officedocument.presentationml.slideLayout+xml" PartName="/ppt/slideLayouts/slideLayout26.xml"/>
  <Override ContentType="application/vnd.openxmlformats-officedocument.presentationml.slideLayout+xml" PartName="/ppt/slideLayouts/slideLayout51.xml"/>
  <Override ContentType="application/vnd.openxmlformats-officedocument.presentationml.slideLayout+xml" PartName="/ppt/slideLayouts/slideLayout13.xml"/>
  <Override ContentType="application/vnd.openxmlformats-officedocument.presentationml.slideLayout+xml" PartName="/ppt/slideLayouts/slideLayout1.xml"/>
  <Override ContentType="application/vnd.openxmlformats-officedocument.presentationml.slideLayout+xml" PartName="/ppt/slideLayouts/slideLayout39.xml"/>
  <Override ContentType="application/vnd.openxmlformats-officedocument.presentationml.slideLayout+xml" PartName="/ppt/slideLayouts/slideLayout9.xml"/>
  <Override ContentType="application/vnd.openxmlformats-officedocument.presentationml.slideLayout+xml" PartName="/ppt/slideLayouts/slideLayout31.xml"/>
  <Override ContentType="application/vnd.openxmlformats-officedocument.presentationml.slideLayout+xml" PartName="/ppt/slideLayouts/slideLayout50.xml"/>
  <Override ContentType="application/vnd.openxmlformats-officedocument.presentationml.slideLayout+xml" PartName="/ppt/slideLayouts/slideLayout44.xml"/>
  <Override ContentType="application/vnd.openxmlformats-officedocument.presentationml.slideLayout+xml" PartName="/ppt/slideLayouts/slideLayout14.xml"/>
  <Override ContentType="application/vnd.openxmlformats-officedocument.presentationml.slideLayout+xml" PartName="/ppt/slideLayouts/slideLayout28.xml"/>
  <Override ContentType="application/vnd.openxmlformats-officedocument.presentationml.slideLayout+xml" PartName="/ppt/slideLayouts/slideLayout27.xml"/>
  <Override ContentType="application/vnd.openxmlformats-officedocument.presentationml.slideLayout+xml" PartName="/ppt/slideLayouts/slideLayout15.xml"/>
  <Override ContentType="application/vnd.openxmlformats-officedocument.presentationml.slideLayout+xml" PartName="/ppt/slideLayouts/slideLayout8.xml"/>
  <Override ContentType="application/vnd.openxmlformats-officedocument.presentationml.slideLayout+xml" PartName="/ppt/slideLayouts/slideLayout45.xml"/>
  <Override ContentType="application/vnd.openxmlformats-officedocument.presentationml.slideLayout+xml" PartName="/ppt/slideLayouts/slideLayout32.xml"/>
  <Override ContentType="application/vnd.openxmlformats-officedocument.presentationml.slideMaster+xml" PartName="/ppt/slideMasters/slideMaster2.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8.xml"/>
  <Override ContentType="application/vnd.openxmlformats-officedocument.presentationml.slide+xml" PartName="/ppt/slides/slide22.xml"/>
  <Override ContentType="application/vnd.openxmlformats-officedocument.presentationml.slide+xml" PartName="/ppt/slides/slide26.xml"/>
  <Override ContentType="application/vnd.openxmlformats-officedocument.presentationml.slide+xml" PartName="/ppt/slides/slide19.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25.xml"/>
  <Override ContentType="application/vnd.openxmlformats-officedocument.presentationml.slide+xml" PartName="/ppt/slides/slide20.xml"/>
  <Override ContentType="application/vnd.openxmlformats-officedocument.presentationml.slide+xml" PartName="/ppt/slides/slide21.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29.xml"/>
  <Override ContentType="application/vnd.openxmlformats-officedocument.presentationml.slide+xml" PartName="/ppt/slides/slide2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28.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23.xml"/>
  <Override ContentType="application/vnd.openxmlformats-officedocument.presentationml.slide+xml" PartName="/ppt/slides/slide2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theme+xml" PartName="/ppt/theme/theme3.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704" r:id="rId4"/>
    <p:sldMasterId id="2147483705"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 id="273" r:id="rId24"/>
    <p:sldId id="274" r:id="rId25"/>
    <p:sldId id="275" r:id="rId26"/>
    <p:sldId id="276" r:id="rId27"/>
    <p:sldId id="277" r:id="rId28"/>
    <p:sldId id="278" r:id="rId29"/>
    <p:sldId id="279" r:id="rId30"/>
    <p:sldId id="280" r:id="rId31"/>
    <p:sldId id="281" r:id="rId32"/>
    <p:sldId id="282" r:id="rId33"/>
    <p:sldId id="283" r:id="rId34"/>
    <p:sldId id="284" r:id="rId35"/>
  </p:sldIdLst>
  <p:sldSz cy="5143500" cx="9144000"/>
  <p:notesSz cx="6858000" cy="9144000"/>
  <p:embeddedFontLst>
    <p:embeddedFont>
      <p:font typeface="Barlow ExtraLight"/>
      <p:regular r:id="rId36"/>
      <p:bold r:id="rId37"/>
      <p:italic r:id="rId38"/>
      <p:boldItalic r:id="rId39"/>
    </p:embeddedFont>
    <p:embeddedFont>
      <p:font typeface="Hepta Slab Medium"/>
      <p:regular r:id="rId40"/>
      <p:bold r:id="rId41"/>
    </p:embeddedFont>
    <p:embeddedFont>
      <p:font typeface="Hepta Slab Light"/>
      <p:regular r:id="rId42"/>
      <p:bold r:id="rId43"/>
    </p:embeddedFont>
    <p:embeddedFont>
      <p:font typeface="Hepta Slab"/>
      <p:regular r:id="rId44"/>
      <p:bold r:id="rId45"/>
    </p:embeddedFont>
    <p:embeddedFont>
      <p:font typeface="Barlow Medium"/>
      <p:regular r:id="rId46"/>
      <p:bold r:id="rId47"/>
      <p:italic r:id="rId48"/>
      <p:boldItalic r:id="rId49"/>
    </p:embeddedFont>
    <p:embeddedFont>
      <p:font typeface="Barlow Light"/>
      <p:regular r:id="rId50"/>
      <p:bold r:id="rId51"/>
      <p:italic r:id="rId52"/>
      <p:boldItalic r:id="rId53"/>
    </p:embeddedFont>
    <p:embeddedFont>
      <p:font typeface="Barlow"/>
      <p:regular r:id="rId54"/>
      <p:bold r:id="rId55"/>
      <p:italic r:id="rId56"/>
      <p:boldItalic r:id="rId57"/>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40" Type="http://schemas.openxmlformats.org/officeDocument/2006/relationships/font" Target="fonts/HeptaSlabMedium-regular.fntdata"/><Relationship Id="rId42" Type="http://schemas.openxmlformats.org/officeDocument/2006/relationships/font" Target="fonts/HeptaSlabLight-regular.fntdata"/><Relationship Id="rId41" Type="http://schemas.openxmlformats.org/officeDocument/2006/relationships/font" Target="fonts/HeptaSlabMedium-bold.fntdata"/><Relationship Id="rId44" Type="http://schemas.openxmlformats.org/officeDocument/2006/relationships/font" Target="fonts/HeptaSlab-regular.fntdata"/><Relationship Id="rId43" Type="http://schemas.openxmlformats.org/officeDocument/2006/relationships/font" Target="fonts/HeptaSlabLight-bold.fntdata"/><Relationship Id="rId46" Type="http://schemas.openxmlformats.org/officeDocument/2006/relationships/font" Target="fonts/BarlowMedium-regular.fntdata"/><Relationship Id="rId45" Type="http://schemas.openxmlformats.org/officeDocument/2006/relationships/font" Target="fonts/HeptaSlab-bold.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3.xml"/><Relationship Id="rId48" Type="http://schemas.openxmlformats.org/officeDocument/2006/relationships/font" Target="fonts/BarlowMedium-italic.fntdata"/><Relationship Id="rId47" Type="http://schemas.openxmlformats.org/officeDocument/2006/relationships/font" Target="fonts/BarlowMedium-bold.fntdata"/><Relationship Id="rId49" Type="http://schemas.openxmlformats.org/officeDocument/2006/relationships/font" Target="fonts/BarlowMedium-boldItalic.fntdata"/><Relationship Id="rId5" Type="http://schemas.openxmlformats.org/officeDocument/2006/relationships/slideMaster" Target="slideMasters/slideMaster2.xml"/><Relationship Id="rId6" Type="http://schemas.openxmlformats.org/officeDocument/2006/relationships/notesMaster" Target="notesMasters/notesMaster1.xml"/><Relationship Id="rId7" Type="http://schemas.openxmlformats.org/officeDocument/2006/relationships/slide" Target="slides/slide1.xml"/><Relationship Id="rId8" Type="http://schemas.openxmlformats.org/officeDocument/2006/relationships/slide" Target="slides/slide2.xml"/><Relationship Id="rId31" Type="http://schemas.openxmlformats.org/officeDocument/2006/relationships/slide" Target="slides/slide25.xml"/><Relationship Id="rId30" Type="http://schemas.openxmlformats.org/officeDocument/2006/relationships/slide" Target="slides/slide24.xml"/><Relationship Id="rId33" Type="http://schemas.openxmlformats.org/officeDocument/2006/relationships/slide" Target="slides/slide27.xml"/><Relationship Id="rId32" Type="http://schemas.openxmlformats.org/officeDocument/2006/relationships/slide" Target="slides/slide26.xml"/><Relationship Id="rId35" Type="http://schemas.openxmlformats.org/officeDocument/2006/relationships/slide" Target="slides/slide29.xml"/><Relationship Id="rId34" Type="http://schemas.openxmlformats.org/officeDocument/2006/relationships/slide" Target="slides/slide28.xml"/><Relationship Id="rId37" Type="http://schemas.openxmlformats.org/officeDocument/2006/relationships/font" Target="fonts/BarlowExtraLight-bold.fntdata"/><Relationship Id="rId36" Type="http://schemas.openxmlformats.org/officeDocument/2006/relationships/font" Target="fonts/BarlowExtraLight-regular.fntdata"/><Relationship Id="rId39" Type="http://schemas.openxmlformats.org/officeDocument/2006/relationships/font" Target="fonts/BarlowExtraLight-boldItalic.fntdata"/><Relationship Id="rId38" Type="http://schemas.openxmlformats.org/officeDocument/2006/relationships/font" Target="fonts/BarlowExtraLight-italic.fntdata"/><Relationship Id="rId20" Type="http://schemas.openxmlformats.org/officeDocument/2006/relationships/slide" Target="slides/slide14.xml"/><Relationship Id="rId22" Type="http://schemas.openxmlformats.org/officeDocument/2006/relationships/slide" Target="slides/slide16.xml"/><Relationship Id="rId21" Type="http://schemas.openxmlformats.org/officeDocument/2006/relationships/slide" Target="slides/slide15.xml"/><Relationship Id="rId24" Type="http://schemas.openxmlformats.org/officeDocument/2006/relationships/slide" Target="slides/slide18.xml"/><Relationship Id="rId23" Type="http://schemas.openxmlformats.org/officeDocument/2006/relationships/slide" Target="slides/slide17.xml"/><Relationship Id="rId26" Type="http://schemas.openxmlformats.org/officeDocument/2006/relationships/slide" Target="slides/slide20.xml"/><Relationship Id="rId25" Type="http://schemas.openxmlformats.org/officeDocument/2006/relationships/slide" Target="slides/slide19.xml"/><Relationship Id="rId28" Type="http://schemas.openxmlformats.org/officeDocument/2006/relationships/slide" Target="slides/slide22.xml"/><Relationship Id="rId27" Type="http://schemas.openxmlformats.org/officeDocument/2006/relationships/slide" Target="slides/slide21.xml"/><Relationship Id="rId29" Type="http://schemas.openxmlformats.org/officeDocument/2006/relationships/slide" Target="slides/slide23.xml"/><Relationship Id="rId51" Type="http://schemas.openxmlformats.org/officeDocument/2006/relationships/font" Target="fonts/BarlowLight-bold.fntdata"/><Relationship Id="rId50" Type="http://schemas.openxmlformats.org/officeDocument/2006/relationships/font" Target="fonts/BarlowLight-regular.fntdata"/><Relationship Id="rId53" Type="http://schemas.openxmlformats.org/officeDocument/2006/relationships/font" Target="fonts/BarlowLight-boldItalic.fntdata"/><Relationship Id="rId52" Type="http://schemas.openxmlformats.org/officeDocument/2006/relationships/font" Target="fonts/BarlowLight-italic.fntdata"/><Relationship Id="rId11" Type="http://schemas.openxmlformats.org/officeDocument/2006/relationships/slide" Target="slides/slide5.xml"/><Relationship Id="rId55" Type="http://schemas.openxmlformats.org/officeDocument/2006/relationships/font" Target="fonts/Barlow-bold.fntdata"/><Relationship Id="rId10" Type="http://schemas.openxmlformats.org/officeDocument/2006/relationships/slide" Target="slides/slide4.xml"/><Relationship Id="rId54" Type="http://schemas.openxmlformats.org/officeDocument/2006/relationships/font" Target="fonts/Barlow-regular.fntdata"/><Relationship Id="rId13" Type="http://schemas.openxmlformats.org/officeDocument/2006/relationships/slide" Target="slides/slide7.xml"/><Relationship Id="rId57" Type="http://schemas.openxmlformats.org/officeDocument/2006/relationships/font" Target="fonts/Barlow-boldItalic.fntdata"/><Relationship Id="rId12" Type="http://schemas.openxmlformats.org/officeDocument/2006/relationships/slide" Target="slides/slide6.xml"/><Relationship Id="rId56" Type="http://schemas.openxmlformats.org/officeDocument/2006/relationships/font" Target="fonts/Barlow-italic.fntdata"/><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19" Type="http://schemas.openxmlformats.org/officeDocument/2006/relationships/slide" Target="slides/slide13.xml"/><Relationship Id="rId18" Type="http://schemas.openxmlformats.org/officeDocument/2006/relationships/slide" Target="slides/slide1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67" name="Shape 367"/>
        <p:cNvGrpSpPr/>
        <p:nvPr/>
      </p:nvGrpSpPr>
      <p:grpSpPr>
        <a:xfrm>
          <a:off x="0" y="0"/>
          <a:ext cx="0" cy="0"/>
          <a:chOff x="0" y="0"/>
          <a:chExt cx="0" cy="0"/>
        </a:xfrm>
      </p:grpSpPr>
      <p:sp>
        <p:nvSpPr>
          <p:cNvPr id="368" name="Google Shape;368;g31e16e9b2a3_0_32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69" name="Google Shape;369;g31e16e9b2a3_0_32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9" name="Shape 429"/>
        <p:cNvGrpSpPr/>
        <p:nvPr/>
      </p:nvGrpSpPr>
      <p:grpSpPr>
        <a:xfrm>
          <a:off x="0" y="0"/>
          <a:ext cx="0" cy="0"/>
          <a:chOff x="0" y="0"/>
          <a:chExt cx="0" cy="0"/>
        </a:xfrm>
      </p:grpSpPr>
      <p:sp>
        <p:nvSpPr>
          <p:cNvPr id="430" name="Google Shape;430;g31e16e9b2a3_0_44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1" name="Google Shape;431;g31e16e9b2a3_0_44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36" name="Shape 436"/>
        <p:cNvGrpSpPr/>
        <p:nvPr/>
      </p:nvGrpSpPr>
      <p:grpSpPr>
        <a:xfrm>
          <a:off x="0" y="0"/>
          <a:ext cx="0" cy="0"/>
          <a:chOff x="0" y="0"/>
          <a:chExt cx="0" cy="0"/>
        </a:xfrm>
      </p:grpSpPr>
      <p:sp>
        <p:nvSpPr>
          <p:cNvPr id="437" name="Google Shape;437;g31e16e9b2a3_0_44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38" name="Google Shape;438;g31e16e9b2a3_0_44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43" name="Shape 443"/>
        <p:cNvGrpSpPr/>
        <p:nvPr/>
      </p:nvGrpSpPr>
      <p:grpSpPr>
        <a:xfrm>
          <a:off x="0" y="0"/>
          <a:ext cx="0" cy="0"/>
          <a:chOff x="0" y="0"/>
          <a:chExt cx="0" cy="0"/>
        </a:xfrm>
      </p:grpSpPr>
      <p:sp>
        <p:nvSpPr>
          <p:cNvPr id="444" name="Google Shape;444;g31e16e9b2a3_0_45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45" name="Google Shape;445;g31e16e9b2a3_0_45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0" name="Shape 450"/>
        <p:cNvGrpSpPr/>
        <p:nvPr/>
      </p:nvGrpSpPr>
      <p:grpSpPr>
        <a:xfrm>
          <a:off x="0" y="0"/>
          <a:ext cx="0" cy="0"/>
          <a:chOff x="0" y="0"/>
          <a:chExt cx="0" cy="0"/>
        </a:xfrm>
      </p:grpSpPr>
      <p:sp>
        <p:nvSpPr>
          <p:cNvPr id="451" name="Google Shape;451;g31e16e9b2a3_0_4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52" name="Google Shape;452;g31e16e9b2a3_0_4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59" name="Shape 459"/>
        <p:cNvGrpSpPr/>
        <p:nvPr/>
      </p:nvGrpSpPr>
      <p:grpSpPr>
        <a:xfrm>
          <a:off x="0" y="0"/>
          <a:ext cx="0" cy="0"/>
          <a:chOff x="0" y="0"/>
          <a:chExt cx="0" cy="0"/>
        </a:xfrm>
      </p:grpSpPr>
      <p:sp>
        <p:nvSpPr>
          <p:cNvPr id="460" name="Google Shape;460;g31e16e9b2a3_0_47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1" name="Google Shape;461;g31e16e9b2a3_0_47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66" name="Shape 466"/>
        <p:cNvGrpSpPr/>
        <p:nvPr/>
      </p:nvGrpSpPr>
      <p:grpSpPr>
        <a:xfrm>
          <a:off x="0" y="0"/>
          <a:ext cx="0" cy="0"/>
          <a:chOff x="0" y="0"/>
          <a:chExt cx="0" cy="0"/>
        </a:xfrm>
      </p:grpSpPr>
      <p:sp>
        <p:nvSpPr>
          <p:cNvPr id="467" name="Google Shape;467;g31e16e9b2a3_0_4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68" name="Google Shape;468;g31e16e9b2a3_0_4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73" name="Shape 473"/>
        <p:cNvGrpSpPr/>
        <p:nvPr/>
      </p:nvGrpSpPr>
      <p:grpSpPr>
        <a:xfrm>
          <a:off x="0" y="0"/>
          <a:ext cx="0" cy="0"/>
          <a:chOff x="0" y="0"/>
          <a:chExt cx="0" cy="0"/>
        </a:xfrm>
      </p:grpSpPr>
      <p:sp>
        <p:nvSpPr>
          <p:cNvPr id="474" name="Google Shape;474;g31e16e9b2a3_0_49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75" name="Google Shape;475;g31e16e9b2a3_0_49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84" name="Shape 484"/>
        <p:cNvGrpSpPr/>
        <p:nvPr/>
      </p:nvGrpSpPr>
      <p:grpSpPr>
        <a:xfrm>
          <a:off x="0" y="0"/>
          <a:ext cx="0" cy="0"/>
          <a:chOff x="0" y="0"/>
          <a:chExt cx="0" cy="0"/>
        </a:xfrm>
      </p:grpSpPr>
      <p:sp>
        <p:nvSpPr>
          <p:cNvPr id="485" name="Google Shape;485;g31e16e9b2a3_0_51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86" name="Google Shape;486;g31e16e9b2a3_0_51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91" name="Shape 491"/>
        <p:cNvGrpSpPr/>
        <p:nvPr/>
      </p:nvGrpSpPr>
      <p:grpSpPr>
        <a:xfrm>
          <a:off x="0" y="0"/>
          <a:ext cx="0" cy="0"/>
          <a:chOff x="0" y="0"/>
          <a:chExt cx="0" cy="0"/>
        </a:xfrm>
      </p:grpSpPr>
      <p:sp>
        <p:nvSpPr>
          <p:cNvPr id="492" name="Google Shape;492;g31e16e9b2a3_0_5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93" name="Google Shape;493;g31e16e9b2a3_0_5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0" name="Shape 500"/>
        <p:cNvGrpSpPr/>
        <p:nvPr/>
      </p:nvGrpSpPr>
      <p:grpSpPr>
        <a:xfrm>
          <a:off x="0" y="0"/>
          <a:ext cx="0" cy="0"/>
          <a:chOff x="0" y="0"/>
          <a:chExt cx="0" cy="0"/>
        </a:xfrm>
      </p:grpSpPr>
      <p:sp>
        <p:nvSpPr>
          <p:cNvPr id="501" name="Google Shape;501;g31e16e9b2a3_0_53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02" name="Google Shape;502;g31e16e9b2a3_0_53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73" name="Shape 373"/>
        <p:cNvGrpSpPr/>
        <p:nvPr/>
      </p:nvGrpSpPr>
      <p:grpSpPr>
        <a:xfrm>
          <a:off x="0" y="0"/>
          <a:ext cx="0" cy="0"/>
          <a:chOff x="0" y="0"/>
          <a:chExt cx="0" cy="0"/>
        </a:xfrm>
      </p:grpSpPr>
      <p:sp>
        <p:nvSpPr>
          <p:cNvPr id="374" name="Google Shape;374;g31e16e9b2a3_0_3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75" name="Google Shape;375;g31e16e9b2a3_0_3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8" name="Shape 508"/>
        <p:cNvGrpSpPr/>
        <p:nvPr/>
      </p:nvGrpSpPr>
      <p:grpSpPr>
        <a:xfrm>
          <a:off x="0" y="0"/>
          <a:ext cx="0" cy="0"/>
          <a:chOff x="0" y="0"/>
          <a:chExt cx="0" cy="0"/>
        </a:xfrm>
      </p:grpSpPr>
      <p:sp>
        <p:nvSpPr>
          <p:cNvPr id="509" name="Google Shape;509;g31e16e9b2a3_0_56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0" name="Google Shape;510;g31e16e9b2a3_0_56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15" name="Shape 515"/>
        <p:cNvGrpSpPr/>
        <p:nvPr/>
      </p:nvGrpSpPr>
      <p:grpSpPr>
        <a:xfrm>
          <a:off x="0" y="0"/>
          <a:ext cx="0" cy="0"/>
          <a:chOff x="0" y="0"/>
          <a:chExt cx="0" cy="0"/>
        </a:xfrm>
      </p:grpSpPr>
      <p:sp>
        <p:nvSpPr>
          <p:cNvPr id="516" name="Google Shape;516;g31e16e9b2a3_0_5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17" name="Google Shape;517;g31e16e9b2a3_0_5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2" name="Shape 522"/>
        <p:cNvGrpSpPr/>
        <p:nvPr/>
      </p:nvGrpSpPr>
      <p:grpSpPr>
        <a:xfrm>
          <a:off x="0" y="0"/>
          <a:ext cx="0" cy="0"/>
          <a:chOff x="0" y="0"/>
          <a:chExt cx="0" cy="0"/>
        </a:xfrm>
      </p:grpSpPr>
      <p:sp>
        <p:nvSpPr>
          <p:cNvPr id="523" name="Google Shape;523;g31e16e9b2a3_0_58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24" name="Google Shape;524;g31e16e9b2a3_0_58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29" name="Shape 529"/>
        <p:cNvGrpSpPr/>
        <p:nvPr/>
      </p:nvGrpSpPr>
      <p:grpSpPr>
        <a:xfrm>
          <a:off x="0" y="0"/>
          <a:ext cx="0" cy="0"/>
          <a:chOff x="0" y="0"/>
          <a:chExt cx="0" cy="0"/>
        </a:xfrm>
      </p:grpSpPr>
      <p:sp>
        <p:nvSpPr>
          <p:cNvPr id="530" name="Google Shape;530;g31e16e9b2a3_0_59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1" name="Google Shape;531;g31e16e9b2a3_0_59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36" name="Shape 536"/>
        <p:cNvGrpSpPr/>
        <p:nvPr/>
      </p:nvGrpSpPr>
      <p:grpSpPr>
        <a:xfrm>
          <a:off x="0" y="0"/>
          <a:ext cx="0" cy="0"/>
          <a:chOff x="0" y="0"/>
          <a:chExt cx="0" cy="0"/>
        </a:xfrm>
      </p:grpSpPr>
      <p:sp>
        <p:nvSpPr>
          <p:cNvPr id="537" name="Google Shape;537;g31e16e9b2a3_1_6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38" name="Google Shape;538;g31e16e9b2a3_1_6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3" name="Shape 543"/>
        <p:cNvGrpSpPr/>
        <p:nvPr/>
      </p:nvGrpSpPr>
      <p:grpSpPr>
        <a:xfrm>
          <a:off x="0" y="0"/>
          <a:ext cx="0" cy="0"/>
          <a:chOff x="0" y="0"/>
          <a:chExt cx="0" cy="0"/>
        </a:xfrm>
      </p:grpSpPr>
      <p:sp>
        <p:nvSpPr>
          <p:cNvPr id="544" name="Google Shape;544;g31e16e9b2a3_1_7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45" name="Google Shape;545;g31e16e9b2a3_1_7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0" name="Shape 550"/>
        <p:cNvGrpSpPr/>
        <p:nvPr/>
      </p:nvGrpSpPr>
      <p:grpSpPr>
        <a:xfrm>
          <a:off x="0" y="0"/>
          <a:ext cx="0" cy="0"/>
          <a:chOff x="0" y="0"/>
          <a:chExt cx="0" cy="0"/>
        </a:xfrm>
      </p:grpSpPr>
      <p:sp>
        <p:nvSpPr>
          <p:cNvPr id="551" name="Google Shape;551;g31e16e9b2a3_1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2" name="Google Shape;552;g31e16e9b2a3_1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57" name="Shape 557"/>
        <p:cNvGrpSpPr/>
        <p:nvPr/>
      </p:nvGrpSpPr>
      <p:grpSpPr>
        <a:xfrm>
          <a:off x="0" y="0"/>
          <a:ext cx="0" cy="0"/>
          <a:chOff x="0" y="0"/>
          <a:chExt cx="0" cy="0"/>
        </a:xfrm>
      </p:grpSpPr>
      <p:sp>
        <p:nvSpPr>
          <p:cNvPr id="558" name="Google Shape;558;g31e16e9b2a3_1_9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59" name="Google Shape;559;g31e16e9b2a3_1_9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4" name="Shape 564"/>
        <p:cNvGrpSpPr/>
        <p:nvPr/>
      </p:nvGrpSpPr>
      <p:grpSpPr>
        <a:xfrm>
          <a:off x="0" y="0"/>
          <a:ext cx="0" cy="0"/>
          <a:chOff x="0" y="0"/>
          <a:chExt cx="0" cy="0"/>
        </a:xfrm>
      </p:grpSpPr>
      <p:sp>
        <p:nvSpPr>
          <p:cNvPr id="565" name="Google Shape;565;g31e16e9b2a3_1_10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66" name="Google Shape;566;g31e16e9b2a3_1_10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73" name="Shape 573"/>
        <p:cNvGrpSpPr/>
        <p:nvPr/>
      </p:nvGrpSpPr>
      <p:grpSpPr>
        <a:xfrm>
          <a:off x="0" y="0"/>
          <a:ext cx="0" cy="0"/>
          <a:chOff x="0" y="0"/>
          <a:chExt cx="0" cy="0"/>
        </a:xfrm>
      </p:grpSpPr>
      <p:sp>
        <p:nvSpPr>
          <p:cNvPr id="574" name="Google Shape;574;g31e16e9b2a3_1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75" name="Google Shape;575;g31e16e9b2a3_1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0" name="Shape 380"/>
        <p:cNvGrpSpPr/>
        <p:nvPr/>
      </p:nvGrpSpPr>
      <p:grpSpPr>
        <a:xfrm>
          <a:off x="0" y="0"/>
          <a:ext cx="0" cy="0"/>
          <a:chOff x="0" y="0"/>
          <a:chExt cx="0" cy="0"/>
        </a:xfrm>
      </p:grpSpPr>
      <p:sp>
        <p:nvSpPr>
          <p:cNvPr id="381" name="Google Shape;381;g31e16e9b2a3_0_36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2" name="Google Shape;382;g31e16e9b2a3_0_36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87" name="Shape 387"/>
        <p:cNvGrpSpPr/>
        <p:nvPr/>
      </p:nvGrpSpPr>
      <p:grpSpPr>
        <a:xfrm>
          <a:off x="0" y="0"/>
          <a:ext cx="0" cy="0"/>
          <a:chOff x="0" y="0"/>
          <a:chExt cx="0" cy="0"/>
        </a:xfrm>
      </p:grpSpPr>
      <p:sp>
        <p:nvSpPr>
          <p:cNvPr id="388" name="Google Shape;388;g31e16e9b2a3_0_36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89" name="Google Shape;389;g31e16e9b2a3_0_36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394" name="Shape 394"/>
        <p:cNvGrpSpPr/>
        <p:nvPr/>
      </p:nvGrpSpPr>
      <p:grpSpPr>
        <a:xfrm>
          <a:off x="0" y="0"/>
          <a:ext cx="0" cy="0"/>
          <a:chOff x="0" y="0"/>
          <a:chExt cx="0" cy="0"/>
        </a:xfrm>
      </p:grpSpPr>
      <p:sp>
        <p:nvSpPr>
          <p:cNvPr id="395" name="Google Shape;395;g31e16e9b2a3_0_39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396" name="Google Shape;396;g31e16e9b2a3_0_39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1" name="Shape 401"/>
        <p:cNvGrpSpPr/>
        <p:nvPr/>
      </p:nvGrpSpPr>
      <p:grpSpPr>
        <a:xfrm>
          <a:off x="0" y="0"/>
          <a:ext cx="0" cy="0"/>
          <a:chOff x="0" y="0"/>
          <a:chExt cx="0" cy="0"/>
        </a:xfrm>
      </p:grpSpPr>
      <p:sp>
        <p:nvSpPr>
          <p:cNvPr id="402" name="Google Shape;402;g31e16e9b2a3_0_40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03" name="Google Shape;403;g31e16e9b2a3_0_40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08" name="Shape 408"/>
        <p:cNvGrpSpPr/>
        <p:nvPr/>
      </p:nvGrpSpPr>
      <p:grpSpPr>
        <a:xfrm>
          <a:off x="0" y="0"/>
          <a:ext cx="0" cy="0"/>
          <a:chOff x="0" y="0"/>
          <a:chExt cx="0" cy="0"/>
        </a:xfrm>
      </p:grpSpPr>
      <p:sp>
        <p:nvSpPr>
          <p:cNvPr id="409" name="Google Shape;409;g31e16e9b2a3_0_4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0" name="Google Shape;410;g31e16e9b2a3_0_4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15" name="Shape 415"/>
        <p:cNvGrpSpPr/>
        <p:nvPr/>
      </p:nvGrpSpPr>
      <p:grpSpPr>
        <a:xfrm>
          <a:off x="0" y="0"/>
          <a:ext cx="0" cy="0"/>
          <a:chOff x="0" y="0"/>
          <a:chExt cx="0" cy="0"/>
        </a:xfrm>
      </p:grpSpPr>
      <p:sp>
        <p:nvSpPr>
          <p:cNvPr id="416" name="Google Shape;416;g31e16e9b2a3_0_42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17" name="Google Shape;417;g31e16e9b2a3_0_42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422" name="Shape 422"/>
        <p:cNvGrpSpPr/>
        <p:nvPr/>
      </p:nvGrpSpPr>
      <p:grpSpPr>
        <a:xfrm>
          <a:off x="0" y="0"/>
          <a:ext cx="0" cy="0"/>
          <a:chOff x="0" y="0"/>
          <a:chExt cx="0" cy="0"/>
        </a:xfrm>
      </p:grpSpPr>
      <p:sp>
        <p:nvSpPr>
          <p:cNvPr id="423" name="Google Shape;423;g31e16e9b2a3_0_43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424" name="Google Shape;424;g31e16e9b2a3_0_43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p:cSld name="TITLE_4">
    <p:spTree>
      <p:nvGrpSpPr>
        <p:cNvPr id="54" name="Shape 54"/>
        <p:cNvGrpSpPr/>
        <p:nvPr/>
      </p:nvGrpSpPr>
      <p:grpSpPr>
        <a:xfrm>
          <a:off x="0" y="0"/>
          <a:ext cx="0" cy="0"/>
          <a:chOff x="0" y="0"/>
          <a:chExt cx="0" cy="0"/>
        </a:xfrm>
      </p:grpSpPr>
      <p:sp>
        <p:nvSpPr>
          <p:cNvPr id="55" name="Google Shape;55;p14"/>
          <p:cNvSpPr txBox="1"/>
          <p:nvPr>
            <p:ph type="ctrTitle"/>
          </p:nvPr>
        </p:nvSpPr>
        <p:spPr>
          <a:xfrm>
            <a:off x="311708" y="744575"/>
            <a:ext cx="8520600" cy="2052600"/>
          </a:xfrm>
          <a:prstGeom prst="rect">
            <a:avLst/>
          </a:prstGeom>
        </p:spPr>
        <p:txBody>
          <a:bodyPr anchorCtr="0" anchor="b" bIns="91425" lIns="91425" spcFirstLastPara="1" rIns="91425" wrap="square" tIns="91425">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56" name="Google Shape;56;p14"/>
          <p:cNvSpPr txBox="1"/>
          <p:nvPr>
            <p:ph idx="1" type="subTitle"/>
          </p:nvPr>
        </p:nvSpPr>
        <p:spPr>
          <a:xfrm>
            <a:off x="311700" y="2834125"/>
            <a:ext cx="8520600" cy="792600"/>
          </a:xfrm>
          <a:prstGeom prst="rect">
            <a:avLst/>
          </a:prstGeom>
        </p:spPr>
        <p:txBody>
          <a:bodyPr anchorCtr="0" anchor="t" bIns="91425" lIns="91425" spcFirstLastPara="1" rIns="91425" wrap="square" tIns="91425">
            <a:noAutofit/>
          </a:bodyPr>
          <a:lstStyle>
            <a:lvl1pPr lvl="0" algn="ctr">
              <a:spcBef>
                <a:spcPts val="0"/>
              </a:spcBef>
              <a:spcAft>
                <a:spcPts val="0"/>
              </a:spcAft>
              <a:buSzPts val="2800"/>
              <a:buNone/>
              <a:defRPr sz="2800"/>
            </a:lvl1pPr>
            <a:lvl2pPr lvl="1" algn="ctr">
              <a:spcBef>
                <a:spcPts val="0"/>
              </a:spcBef>
              <a:spcAft>
                <a:spcPts val="0"/>
              </a:spcAft>
              <a:buSzPts val="2800"/>
              <a:buNone/>
              <a:defRPr sz="2800"/>
            </a:lvl2pPr>
            <a:lvl3pPr lvl="2" algn="ctr">
              <a:spcBef>
                <a:spcPts val="0"/>
              </a:spcBef>
              <a:spcAft>
                <a:spcPts val="0"/>
              </a:spcAft>
              <a:buSzPts val="2800"/>
              <a:buNone/>
              <a:defRPr sz="2800"/>
            </a:lvl3pPr>
            <a:lvl4pPr lvl="3" algn="ctr">
              <a:spcBef>
                <a:spcPts val="0"/>
              </a:spcBef>
              <a:spcAft>
                <a:spcPts val="0"/>
              </a:spcAft>
              <a:buSzPts val="2800"/>
              <a:buNone/>
              <a:defRPr sz="2800"/>
            </a:lvl4pPr>
            <a:lvl5pPr lvl="4" algn="ctr">
              <a:spcBef>
                <a:spcPts val="0"/>
              </a:spcBef>
              <a:spcAft>
                <a:spcPts val="0"/>
              </a:spcAft>
              <a:buSzPts val="2800"/>
              <a:buNone/>
              <a:defRPr sz="2800"/>
            </a:lvl5pPr>
            <a:lvl6pPr lvl="5" algn="ctr">
              <a:spcBef>
                <a:spcPts val="0"/>
              </a:spcBef>
              <a:spcAft>
                <a:spcPts val="0"/>
              </a:spcAft>
              <a:buSzPts val="2800"/>
              <a:buNone/>
              <a:defRPr sz="2800"/>
            </a:lvl6pPr>
            <a:lvl7pPr lvl="6" algn="ctr">
              <a:spcBef>
                <a:spcPts val="0"/>
              </a:spcBef>
              <a:spcAft>
                <a:spcPts val="0"/>
              </a:spcAft>
              <a:buSzPts val="2800"/>
              <a:buNone/>
              <a:defRPr sz="2800"/>
            </a:lvl7pPr>
            <a:lvl8pPr lvl="7" algn="ctr">
              <a:spcBef>
                <a:spcPts val="0"/>
              </a:spcBef>
              <a:spcAft>
                <a:spcPts val="0"/>
              </a:spcAft>
              <a:buSzPts val="2800"/>
              <a:buNone/>
              <a:defRPr sz="2800"/>
            </a:lvl8pPr>
            <a:lvl9pPr lvl="8" algn="ctr">
              <a:spcBef>
                <a:spcPts val="0"/>
              </a:spcBef>
              <a:spcAft>
                <a:spcPts val="0"/>
              </a:spcAft>
              <a:buSzPts val="2800"/>
              <a:buNone/>
              <a:defRPr sz="2800"/>
            </a:lvl9pPr>
          </a:lstStyle>
          <a:p/>
        </p:txBody>
      </p:sp>
      <p:sp>
        <p:nvSpPr>
          <p:cNvPr id="57" name="Google Shape;57;p1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HEADER_1">
    <p:spTree>
      <p:nvGrpSpPr>
        <p:cNvPr id="58" name="Shape 58"/>
        <p:cNvGrpSpPr/>
        <p:nvPr/>
      </p:nvGrpSpPr>
      <p:grpSpPr>
        <a:xfrm>
          <a:off x="0" y="0"/>
          <a:ext cx="0" cy="0"/>
          <a:chOff x="0" y="0"/>
          <a:chExt cx="0" cy="0"/>
        </a:xfrm>
      </p:grpSpPr>
      <p:sp>
        <p:nvSpPr>
          <p:cNvPr id="59" name="Google Shape;59;p15"/>
          <p:cNvSpPr txBox="1"/>
          <p:nvPr>
            <p:ph type="title"/>
          </p:nvPr>
        </p:nvSpPr>
        <p:spPr>
          <a:xfrm>
            <a:off x="311700" y="2150850"/>
            <a:ext cx="8520600" cy="841800"/>
          </a:xfrm>
          <a:prstGeom prst="rect">
            <a:avLst/>
          </a:prstGeom>
        </p:spPr>
        <p:txBody>
          <a:bodyPr anchorCtr="0" anchor="ctr" bIns="91425" lIns="91425" spcFirstLastPara="1" rIns="91425" wrap="square" tIns="91425">
            <a:noAutofit/>
          </a:bodyPr>
          <a:lstStyle>
            <a:lvl1pPr lvl="0" algn="ctr">
              <a:spcBef>
                <a:spcPts val="0"/>
              </a:spcBef>
              <a:spcAft>
                <a:spcPts val="0"/>
              </a:spcAft>
              <a:buSzPts val="3600"/>
              <a:buNone/>
              <a:defRPr/>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60" name="Google Shape;60;p1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p:cSld name="TITLE_AND_BODY_1">
    <p:spTree>
      <p:nvGrpSpPr>
        <p:cNvPr id="61" name="Shape 61"/>
        <p:cNvGrpSpPr/>
        <p:nvPr/>
      </p:nvGrpSpPr>
      <p:grpSpPr>
        <a:xfrm>
          <a:off x="0" y="0"/>
          <a:ext cx="0" cy="0"/>
          <a:chOff x="0" y="0"/>
          <a:chExt cx="0" cy="0"/>
        </a:xfrm>
      </p:grpSpPr>
      <p:sp>
        <p:nvSpPr>
          <p:cNvPr id="62" name="Google Shape;62;p1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3" name="Google Shape;63;p16"/>
          <p:cNvSpPr txBox="1"/>
          <p:nvPr>
            <p:ph idx="1" type="body"/>
          </p:nvPr>
        </p:nvSpPr>
        <p:spPr>
          <a:xfrm>
            <a:off x="311700" y="1152475"/>
            <a:ext cx="85206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64" name="Google Shape;64;p1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p:cSld name="TITLE_AND_TWO_COLUMNS_1_1">
    <p:spTree>
      <p:nvGrpSpPr>
        <p:cNvPr id="65" name="Shape 65"/>
        <p:cNvGrpSpPr/>
        <p:nvPr/>
      </p:nvGrpSpPr>
      <p:grpSpPr>
        <a:xfrm>
          <a:off x="0" y="0"/>
          <a:ext cx="0" cy="0"/>
          <a:chOff x="0" y="0"/>
          <a:chExt cx="0" cy="0"/>
        </a:xfrm>
      </p:grpSpPr>
      <p:sp>
        <p:nvSpPr>
          <p:cNvPr id="66" name="Google Shape;66;p17"/>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67" name="Google Shape;67;p17"/>
          <p:cNvSpPr txBox="1"/>
          <p:nvPr>
            <p:ph idx="1" type="body"/>
          </p:nvPr>
        </p:nvSpPr>
        <p:spPr>
          <a:xfrm>
            <a:off x="3117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8" name="Google Shape;68;p17"/>
          <p:cNvSpPr txBox="1"/>
          <p:nvPr>
            <p:ph idx="2" type="body"/>
          </p:nvPr>
        </p:nvSpPr>
        <p:spPr>
          <a:xfrm>
            <a:off x="4832400" y="1152475"/>
            <a:ext cx="3999900" cy="34164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69" name="Google Shape;69;p1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p:cSld name="TITLE_ONLY_1">
    <p:spTree>
      <p:nvGrpSpPr>
        <p:cNvPr id="70" name="Shape 70"/>
        <p:cNvGrpSpPr/>
        <p:nvPr/>
      </p:nvGrpSpPr>
      <p:grpSpPr>
        <a:xfrm>
          <a:off x="0" y="0"/>
          <a:ext cx="0" cy="0"/>
          <a:chOff x="0" y="0"/>
          <a:chExt cx="0" cy="0"/>
        </a:xfrm>
      </p:grpSpPr>
      <p:sp>
        <p:nvSpPr>
          <p:cNvPr id="71" name="Google Shape;71;p18"/>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72" name="Google Shape;72;p1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_1">
    <p:spTree>
      <p:nvGrpSpPr>
        <p:cNvPr id="73" name="Shape 73"/>
        <p:cNvGrpSpPr/>
        <p:nvPr/>
      </p:nvGrpSpPr>
      <p:grpSpPr>
        <a:xfrm>
          <a:off x="0" y="0"/>
          <a:ext cx="0" cy="0"/>
          <a:chOff x="0" y="0"/>
          <a:chExt cx="0" cy="0"/>
        </a:xfrm>
      </p:grpSpPr>
      <p:sp>
        <p:nvSpPr>
          <p:cNvPr id="74" name="Google Shape;74;p19"/>
          <p:cNvSpPr txBox="1"/>
          <p:nvPr>
            <p:ph type="title"/>
          </p:nvPr>
        </p:nvSpPr>
        <p:spPr>
          <a:xfrm>
            <a:off x="311700" y="555600"/>
            <a:ext cx="2808000" cy="755700"/>
          </a:xfrm>
          <a:prstGeom prst="rect">
            <a:avLst/>
          </a:prstGeom>
        </p:spPr>
        <p:txBody>
          <a:bodyPr anchorCtr="0" anchor="b" bIns="91425" lIns="91425" spcFirstLastPara="1" rIns="91425" wrap="square" tIns="91425">
            <a:no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75" name="Google Shape;75;p19"/>
          <p:cNvSpPr txBox="1"/>
          <p:nvPr>
            <p:ph idx="1" type="body"/>
          </p:nvPr>
        </p:nvSpPr>
        <p:spPr>
          <a:xfrm>
            <a:off x="311700" y="1389600"/>
            <a:ext cx="2808000" cy="31794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76" name="Google Shape;76;p1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_1">
    <p:spTree>
      <p:nvGrpSpPr>
        <p:cNvPr id="77" name="Shape 77"/>
        <p:cNvGrpSpPr/>
        <p:nvPr/>
      </p:nvGrpSpPr>
      <p:grpSpPr>
        <a:xfrm>
          <a:off x="0" y="0"/>
          <a:ext cx="0" cy="0"/>
          <a:chOff x="0" y="0"/>
          <a:chExt cx="0" cy="0"/>
        </a:xfrm>
      </p:grpSpPr>
      <p:sp>
        <p:nvSpPr>
          <p:cNvPr id="78" name="Google Shape;78;p20"/>
          <p:cNvSpPr txBox="1"/>
          <p:nvPr>
            <p:ph type="title"/>
          </p:nvPr>
        </p:nvSpPr>
        <p:spPr>
          <a:xfrm>
            <a:off x="490250" y="450150"/>
            <a:ext cx="6367800" cy="4090800"/>
          </a:xfrm>
          <a:prstGeom prst="rect">
            <a:avLst/>
          </a:prstGeom>
        </p:spPr>
        <p:txBody>
          <a:bodyPr anchorCtr="0" anchor="ctr" bIns="91425" lIns="91425" spcFirstLastPara="1" rIns="91425" wrap="square" tIns="91425">
            <a:no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79" name="Google Shape;79;p2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_1">
    <p:spTree>
      <p:nvGrpSpPr>
        <p:cNvPr id="80" name="Shape 80"/>
        <p:cNvGrpSpPr/>
        <p:nvPr/>
      </p:nvGrpSpPr>
      <p:grpSpPr>
        <a:xfrm>
          <a:off x="0" y="0"/>
          <a:ext cx="0" cy="0"/>
          <a:chOff x="0" y="0"/>
          <a:chExt cx="0" cy="0"/>
        </a:xfrm>
      </p:grpSpPr>
      <p:sp>
        <p:nvSpPr>
          <p:cNvPr id="81" name="Google Shape;81;p21"/>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82" name="Google Shape;82;p21"/>
          <p:cNvSpPr txBox="1"/>
          <p:nvPr>
            <p:ph type="title"/>
          </p:nvPr>
        </p:nvSpPr>
        <p:spPr>
          <a:xfrm>
            <a:off x="265500" y="1233175"/>
            <a:ext cx="4045200" cy="1482300"/>
          </a:xfrm>
          <a:prstGeom prst="rect">
            <a:avLst/>
          </a:prstGeom>
        </p:spPr>
        <p:txBody>
          <a:bodyPr anchorCtr="0" anchor="b" bIns="91425" lIns="91425" spcFirstLastPara="1" rIns="91425" wrap="square" tIns="91425">
            <a:no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83" name="Google Shape;83;p21"/>
          <p:cNvSpPr txBox="1"/>
          <p:nvPr>
            <p:ph idx="1" type="subTitle"/>
          </p:nvPr>
        </p:nvSpPr>
        <p:spPr>
          <a:xfrm>
            <a:off x="265500" y="2803075"/>
            <a:ext cx="4045200" cy="1235100"/>
          </a:xfrm>
          <a:prstGeom prst="rect">
            <a:avLst/>
          </a:prstGeom>
        </p:spPr>
        <p:txBody>
          <a:bodyPr anchorCtr="0" anchor="t" bIns="91425" lIns="91425" spcFirstLastPara="1" rIns="91425" wrap="square" tIns="91425">
            <a:noAutofit/>
          </a:bodyPr>
          <a:lstStyle>
            <a:lvl1pPr lvl="0" algn="ctr">
              <a:spcBef>
                <a:spcPts val="0"/>
              </a:spcBef>
              <a:spcAft>
                <a:spcPts val="0"/>
              </a:spcAft>
              <a:buSzPts val="2100"/>
              <a:buNone/>
              <a:defRPr sz="2100"/>
            </a:lvl1pPr>
            <a:lvl2pPr lvl="1" algn="ctr">
              <a:spcBef>
                <a:spcPts val="0"/>
              </a:spcBef>
              <a:spcAft>
                <a:spcPts val="0"/>
              </a:spcAft>
              <a:buSzPts val="2100"/>
              <a:buNone/>
              <a:defRPr sz="2100"/>
            </a:lvl2pPr>
            <a:lvl3pPr lvl="2" algn="ctr">
              <a:spcBef>
                <a:spcPts val="0"/>
              </a:spcBef>
              <a:spcAft>
                <a:spcPts val="0"/>
              </a:spcAft>
              <a:buSzPts val="2100"/>
              <a:buNone/>
              <a:defRPr sz="2100"/>
            </a:lvl3pPr>
            <a:lvl4pPr lvl="3" algn="ctr">
              <a:spcBef>
                <a:spcPts val="0"/>
              </a:spcBef>
              <a:spcAft>
                <a:spcPts val="0"/>
              </a:spcAft>
              <a:buSzPts val="2100"/>
              <a:buNone/>
              <a:defRPr sz="2100"/>
            </a:lvl4pPr>
            <a:lvl5pPr lvl="4" algn="ctr">
              <a:spcBef>
                <a:spcPts val="0"/>
              </a:spcBef>
              <a:spcAft>
                <a:spcPts val="0"/>
              </a:spcAft>
              <a:buSzPts val="2100"/>
              <a:buNone/>
              <a:defRPr sz="2100"/>
            </a:lvl5pPr>
            <a:lvl6pPr lvl="5" algn="ctr">
              <a:spcBef>
                <a:spcPts val="0"/>
              </a:spcBef>
              <a:spcAft>
                <a:spcPts val="0"/>
              </a:spcAft>
              <a:buSzPts val="2100"/>
              <a:buNone/>
              <a:defRPr sz="2100"/>
            </a:lvl6pPr>
            <a:lvl7pPr lvl="6" algn="ctr">
              <a:spcBef>
                <a:spcPts val="0"/>
              </a:spcBef>
              <a:spcAft>
                <a:spcPts val="0"/>
              </a:spcAft>
              <a:buSzPts val="2100"/>
              <a:buNone/>
              <a:defRPr sz="2100"/>
            </a:lvl7pPr>
            <a:lvl8pPr lvl="7" algn="ctr">
              <a:spcBef>
                <a:spcPts val="0"/>
              </a:spcBef>
              <a:spcAft>
                <a:spcPts val="0"/>
              </a:spcAft>
              <a:buSzPts val="2100"/>
              <a:buNone/>
              <a:defRPr sz="2100"/>
            </a:lvl8pPr>
            <a:lvl9pPr lvl="8" algn="ctr">
              <a:spcBef>
                <a:spcPts val="0"/>
              </a:spcBef>
              <a:spcAft>
                <a:spcPts val="0"/>
              </a:spcAft>
              <a:buSzPts val="2100"/>
              <a:buNone/>
              <a:defRPr sz="2100"/>
            </a:lvl9pPr>
          </a:lstStyle>
          <a:p/>
        </p:txBody>
      </p:sp>
      <p:sp>
        <p:nvSpPr>
          <p:cNvPr id="84" name="Google Shape;84;p21"/>
          <p:cNvSpPr txBox="1"/>
          <p:nvPr>
            <p:ph idx="2" type="body"/>
          </p:nvPr>
        </p:nvSpPr>
        <p:spPr>
          <a:xfrm>
            <a:off x="4939500" y="724075"/>
            <a:ext cx="3837000" cy="3695100"/>
          </a:xfrm>
          <a:prstGeom prst="rect">
            <a:avLst/>
          </a:prstGeom>
        </p:spPr>
        <p:txBody>
          <a:bodyPr anchorCtr="0" anchor="ctr"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1150" lvl="2" marL="1371600">
              <a:spcBef>
                <a:spcPts val="0"/>
              </a:spcBef>
              <a:spcAft>
                <a:spcPts val="0"/>
              </a:spcAft>
              <a:buClr>
                <a:schemeClr val="lt1"/>
              </a:buClr>
              <a:buSzPts val="1300"/>
              <a:buChar char="■"/>
              <a:defRPr>
                <a:solidFill>
                  <a:schemeClr val="lt1"/>
                </a:solidFill>
              </a:defRPr>
            </a:lvl3pPr>
            <a:lvl4pPr indent="-304800" lvl="3" marL="1828800">
              <a:spcBef>
                <a:spcPts val="0"/>
              </a:spcBef>
              <a:spcAft>
                <a:spcPts val="0"/>
              </a:spcAft>
              <a:buClr>
                <a:schemeClr val="lt1"/>
              </a:buClr>
              <a:buSzPts val="1200"/>
              <a:buChar char="●"/>
              <a:defRPr>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2100" lvl="5" marL="2743200">
              <a:spcBef>
                <a:spcPts val="0"/>
              </a:spcBef>
              <a:spcAft>
                <a:spcPts val="0"/>
              </a:spcAft>
              <a:buClr>
                <a:schemeClr val="lt1"/>
              </a:buClr>
              <a:buSzPts val="1000"/>
              <a:buChar char="■"/>
              <a:defRPr>
                <a:solidFill>
                  <a:schemeClr val="lt1"/>
                </a:solidFill>
              </a:defRPr>
            </a:lvl6pPr>
            <a:lvl7pPr indent="-285750" lvl="6" marL="3200400">
              <a:spcBef>
                <a:spcPts val="0"/>
              </a:spcBef>
              <a:spcAft>
                <a:spcPts val="0"/>
              </a:spcAft>
              <a:buClr>
                <a:schemeClr val="lt1"/>
              </a:buClr>
              <a:buSzPts val="900"/>
              <a:buChar char="●"/>
              <a:defRPr>
                <a:solidFill>
                  <a:schemeClr val="lt1"/>
                </a:solidFill>
              </a:defRPr>
            </a:lvl7pPr>
            <a:lvl8pPr indent="-279400" lvl="7" marL="3657600">
              <a:spcBef>
                <a:spcPts val="0"/>
              </a:spcBef>
              <a:spcAft>
                <a:spcPts val="0"/>
              </a:spcAft>
              <a:buClr>
                <a:schemeClr val="lt1"/>
              </a:buClr>
              <a:buSzPts val="800"/>
              <a:buChar char="○"/>
              <a:defRPr>
                <a:solidFill>
                  <a:schemeClr val="lt1"/>
                </a:solidFill>
              </a:defRPr>
            </a:lvl8pPr>
            <a:lvl9pPr indent="-273050" lvl="8" marL="4114800">
              <a:spcBef>
                <a:spcPts val="0"/>
              </a:spcBef>
              <a:spcAft>
                <a:spcPts val="0"/>
              </a:spcAft>
              <a:buClr>
                <a:schemeClr val="lt1"/>
              </a:buClr>
              <a:buSzPts val="700"/>
              <a:buChar char="■"/>
              <a:defRPr>
                <a:solidFill>
                  <a:schemeClr val="lt1"/>
                </a:solidFill>
              </a:defRPr>
            </a:lvl9pPr>
          </a:lstStyle>
          <a:p/>
        </p:txBody>
      </p:sp>
      <p:sp>
        <p:nvSpPr>
          <p:cNvPr id="85" name="Google Shape;85;p2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_1">
    <p:spTree>
      <p:nvGrpSpPr>
        <p:cNvPr id="86" name="Shape 86"/>
        <p:cNvGrpSpPr/>
        <p:nvPr/>
      </p:nvGrpSpPr>
      <p:grpSpPr>
        <a:xfrm>
          <a:off x="0" y="0"/>
          <a:ext cx="0" cy="0"/>
          <a:chOff x="0" y="0"/>
          <a:chExt cx="0" cy="0"/>
        </a:xfrm>
      </p:grpSpPr>
      <p:sp>
        <p:nvSpPr>
          <p:cNvPr id="87" name="Google Shape;87;p22"/>
          <p:cNvSpPr txBox="1"/>
          <p:nvPr>
            <p:ph idx="1" type="body"/>
          </p:nvPr>
        </p:nvSpPr>
        <p:spPr>
          <a:xfrm>
            <a:off x="311700" y="4230575"/>
            <a:ext cx="5998800" cy="605100"/>
          </a:xfrm>
          <a:prstGeom prst="rect">
            <a:avLst/>
          </a:prstGeom>
        </p:spPr>
        <p:txBody>
          <a:bodyPr anchorCtr="0" anchor="ctr" bIns="91425" lIns="91425" spcFirstLastPara="1" rIns="91425" wrap="square" tIns="91425">
            <a:noAutofit/>
          </a:bodyPr>
          <a:lstStyle>
            <a:lvl1pPr indent="-228600" lvl="0" marL="457200">
              <a:spcBef>
                <a:spcPts val="0"/>
              </a:spcBef>
              <a:spcAft>
                <a:spcPts val="0"/>
              </a:spcAft>
              <a:buSzPts val="1500"/>
              <a:buNone/>
              <a:defRPr/>
            </a:lvl1pPr>
          </a:lstStyle>
          <a:p/>
        </p:txBody>
      </p:sp>
      <p:sp>
        <p:nvSpPr>
          <p:cNvPr id="88" name="Google Shape;88;p2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_1">
    <p:spTree>
      <p:nvGrpSpPr>
        <p:cNvPr id="89" name="Shape 89"/>
        <p:cNvGrpSpPr/>
        <p:nvPr/>
      </p:nvGrpSpPr>
      <p:grpSpPr>
        <a:xfrm>
          <a:off x="0" y="0"/>
          <a:ext cx="0" cy="0"/>
          <a:chOff x="0" y="0"/>
          <a:chExt cx="0" cy="0"/>
        </a:xfrm>
      </p:grpSpPr>
      <p:sp>
        <p:nvSpPr>
          <p:cNvPr id="90" name="Google Shape;90;p23"/>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91" name="Google Shape;91;p23"/>
          <p:cNvSpPr txBox="1"/>
          <p:nvPr>
            <p:ph idx="1" type="body"/>
          </p:nvPr>
        </p:nvSpPr>
        <p:spPr>
          <a:xfrm>
            <a:off x="311700" y="3152225"/>
            <a:ext cx="8520600" cy="1300800"/>
          </a:xfrm>
          <a:prstGeom prst="rect">
            <a:avLst/>
          </a:prstGeom>
        </p:spPr>
        <p:txBody>
          <a:bodyPr anchorCtr="0" anchor="t" bIns="91425" lIns="91425" spcFirstLastPara="1" rIns="91425" wrap="square" tIns="91425">
            <a:noAutofit/>
          </a:bodyPr>
          <a:lstStyle>
            <a:lvl1pPr indent="-323850" lvl="0" marL="457200" algn="ctr">
              <a:spcBef>
                <a:spcPts val="0"/>
              </a:spcBef>
              <a:spcAft>
                <a:spcPts val="0"/>
              </a:spcAft>
              <a:buSzPts val="1500"/>
              <a:buChar char="●"/>
              <a:defRPr/>
            </a:lvl1pPr>
            <a:lvl2pPr indent="-317500" lvl="1" marL="914400" algn="ctr">
              <a:spcBef>
                <a:spcPts val="0"/>
              </a:spcBef>
              <a:spcAft>
                <a:spcPts val="0"/>
              </a:spcAft>
              <a:buSzPts val="1400"/>
              <a:buChar char="○"/>
              <a:defRPr/>
            </a:lvl2pPr>
            <a:lvl3pPr indent="-311150" lvl="2" marL="1371600" algn="ctr">
              <a:spcBef>
                <a:spcPts val="0"/>
              </a:spcBef>
              <a:spcAft>
                <a:spcPts val="0"/>
              </a:spcAft>
              <a:buSzPts val="1300"/>
              <a:buChar char="■"/>
              <a:defRPr/>
            </a:lvl3pPr>
            <a:lvl4pPr indent="-304800" lvl="3" marL="1828800" algn="ctr">
              <a:spcBef>
                <a:spcPts val="0"/>
              </a:spcBef>
              <a:spcAft>
                <a:spcPts val="0"/>
              </a:spcAft>
              <a:buSzPts val="1200"/>
              <a:buChar char="●"/>
              <a:defRPr/>
            </a:lvl4pPr>
            <a:lvl5pPr indent="-298450" lvl="4" marL="2286000" algn="ctr">
              <a:spcBef>
                <a:spcPts val="0"/>
              </a:spcBef>
              <a:spcAft>
                <a:spcPts val="0"/>
              </a:spcAft>
              <a:buSzPts val="1100"/>
              <a:buChar char="○"/>
              <a:defRPr/>
            </a:lvl5pPr>
            <a:lvl6pPr indent="-292100" lvl="5" marL="2743200" algn="ctr">
              <a:spcBef>
                <a:spcPts val="0"/>
              </a:spcBef>
              <a:spcAft>
                <a:spcPts val="0"/>
              </a:spcAft>
              <a:buSzPts val="1000"/>
              <a:buChar char="■"/>
              <a:defRPr/>
            </a:lvl6pPr>
            <a:lvl7pPr indent="-285750" lvl="6" marL="3200400" algn="ctr">
              <a:spcBef>
                <a:spcPts val="0"/>
              </a:spcBef>
              <a:spcAft>
                <a:spcPts val="0"/>
              </a:spcAft>
              <a:buSzPts val="900"/>
              <a:buChar char="●"/>
              <a:defRPr/>
            </a:lvl7pPr>
            <a:lvl8pPr indent="-279400" lvl="7" marL="3657600" algn="ctr">
              <a:spcBef>
                <a:spcPts val="0"/>
              </a:spcBef>
              <a:spcAft>
                <a:spcPts val="0"/>
              </a:spcAft>
              <a:buSzPts val="800"/>
              <a:buChar char="○"/>
              <a:defRPr/>
            </a:lvl8pPr>
            <a:lvl9pPr indent="-273050" lvl="8" marL="4114800" algn="ctr">
              <a:spcBef>
                <a:spcPts val="0"/>
              </a:spcBef>
              <a:spcAft>
                <a:spcPts val="0"/>
              </a:spcAft>
              <a:buSzPts val="700"/>
              <a:buChar char="■"/>
              <a:defRPr/>
            </a:lvl9pPr>
          </a:lstStyle>
          <a:p/>
        </p:txBody>
      </p:sp>
      <p:sp>
        <p:nvSpPr>
          <p:cNvPr id="92" name="Google Shape;92;p2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p:cSld name="BLANK_2">
    <p:spTree>
      <p:nvGrpSpPr>
        <p:cNvPr id="93" name="Shape 93"/>
        <p:cNvGrpSpPr/>
        <p:nvPr/>
      </p:nvGrpSpPr>
      <p:grpSpPr>
        <a:xfrm>
          <a:off x="0" y="0"/>
          <a:ext cx="0" cy="0"/>
          <a:chOff x="0" y="0"/>
          <a:chExt cx="0" cy="0"/>
        </a:xfrm>
      </p:grpSpPr>
      <p:sp>
        <p:nvSpPr>
          <p:cNvPr id="94" name="Google Shape;94;p2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p:cSld name="CUSTOM_7_1">
    <p:spTree>
      <p:nvGrpSpPr>
        <p:cNvPr id="95" name="Shape 95"/>
        <p:cNvGrpSpPr/>
        <p:nvPr/>
      </p:nvGrpSpPr>
      <p:grpSpPr>
        <a:xfrm>
          <a:off x="0" y="0"/>
          <a:ext cx="0" cy="0"/>
          <a:chOff x="0" y="0"/>
          <a:chExt cx="0" cy="0"/>
        </a:xfrm>
      </p:grpSpPr>
      <p:sp>
        <p:nvSpPr>
          <p:cNvPr id="96" name="Google Shape;96;p25"/>
          <p:cNvSpPr txBox="1"/>
          <p:nvPr>
            <p:ph type="title"/>
          </p:nvPr>
        </p:nvSpPr>
        <p:spPr>
          <a:xfrm>
            <a:off x="677325" y="1832775"/>
            <a:ext cx="3217200" cy="1484100"/>
          </a:xfrm>
          <a:prstGeom prst="rect">
            <a:avLst/>
          </a:prstGeom>
        </p:spPr>
        <p:txBody>
          <a:bodyPr anchorCtr="0" anchor="ctr" bIns="91425" lIns="91425" spcFirstLastPara="1" rIns="91425" wrap="square" tIns="91425">
            <a:noAutofit/>
          </a:bodyPr>
          <a:lstStyle>
            <a:lvl1pPr lvl="0">
              <a:spcBef>
                <a:spcPts val="0"/>
              </a:spcBef>
              <a:spcAft>
                <a:spcPts val="0"/>
              </a:spcAft>
              <a:buSzPts val="4200"/>
              <a:buNone/>
              <a:defRPr sz="42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97" name="Google Shape;97;p25"/>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98" name="Google Shape;98;p25"/>
          <p:cNvSpPr txBox="1"/>
          <p:nvPr>
            <p:ph idx="1" type="subTitle"/>
          </p:nvPr>
        </p:nvSpPr>
        <p:spPr>
          <a:xfrm>
            <a:off x="4406650" y="39375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99" name="Google Shape;99;p25"/>
          <p:cNvSpPr txBox="1"/>
          <p:nvPr>
            <p:ph idx="2" type="subTitle"/>
          </p:nvPr>
        </p:nvSpPr>
        <p:spPr>
          <a:xfrm>
            <a:off x="4406650" y="115170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0" name="Google Shape;100;p25"/>
          <p:cNvSpPr txBox="1"/>
          <p:nvPr>
            <p:ph idx="3" type="subTitle"/>
          </p:nvPr>
        </p:nvSpPr>
        <p:spPr>
          <a:xfrm>
            <a:off x="4406650" y="342557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1" name="Google Shape;101;p25"/>
          <p:cNvSpPr txBox="1"/>
          <p:nvPr>
            <p:ph idx="4" type="subTitle"/>
          </p:nvPr>
        </p:nvSpPr>
        <p:spPr>
          <a:xfrm>
            <a:off x="4406650" y="1909660"/>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2" name="Google Shape;102;p25"/>
          <p:cNvSpPr txBox="1"/>
          <p:nvPr>
            <p:ph idx="5" type="subTitle"/>
          </p:nvPr>
        </p:nvSpPr>
        <p:spPr>
          <a:xfrm>
            <a:off x="4406650" y="418352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03" name="Google Shape;103;p25"/>
          <p:cNvSpPr txBox="1"/>
          <p:nvPr>
            <p:ph idx="6" type="subTitle"/>
          </p:nvPr>
        </p:nvSpPr>
        <p:spPr>
          <a:xfrm>
            <a:off x="4406650" y="2667615"/>
            <a:ext cx="44097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body and image">
  <p:cSld name="CUSTOM_8_1">
    <p:spTree>
      <p:nvGrpSpPr>
        <p:cNvPr id="104" name="Shape 104"/>
        <p:cNvGrpSpPr/>
        <p:nvPr/>
      </p:nvGrpSpPr>
      <p:grpSpPr>
        <a:xfrm>
          <a:off x="0" y="0"/>
          <a:ext cx="0" cy="0"/>
          <a:chOff x="0" y="0"/>
          <a:chExt cx="0" cy="0"/>
        </a:xfrm>
      </p:grpSpPr>
      <p:sp>
        <p:nvSpPr>
          <p:cNvPr id="105" name="Google Shape;105;p26"/>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06" name="Google Shape;106;p26"/>
          <p:cNvSpPr txBox="1"/>
          <p:nvPr>
            <p:ph idx="1" type="body"/>
          </p:nvPr>
        </p:nvSpPr>
        <p:spPr>
          <a:xfrm>
            <a:off x="311700" y="1152475"/>
            <a:ext cx="4473900" cy="34164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07" name="Google Shape;107;p26"/>
          <p:cNvSpPr/>
          <p:nvPr>
            <p:ph idx="2" type="pic"/>
          </p:nvPr>
        </p:nvSpPr>
        <p:spPr>
          <a:xfrm>
            <a:off x="4992024" y="1152775"/>
            <a:ext cx="3840300" cy="3416400"/>
          </a:xfrm>
          <a:prstGeom prst="rect">
            <a:avLst/>
          </a:prstGeom>
          <a:noFill/>
          <a:ln>
            <a:noFill/>
          </a:ln>
        </p:spPr>
      </p:sp>
      <p:sp>
        <p:nvSpPr>
          <p:cNvPr id="108" name="Google Shape;108;p26"/>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big ideas">
  <p:cSld name="CUSTOM_1_1">
    <p:spTree>
      <p:nvGrpSpPr>
        <p:cNvPr id="109" name="Shape 109"/>
        <p:cNvGrpSpPr/>
        <p:nvPr/>
      </p:nvGrpSpPr>
      <p:grpSpPr>
        <a:xfrm>
          <a:off x="0" y="0"/>
          <a:ext cx="0" cy="0"/>
          <a:chOff x="0" y="0"/>
          <a:chExt cx="0" cy="0"/>
        </a:xfrm>
      </p:grpSpPr>
      <p:sp>
        <p:nvSpPr>
          <p:cNvPr id="110" name="Google Shape;110;p27"/>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1" name="Google Shape;111;p27"/>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12" name="Google Shape;112;p27"/>
          <p:cNvSpPr txBox="1"/>
          <p:nvPr>
            <p:ph idx="1" type="body"/>
          </p:nvPr>
        </p:nvSpPr>
        <p:spPr>
          <a:xfrm>
            <a:off x="48315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3" name="Google Shape;113;p27"/>
          <p:cNvSpPr txBox="1"/>
          <p:nvPr>
            <p:ph idx="2" type="body"/>
          </p:nvPr>
        </p:nvSpPr>
        <p:spPr>
          <a:xfrm>
            <a:off x="5048000" y="2237788"/>
            <a:ext cx="36198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4" name="Google Shape;114;p27"/>
          <p:cNvSpPr txBox="1"/>
          <p:nvPr>
            <p:ph idx="3" type="subTitle"/>
          </p:nvPr>
        </p:nvSpPr>
        <p:spPr>
          <a:xfrm>
            <a:off x="48315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15" name="Google Shape;115;p27"/>
          <p:cNvSpPr txBox="1"/>
          <p:nvPr>
            <p:ph idx="4" type="subTitle"/>
          </p:nvPr>
        </p:nvSpPr>
        <p:spPr>
          <a:xfrm>
            <a:off x="5048000" y="1336161"/>
            <a:ext cx="3619800" cy="5427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big ideas">
  <p:cSld name="CUSTOM_2_2">
    <p:spTree>
      <p:nvGrpSpPr>
        <p:cNvPr id="116" name="Shape 116"/>
        <p:cNvGrpSpPr/>
        <p:nvPr/>
      </p:nvGrpSpPr>
      <p:grpSpPr>
        <a:xfrm>
          <a:off x="0" y="0"/>
          <a:ext cx="0" cy="0"/>
          <a:chOff x="0" y="0"/>
          <a:chExt cx="0" cy="0"/>
        </a:xfrm>
      </p:grpSpPr>
      <p:sp>
        <p:nvSpPr>
          <p:cNvPr id="117" name="Google Shape;117;p28"/>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18" name="Google Shape;118;p28"/>
          <p:cNvSpPr txBox="1"/>
          <p:nvPr>
            <p:ph idx="1" type="body"/>
          </p:nvPr>
        </p:nvSpPr>
        <p:spPr>
          <a:xfrm>
            <a:off x="4831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19" name="Google Shape;119;p28"/>
          <p:cNvSpPr txBox="1"/>
          <p:nvPr>
            <p:ph idx="2" type="body"/>
          </p:nvPr>
        </p:nvSpPr>
        <p:spPr>
          <a:xfrm>
            <a:off x="334772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0" name="Google Shape;120;p28"/>
          <p:cNvSpPr txBox="1"/>
          <p:nvPr>
            <p:ph idx="3" type="body"/>
          </p:nvPr>
        </p:nvSpPr>
        <p:spPr>
          <a:xfrm>
            <a:off x="6212275" y="2417500"/>
            <a:ext cx="2455500" cy="23736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SzPts val="1500"/>
              <a:buChar char="●"/>
              <a:defRPr/>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1" name="Google Shape;121;p28"/>
          <p:cNvSpPr txBox="1"/>
          <p:nvPr>
            <p:ph type="title"/>
          </p:nvPr>
        </p:nvSpPr>
        <p:spPr>
          <a:xfrm>
            <a:off x="483175"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22" name="Google Shape;122;p28"/>
          <p:cNvSpPr txBox="1"/>
          <p:nvPr>
            <p:ph idx="4" type="subTitle"/>
          </p:nvPr>
        </p:nvSpPr>
        <p:spPr>
          <a:xfrm>
            <a:off x="4831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3" name="Google Shape;123;p28"/>
          <p:cNvSpPr txBox="1"/>
          <p:nvPr>
            <p:ph idx="5" type="subTitle"/>
          </p:nvPr>
        </p:nvSpPr>
        <p:spPr>
          <a:xfrm>
            <a:off x="334772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24" name="Google Shape;124;p28"/>
          <p:cNvSpPr txBox="1"/>
          <p:nvPr>
            <p:ph idx="6" type="subTitle"/>
          </p:nvPr>
        </p:nvSpPr>
        <p:spPr>
          <a:xfrm>
            <a:off x="6212275" y="1336150"/>
            <a:ext cx="2455500" cy="7785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Four big ideas">
  <p:cSld name="CUSTOM_3_1">
    <p:spTree>
      <p:nvGrpSpPr>
        <p:cNvPr id="125" name="Shape 125"/>
        <p:cNvGrpSpPr/>
        <p:nvPr/>
      </p:nvGrpSpPr>
      <p:grpSpPr>
        <a:xfrm>
          <a:off x="0" y="0"/>
          <a:ext cx="0" cy="0"/>
          <a:chOff x="0" y="0"/>
          <a:chExt cx="0" cy="0"/>
        </a:xfrm>
      </p:grpSpPr>
      <p:sp>
        <p:nvSpPr>
          <p:cNvPr id="126" name="Google Shape;126;p29"/>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27" name="Google Shape;127;p29"/>
          <p:cNvSpPr txBox="1"/>
          <p:nvPr>
            <p:ph idx="1" type="body"/>
          </p:nvPr>
        </p:nvSpPr>
        <p:spPr>
          <a:xfrm>
            <a:off x="366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8" name="Google Shape;128;p29"/>
          <p:cNvSpPr txBox="1"/>
          <p:nvPr>
            <p:ph idx="2" type="body"/>
          </p:nvPr>
        </p:nvSpPr>
        <p:spPr>
          <a:xfrm>
            <a:off x="4938725" y="1759093"/>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29" name="Google Shape;129;p29"/>
          <p:cNvSpPr txBox="1"/>
          <p:nvPr>
            <p:ph idx="3" type="body"/>
          </p:nvPr>
        </p:nvSpPr>
        <p:spPr>
          <a:xfrm>
            <a:off x="366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0" name="Google Shape;130;p29"/>
          <p:cNvSpPr txBox="1"/>
          <p:nvPr>
            <p:ph idx="4" type="body"/>
          </p:nvPr>
        </p:nvSpPr>
        <p:spPr>
          <a:xfrm>
            <a:off x="4938750" y="3648575"/>
            <a:ext cx="3838500" cy="1138500"/>
          </a:xfrm>
          <a:prstGeom prst="rect">
            <a:avLst/>
          </a:prstGeom>
        </p:spPr>
        <p:txBody>
          <a:bodyPr anchorCtr="0" anchor="t" bIns="91425" lIns="91425" spcFirstLastPara="1" rIns="91425" wrap="square" tIns="91425">
            <a:noAutofit/>
          </a:bodyPr>
          <a:lstStyle>
            <a:lvl1pPr indent="-317500" lvl="0" marL="457200">
              <a:spcBef>
                <a:spcPts val="0"/>
              </a:spcBef>
              <a:spcAft>
                <a:spcPts val="0"/>
              </a:spcAft>
              <a:buSzPts val="1400"/>
              <a:buChar char="●"/>
              <a:defRPr sz="1400"/>
            </a:lvl1pPr>
            <a:lvl2pPr indent="-317500" lvl="1" marL="914400">
              <a:spcBef>
                <a:spcPts val="0"/>
              </a:spcBef>
              <a:spcAft>
                <a:spcPts val="0"/>
              </a:spcAft>
              <a:buSzPts val="1400"/>
              <a:buChar char="○"/>
              <a:defRPr/>
            </a:lvl2pPr>
            <a:lvl3pPr indent="-311150" lvl="2" marL="1371600">
              <a:spcBef>
                <a:spcPts val="0"/>
              </a:spcBef>
              <a:spcAft>
                <a:spcPts val="0"/>
              </a:spcAft>
              <a:buSzPts val="1300"/>
              <a:buChar char="■"/>
              <a:defRPr/>
            </a:lvl3pPr>
            <a:lvl4pPr indent="-304800" lvl="3" marL="1828800">
              <a:spcBef>
                <a:spcPts val="0"/>
              </a:spcBef>
              <a:spcAft>
                <a:spcPts val="0"/>
              </a:spcAft>
              <a:buSzPts val="1200"/>
              <a:buChar char="●"/>
              <a:defRPr/>
            </a:lvl4pPr>
            <a:lvl5pPr indent="-298450" lvl="4" marL="2286000">
              <a:spcBef>
                <a:spcPts val="0"/>
              </a:spcBef>
              <a:spcAft>
                <a:spcPts val="0"/>
              </a:spcAft>
              <a:buSzPts val="1100"/>
              <a:buChar char="○"/>
              <a:defRPr/>
            </a:lvl5pPr>
            <a:lvl6pPr indent="-292100" lvl="5" marL="2743200">
              <a:spcBef>
                <a:spcPts val="0"/>
              </a:spcBef>
              <a:spcAft>
                <a:spcPts val="0"/>
              </a:spcAft>
              <a:buSzPts val="1000"/>
              <a:buChar char="■"/>
              <a:defRPr/>
            </a:lvl6pPr>
            <a:lvl7pPr indent="-285750" lvl="6" marL="3200400">
              <a:spcBef>
                <a:spcPts val="0"/>
              </a:spcBef>
              <a:spcAft>
                <a:spcPts val="0"/>
              </a:spcAft>
              <a:buSzPts val="900"/>
              <a:buChar char="●"/>
              <a:defRPr/>
            </a:lvl7pPr>
            <a:lvl8pPr indent="-279400" lvl="7" marL="3657600">
              <a:spcBef>
                <a:spcPts val="0"/>
              </a:spcBef>
              <a:spcAft>
                <a:spcPts val="0"/>
              </a:spcAft>
              <a:buSzPts val="800"/>
              <a:buChar char="○"/>
              <a:defRPr/>
            </a:lvl8pPr>
            <a:lvl9pPr indent="-273050" lvl="8" marL="4114800">
              <a:spcBef>
                <a:spcPts val="0"/>
              </a:spcBef>
              <a:spcAft>
                <a:spcPts val="0"/>
              </a:spcAft>
              <a:buSzPts val="700"/>
              <a:buChar char="■"/>
              <a:defRPr/>
            </a:lvl9pPr>
          </a:lstStyle>
          <a:p/>
        </p:txBody>
      </p:sp>
      <p:sp>
        <p:nvSpPr>
          <p:cNvPr id="131" name="Google Shape;131;p29"/>
          <p:cNvSpPr txBox="1"/>
          <p:nvPr>
            <p:ph type="title"/>
          </p:nvPr>
        </p:nvSpPr>
        <p:spPr>
          <a:xfrm>
            <a:off x="366750" y="450025"/>
            <a:ext cx="8184600" cy="758100"/>
          </a:xfrm>
          <a:prstGeom prst="rect">
            <a:avLst/>
          </a:prstGeom>
        </p:spPr>
        <p:txBody>
          <a:bodyPr anchorCtr="0" anchor="ctr" bIns="91425" lIns="91425" spcFirstLastPara="1" rIns="91425" wrap="square" tIns="91425">
            <a:noAutofit/>
          </a:bodyPr>
          <a:lstStyle>
            <a:lvl1pPr lvl="0">
              <a:spcBef>
                <a:spcPts val="0"/>
              </a:spcBef>
              <a:spcAft>
                <a:spcPts val="0"/>
              </a:spcAft>
              <a:buSzPts val="3000"/>
              <a:buNone/>
              <a:defRPr sz="3000"/>
            </a:lvl1pPr>
            <a:lvl2pPr lvl="1">
              <a:spcBef>
                <a:spcPts val="0"/>
              </a:spcBef>
              <a:spcAft>
                <a:spcPts val="0"/>
              </a:spcAft>
              <a:buSzPts val="3000"/>
              <a:buNone/>
              <a:defRPr sz="3000"/>
            </a:lvl2pPr>
            <a:lvl3pPr lvl="2">
              <a:spcBef>
                <a:spcPts val="0"/>
              </a:spcBef>
              <a:spcAft>
                <a:spcPts val="0"/>
              </a:spcAft>
              <a:buSzPts val="3000"/>
              <a:buNone/>
              <a:defRPr sz="3000"/>
            </a:lvl3pPr>
            <a:lvl4pPr lvl="3">
              <a:spcBef>
                <a:spcPts val="0"/>
              </a:spcBef>
              <a:spcAft>
                <a:spcPts val="0"/>
              </a:spcAft>
              <a:buSzPts val="3000"/>
              <a:buNone/>
              <a:defRPr sz="3000"/>
            </a:lvl4pPr>
            <a:lvl5pPr lvl="4">
              <a:spcBef>
                <a:spcPts val="0"/>
              </a:spcBef>
              <a:spcAft>
                <a:spcPts val="0"/>
              </a:spcAft>
              <a:buSzPts val="3000"/>
              <a:buNone/>
              <a:defRPr sz="3000"/>
            </a:lvl5pPr>
            <a:lvl6pPr lvl="5">
              <a:spcBef>
                <a:spcPts val="0"/>
              </a:spcBef>
              <a:spcAft>
                <a:spcPts val="0"/>
              </a:spcAft>
              <a:buSzPts val="3000"/>
              <a:buNone/>
              <a:defRPr sz="3000"/>
            </a:lvl6pPr>
            <a:lvl7pPr lvl="6">
              <a:spcBef>
                <a:spcPts val="0"/>
              </a:spcBef>
              <a:spcAft>
                <a:spcPts val="0"/>
              </a:spcAft>
              <a:buSzPts val="3000"/>
              <a:buNone/>
              <a:defRPr sz="3000"/>
            </a:lvl7pPr>
            <a:lvl8pPr lvl="7">
              <a:spcBef>
                <a:spcPts val="0"/>
              </a:spcBef>
              <a:spcAft>
                <a:spcPts val="0"/>
              </a:spcAft>
              <a:buSzPts val="3000"/>
              <a:buNone/>
              <a:defRPr sz="3000"/>
            </a:lvl8pPr>
            <a:lvl9pPr lvl="8">
              <a:spcBef>
                <a:spcPts val="0"/>
              </a:spcBef>
              <a:spcAft>
                <a:spcPts val="0"/>
              </a:spcAft>
              <a:buSzPts val="3000"/>
              <a:buNone/>
              <a:defRPr sz="3000"/>
            </a:lvl9pPr>
          </a:lstStyle>
          <a:p/>
        </p:txBody>
      </p:sp>
      <p:sp>
        <p:nvSpPr>
          <p:cNvPr id="132" name="Google Shape;132;p29"/>
          <p:cNvSpPr txBox="1"/>
          <p:nvPr>
            <p:ph idx="5" type="subTitle"/>
          </p:nvPr>
        </p:nvSpPr>
        <p:spPr>
          <a:xfrm>
            <a:off x="366763"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3" name="Google Shape;133;p29"/>
          <p:cNvSpPr txBox="1"/>
          <p:nvPr>
            <p:ph idx="6" type="subTitle"/>
          </p:nvPr>
        </p:nvSpPr>
        <p:spPr>
          <a:xfrm>
            <a:off x="4938738" y="1277907"/>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4" name="Google Shape;134;p29"/>
          <p:cNvSpPr txBox="1"/>
          <p:nvPr>
            <p:ph idx="7" type="subTitle"/>
          </p:nvPr>
        </p:nvSpPr>
        <p:spPr>
          <a:xfrm>
            <a:off x="4938761"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
        <p:nvSpPr>
          <p:cNvPr id="135" name="Google Shape;135;p29"/>
          <p:cNvSpPr txBox="1"/>
          <p:nvPr>
            <p:ph idx="8" type="subTitle"/>
          </p:nvPr>
        </p:nvSpPr>
        <p:spPr>
          <a:xfrm>
            <a:off x="366750" y="3167363"/>
            <a:ext cx="3838500" cy="481200"/>
          </a:xfrm>
          <a:prstGeom prst="rect">
            <a:avLst/>
          </a:prstGeom>
        </p:spPr>
        <p:txBody>
          <a:bodyPr anchorCtr="0" anchor="t" bIns="91425" lIns="91425" spcFirstLastPara="1" rIns="91425" wrap="square" tIns="91425">
            <a:noAutofit/>
          </a:bodyPr>
          <a:lstStyle>
            <a:lvl1pPr lvl="0">
              <a:spcBef>
                <a:spcPts val="0"/>
              </a:spcBef>
              <a:spcAft>
                <a:spcPts val="0"/>
              </a:spcAft>
              <a:buSzPts val="2000"/>
              <a:buNone/>
              <a:defRPr sz="2000"/>
            </a:lvl1pPr>
            <a:lvl2pPr lvl="1">
              <a:spcBef>
                <a:spcPts val="0"/>
              </a:spcBef>
              <a:spcAft>
                <a:spcPts val="0"/>
              </a:spcAft>
              <a:buSzPts val="2000"/>
              <a:buNone/>
              <a:defRPr sz="2000"/>
            </a:lvl2pPr>
            <a:lvl3pPr lvl="2">
              <a:spcBef>
                <a:spcPts val="0"/>
              </a:spcBef>
              <a:spcAft>
                <a:spcPts val="0"/>
              </a:spcAft>
              <a:buSzPts val="2000"/>
              <a:buNone/>
              <a:defRPr sz="2000"/>
            </a:lvl3pPr>
            <a:lvl4pPr lvl="3">
              <a:spcBef>
                <a:spcPts val="0"/>
              </a:spcBef>
              <a:spcAft>
                <a:spcPts val="0"/>
              </a:spcAft>
              <a:buSzPts val="2000"/>
              <a:buNone/>
              <a:defRPr sz="2000"/>
            </a:lvl4pPr>
            <a:lvl5pPr lvl="4">
              <a:spcBef>
                <a:spcPts val="0"/>
              </a:spcBef>
              <a:spcAft>
                <a:spcPts val="0"/>
              </a:spcAft>
              <a:buSzPts val="2000"/>
              <a:buNone/>
              <a:defRPr sz="2000"/>
            </a:lvl5pPr>
            <a:lvl6pPr lvl="5">
              <a:spcBef>
                <a:spcPts val="0"/>
              </a:spcBef>
              <a:spcAft>
                <a:spcPts val="0"/>
              </a:spcAft>
              <a:buSzPts val="2000"/>
              <a:buNone/>
              <a:defRPr sz="2000"/>
            </a:lvl6pPr>
            <a:lvl7pPr lvl="6">
              <a:spcBef>
                <a:spcPts val="0"/>
              </a:spcBef>
              <a:spcAft>
                <a:spcPts val="0"/>
              </a:spcAft>
              <a:buSzPts val="2000"/>
              <a:buNone/>
              <a:defRPr sz="2000"/>
            </a:lvl7pPr>
            <a:lvl8pPr lvl="7">
              <a:spcBef>
                <a:spcPts val="0"/>
              </a:spcBef>
              <a:spcAft>
                <a:spcPts val="0"/>
              </a:spcAft>
              <a:buSzPts val="2000"/>
              <a:buNone/>
              <a:defRPr sz="2000"/>
            </a:lvl8pPr>
            <a:lvl9pPr lvl="8">
              <a:spcBef>
                <a:spcPts val="0"/>
              </a:spcBef>
              <a:spcAft>
                <a:spcPts val="0"/>
              </a:spcAft>
              <a:buSzPts val="2000"/>
              <a:buNone/>
              <a:defRPr sz="2000"/>
            </a:lvl9pPr>
          </a:lstStyle>
          <a:p/>
        </p:txBody>
      </p:sp>
    </p:spTree>
  </p:cSld>
  <p:clrMapOvr>
    <a:masterClrMapping/>
  </p:clrMapOvr>
</p:sldLayout>
</file>

<file path=ppt/slideLayouts/slideLayout2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image">
  <p:cSld name="TITLE_ONLY_1_1">
    <p:spTree>
      <p:nvGrpSpPr>
        <p:cNvPr id="136" name="Shape 136"/>
        <p:cNvGrpSpPr/>
        <p:nvPr/>
      </p:nvGrpSpPr>
      <p:grpSpPr>
        <a:xfrm>
          <a:off x="0" y="0"/>
          <a:ext cx="0" cy="0"/>
          <a:chOff x="0" y="0"/>
          <a:chExt cx="0" cy="0"/>
        </a:xfrm>
      </p:grpSpPr>
      <p:sp>
        <p:nvSpPr>
          <p:cNvPr id="137" name="Google Shape;137;p30"/>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38" name="Google Shape;138;p30"/>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39" name="Google Shape;139;p30"/>
          <p:cNvSpPr/>
          <p:nvPr>
            <p:ph idx="2" type="pic"/>
          </p:nvPr>
        </p:nvSpPr>
        <p:spPr>
          <a:xfrm>
            <a:off x="311700" y="1170425"/>
            <a:ext cx="8520600" cy="3492900"/>
          </a:xfrm>
          <a:prstGeom prst="rect">
            <a:avLst/>
          </a:prstGeom>
          <a:noFill/>
          <a:ln>
            <a:noFill/>
          </a:ln>
        </p:spPr>
      </p:sp>
    </p:spTree>
  </p:cSld>
  <p:clrMapOvr>
    <a:masterClrMapping/>
  </p:clrMapOvr>
</p:sldLayout>
</file>

<file path=ppt/slideLayouts/slideLayout2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wo storyboards">
  <p:cSld name="CUSTOM_4_1">
    <p:spTree>
      <p:nvGrpSpPr>
        <p:cNvPr id="140" name="Shape 140"/>
        <p:cNvGrpSpPr/>
        <p:nvPr/>
      </p:nvGrpSpPr>
      <p:grpSpPr>
        <a:xfrm>
          <a:off x="0" y="0"/>
          <a:ext cx="0" cy="0"/>
          <a:chOff x="0" y="0"/>
          <a:chExt cx="0" cy="0"/>
        </a:xfrm>
      </p:grpSpPr>
      <p:sp>
        <p:nvSpPr>
          <p:cNvPr id="141" name="Google Shape;141;p31"/>
          <p:cNvSpPr txBox="1"/>
          <p:nvPr>
            <p:ph idx="1" type="body"/>
          </p:nvPr>
        </p:nvSpPr>
        <p:spPr>
          <a:xfrm>
            <a:off x="311700"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2" name="Google Shape;142;p31"/>
          <p:cNvSpPr/>
          <p:nvPr>
            <p:ph idx="2" type="pic"/>
          </p:nvPr>
        </p:nvSpPr>
        <p:spPr>
          <a:xfrm>
            <a:off x="4804825" y="1133300"/>
            <a:ext cx="4027500" cy="2392800"/>
          </a:xfrm>
          <a:prstGeom prst="rect">
            <a:avLst/>
          </a:prstGeom>
          <a:noFill/>
          <a:ln>
            <a:noFill/>
          </a:ln>
        </p:spPr>
      </p:sp>
      <p:sp>
        <p:nvSpPr>
          <p:cNvPr id="143" name="Google Shape;143;p31"/>
          <p:cNvSpPr/>
          <p:nvPr>
            <p:ph idx="3" type="pic"/>
          </p:nvPr>
        </p:nvSpPr>
        <p:spPr>
          <a:xfrm>
            <a:off x="311725" y="1133300"/>
            <a:ext cx="4027500" cy="2392800"/>
          </a:xfrm>
          <a:prstGeom prst="rect">
            <a:avLst/>
          </a:prstGeom>
          <a:noFill/>
          <a:ln>
            <a:noFill/>
          </a:ln>
        </p:spPr>
      </p:sp>
      <p:sp>
        <p:nvSpPr>
          <p:cNvPr id="144" name="Google Shape;144;p31"/>
          <p:cNvSpPr txBox="1"/>
          <p:nvPr>
            <p:ph idx="4" type="body"/>
          </p:nvPr>
        </p:nvSpPr>
        <p:spPr>
          <a:xfrm>
            <a:off x="4804825" y="4080225"/>
            <a:ext cx="4027500" cy="9261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45" name="Google Shape;145;p31"/>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46" name="Google Shape;146;p31"/>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47" name="Google Shape;147;p31"/>
          <p:cNvSpPr txBox="1"/>
          <p:nvPr>
            <p:ph idx="5" type="subTitle"/>
          </p:nvPr>
        </p:nvSpPr>
        <p:spPr>
          <a:xfrm>
            <a:off x="3117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48" name="Google Shape;148;p31"/>
          <p:cNvSpPr txBox="1"/>
          <p:nvPr>
            <p:ph idx="6" type="subTitle"/>
          </p:nvPr>
        </p:nvSpPr>
        <p:spPr>
          <a:xfrm>
            <a:off x="4804825" y="3582900"/>
            <a:ext cx="40275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hree storyboards">
  <p:cSld name="CUSTOM_4_1_1">
    <p:spTree>
      <p:nvGrpSpPr>
        <p:cNvPr id="149" name="Shape 149"/>
        <p:cNvGrpSpPr/>
        <p:nvPr/>
      </p:nvGrpSpPr>
      <p:grpSpPr>
        <a:xfrm>
          <a:off x="0" y="0"/>
          <a:ext cx="0" cy="0"/>
          <a:chOff x="0" y="0"/>
          <a:chExt cx="0" cy="0"/>
        </a:xfrm>
      </p:grpSpPr>
      <p:sp>
        <p:nvSpPr>
          <p:cNvPr id="150" name="Google Shape;150;p32"/>
          <p:cNvSpPr txBox="1"/>
          <p:nvPr>
            <p:ph idx="1" type="body"/>
          </p:nvPr>
        </p:nvSpPr>
        <p:spPr>
          <a:xfrm>
            <a:off x="31170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1" name="Google Shape;151;p32"/>
          <p:cNvSpPr/>
          <p:nvPr>
            <p:ph idx="2" type="pic"/>
          </p:nvPr>
        </p:nvSpPr>
        <p:spPr>
          <a:xfrm>
            <a:off x="6205225" y="1128325"/>
            <a:ext cx="2627100" cy="2273100"/>
          </a:xfrm>
          <a:prstGeom prst="rect">
            <a:avLst/>
          </a:prstGeom>
          <a:noFill/>
          <a:ln>
            <a:noFill/>
          </a:ln>
        </p:spPr>
      </p:sp>
      <p:sp>
        <p:nvSpPr>
          <p:cNvPr id="152" name="Google Shape;152;p32"/>
          <p:cNvSpPr/>
          <p:nvPr>
            <p:ph idx="3" type="pic"/>
          </p:nvPr>
        </p:nvSpPr>
        <p:spPr>
          <a:xfrm>
            <a:off x="311725" y="1128325"/>
            <a:ext cx="2627100" cy="2273100"/>
          </a:xfrm>
          <a:prstGeom prst="rect">
            <a:avLst/>
          </a:prstGeom>
          <a:noFill/>
          <a:ln>
            <a:noFill/>
          </a:ln>
        </p:spPr>
      </p:sp>
      <p:sp>
        <p:nvSpPr>
          <p:cNvPr id="153" name="Google Shape;153;p32"/>
          <p:cNvSpPr txBox="1"/>
          <p:nvPr>
            <p:ph idx="4" type="body"/>
          </p:nvPr>
        </p:nvSpPr>
        <p:spPr>
          <a:xfrm>
            <a:off x="6205225"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4" name="Google Shape;154;p32"/>
          <p:cNvSpPr/>
          <p:nvPr>
            <p:ph idx="5" type="pic"/>
          </p:nvPr>
        </p:nvSpPr>
        <p:spPr>
          <a:xfrm>
            <a:off x="3255250" y="1128325"/>
            <a:ext cx="2627100" cy="2273100"/>
          </a:xfrm>
          <a:prstGeom prst="rect">
            <a:avLst/>
          </a:prstGeom>
          <a:noFill/>
          <a:ln>
            <a:noFill/>
          </a:ln>
        </p:spPr>
      </p:sp>
      <p:sp>
        <p:nvSpPr>
          <p:cNvPr id="155" name="Google Shape;155;p32"/>
          <p:cNvSpPr txBox="1"/>
          <p:nvPr>
            <p:ph idx="6" type="body"/>
          </p:nvPr>
        </p:nvSpPr>
        <p:spPr>
          <a:xfrm>
            <a:off x="3255250" y="3911700"/>
            <a:ext cx="2627100" cy="1018500"/>
          </a:xfrm>
          <a:prstGeom prst="rect">
            <a:avLst/>
          </a:prstGeom>
        </p:spPr>
        <p:txBody>
          <a:bodyPr anchorCtr="0" anchor="t" bIns="91425" lIns="91425" spcFirstLastPara="1" rIns="91425" wrap="square" tIns="91425">
            <a:no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156" name="Google Shape;156;p32"/>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57" name="Google Shape;157;p32"/>
          <p:cNvSpPr txBox="1"/>
          <p:nvPr>
            <p:ph type="title"/>
          </p:nvPr>
        </p:nvSpPr>
        <p:spPr>
          <a:xfrm>
            <a:off x="311700" y="445025"/>
            <a:ext cx="8520600" cy="572700"/>
          </a:xfrm>
          <a:prstGeom prst="rect">
            <a:avLst/>
          </a:prstGeom>
        </p:spPr>
        <p:txBody>
          <a:bodyPr anchorCtr="0" anchor="t" bIns="91425" lIns="91425" spcFirstLastPara="1" rIns="91425" wrap="square" tIns="91425">
            <a:no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58" name="Google Shape;158;p32"/>
          <p:cNvSpPr txBox="1"/>
          <p:nvPr>
            <p:ph idx="7" type="subTitle"/>
          </p:nvPr>
        </p:nvSpPr>
        <p:spPr>
          <a:xfrm>
            <a:off x="3117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59" name="Google Shape;159;p32"/>
          <p:cNvSpPr txBox="1"/>
          <p:nvPr>
            <p:ph idx="8" type="subTitle"/>
          </p:nvPr>
        </p:nvSpPr>
        <p:spPr>
          <a:xfrm>
            <a:off x="6205225"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
        <p:nvSpPr>
          <p:cNvPr id="160" name="Google Shape;160;p32"/>
          <p:cNvSpPr txBox="1"/>
          <p:nvPr>
            <p:ph idx="9" type="subTitle"/>
          </p:nvPr>
        </p:nvSpPr>
        <p:spPr>
          <a:xfrm>
            <a:off x="3255250" y="3430500"/>
            <a:ext cx="2627100" cy="4812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vl1pPr>
            <a:lvl2pPr lvl="1">
              <a:spcBef>
                <a:spcPts val="0"/>
              </a:spcBef>
              <a:spcAft>
                <a:spcPts val="0"/>
              </a:spcAft>
              <a:buSzPts val="1800"/>
              <a:buNone/>
              <a:defRPr sz="1800"/>
            </a:lvl2pPr>
            <a:lvl3pPr lvl="2">
              <a:spcBef>
                <a:spcPts val="0"/>
              </a:spcBef>
              <a:spcAft>
                <a:spcPts val="0"/>
              </a:spcAft>
              <a:buSzPts val="1800"/>
              <a:buNone/>
              <a:defRPr sz="1800"/>
            </a:lvl3pPr>
            <a:lvl4pPr lvl="3">
              <a:spcBef>
                <a:spcPts val="0"/>
              </a:spcBef>
              <a:spcAft>
                <a:spcPts val="0"/>
              </a:spcAft>
              <a:buSzPts val="1800"/>
              <a:buNone/>
              <a:defRPr sz="1800"/>
            </a:lvl4pPr>
            <a:lvl5pPr lvl="4">
              <a:spcBef>
                <a:spcPts val="0"/>
              </a:spcBef>
              <a:spcAft>
                <a:spcPts val="0"/>
              </a:spcAft>
              <a:buSzPts val="1800"/>
              <a:buNone/>
              <a:defRPr sz="1800"/>
            </a:lvl5pPr>
            <a:lvl6pPr lvl="5">
              <a:spcBef>
                <a:spcPts val="0"/>
              </a:spcBef>
              <a:spcAft>
                <a:spcPts val="0"/>
              </a:spcAft>
              <a:buSzPts val="1800"/>
              <a:buNone/>
              <a:defRPr sz="1800"/>
            </a:lvl6pPr>
            <a:lvl7pPr lvl="6">
              <a:spcBef>
                <a:spcPts val="0"/>
              </a:spcBef>
              <a:spcAft>
                <a:spcPts val="0"/>
              </a:spcAft>
              <a:buSzPts val="1800"/>
              <a:buNone/>
              <a:defRPr sz="1800"/>
            </a:lvl7pPr>
            <a:lvl8pPr lvl="7">
              <a:spcBef>
                <a:spcPts val="0"/>
              </a:spcBef>
              <a:spcAft>
                <a:spcPts val="0"/>
              </a:spcAft>
              <a:buSzPts val="1800"/>
              <a:buNone/>
              <a:defRPr sz="1800"/>
            </a:lvl8pPr>
            <a:lvl9pPr lvl="8">
              <a:spcBef>
                <a:spcPts val="0"/>
              </a:spcBef>
              <a:spcAft>
                <a:spcPts val="0"/>
              </a:spcAft>
              <a:buSzPts val="1800"/>
              <a:buNone/>
              <a:defRPr sz="1800"/>
            </a:lvl9pPr>
          </a:lstStyle>
          <a:p/>
        </p:txBody>
      </p:sp>
    </p:spTree>
  </p:cSld>
  <p:clrMapOvr>
    <a:masterClrMapping/>
  </p:clrMapOvr>
</p:sldLayout>
</file>

<file path=ppt/slideLayouts/slideLayout3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only">
  <p:cSld name="CUSTOM_5_1">
    <p:spTree>
      <p:nvGrpSpPr>
        <p:cNvPr id="161" name="Shape 161"/>
        <p:cNvGrpSpPr/>
        <p:nvPr/>
      </p:nvGrpSpPr>
      <p:grpSpPr>
        <a:xfrm>
          <a:off x="0" y="0"/>
          <a:ext cx="0" cy="0"/>
          <a:chOff x="0" y="0"/>
          <a:chExt cx="0" cy="0"/>
        </a:xfrm>
      </p:grpSpPr>
      <p:sp>
        <p:nvSpPr>
          <p:cNvPr id="162" name="Google Shape;162;p33"/>
          <p:cNvSpPr/>
          <p:nvPr>
            <p:ph idx="2" type="pic"/>
          </p:nvPr>
        </p:nvSpPr>
        <p:spPr>
          <a:xfrm>
            <a:off x="311700" y="445025"/>
            <a:ext cx="8520600" cy="4218300"/>
          </a:xfrm>
          <a:prstGeom prst="rect">
            <a:avLst/>
          </a:prstGeom>
          <a:noFill/>
          <a:ln>
            <a:noFill/>
          </a:ln>
        </p:spPr>
      </p:sp>
      <p:sp>
        <p:nvSpPr>
          <p:cNvPr id="163" name="Google Shape;163;p33"/>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grid">
  <p:cSld name="CUSTOM_6_1">
    <p:spTree>
      <p:nvGrpSpPr>
        <p:cNvPr id="164" name="Shape 164"/>
        <p:cNvGrpSpPr/>
        <p:nvPr/>
      </p:nvGrpSpPr>
      <p:grpSpPr>
        <a:xfrm>
          <a:off x="0" y="0"/>
          <a:ext cx="0" cy="0"/>
          <a:chOff x="0" y="0"/>
          <a:chExt cx="0" cy="0"/>
        </a:xfrm>
      </p:grpSpPr>
      <p:sp>
        <p:nvSpPr>
          <p:cNvPr id="165" name="Google Shape;165;p34"/>
          <p:cNvSpPr txBox="1"/>
          <p:nvPr>
            <p:ph idx="12" type="sldNum"/>
          </p:nvPr>
        </p:nvSpPr>
        <p:spPr>
          <a:xfrm>
            <a:off x="8472458" y="4663217"/>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
        <p:nvSpPr>
          <p:cNvPr id="166" name="Google Shape;166;p34"/>
          <p:cNvSpPr/>
          <p:nvPr>
            <p:ph idx="2" type="pic"/>
          </p:nvPr>
        </p:nvSpPr>
        <p:spPr>
          <a:xfrm>
            <a:off x="3389600" y="118913"/>
            <a:ext cx="1643700" cy="1535100"/>
          </a:xfrm>
          <a:prstGeom prst="rect">
            <a:avLst/>
          </a:prstGeom>
          <a:noFill/>
          <a:ln>
            <a:noFill/>
          </a:ln>
        </p:spPr>
      </p:sp>
      <p:sp>
        <p:nvSpPr>
          <p:cNvPr id="167" name="Google Shape;167;p34"/>
          <p:cNvSpPr/>
          <p:nvPr>
            <p:ph idx="3" type="pic"/>
          </p:nvPr>
        </p:nvSpPr>
        <p:spPr>
          <a:xfrm>
            <a:off x="5195935" y="118913"/>
            <a:ext cx="1643700" cy="1535100"/>
          </a:xfrm>
          <a:prstGeom prst="rect">
            <a:avLst/>
          </a:prstGeom>
          <a:noFill/>
          <a:ln>
            <a:noFill/>
          </a:ln>
        </p:spPr>
      </p:sp>
      <p:sp>
        <p:nvSpPr>
          <p:cNvPr id="168" name="Google Shape;168;p34"/>
          <p:cNvSpPr/>
          <p:nvPr>
            <p:ph idx="4" type="pic"/>
          </p:nvPr>
        </p:nvSpPr>
        <p:spPr>
          <a:xfrm>
            <a:off x="7002270" y="118913"/>
            <a:ext cx="1643700" cy="1535100"/>
          </a:xfrm>
          <a:prstGeom prst="rect">
            <a:avLst/>
          </a:prstGeom>
          <a:noFill/>
          <a:ln>
            <a:noFill/>
          </a:ln>
        </p:spPr>
      </p:sp>
      <p:sp>
        <p:nvSpPr>
          <p:cNvPr id="169" name="Google Shape;169;p34"/>
          <p:cNvSpPr/>
          <p:nvPr>
            <p:ph idx="5" type="pic"/>
          </p:nvPr>
        </p:nvSpPr>
        <p:spPr>
          <a:xfrm>
            <a:off x="3389588" y="1804212"/>
            <a:ext cx="1643700" cy="1535100"/>
          </a:xfrm>
          <a:prstGeom prst="rect">
            <a:avLst/>
          </a:prstGeom>
          <a:noFill/>
          <a:ln>
            <a:noFill/>
          </a:ln>
        </p:spPr>
      </p:sp>
      <p:sp>
        <p:nvSpPr>
          <p:cNvPr id="170" name="Google Shape;170;p34"/>
          <p:cNvSpPr/>
          <p:nvPr>
            <p:ph idx="6" type="pic"/>
          </p:nvPr>
        </p:nvSpPr>
        <p:spPr>
          <a:xfrm>
            <a:off x="5195922" y="1804212"/>
            <a:ext cx="1643700" cy="1535100"/>
          </a:xfrm>
          <a:prstGeom prst="rect">
            <a:avLst/>
          </a:prstGeom>
          <a:noFill/>
          <a:ln>
            <a:noFill/>
          </a:ln>
        </p:spPr>
      </p:sp>
      <p:sp>
        <p:nvSpPr>
          <p:cNvPr id="171" name="Google Shape;171;p34"/>
          <p:cNvSpPr/>
          <p:nvPr>
            <p:ph idx="7" type="pic"/>
          </p:nvPr>
        </p:nvSpPr>
        <p:spPr>
          <a:xfrm>
            <a:off x="7002257" y="1804212"/>
            <a:ext cx="1643700" cy="1535100"/>
          </a:xfrm>
          <a:prstGeom prst="rect">
            <a:avLst/>
          </a:prstGeom>
          <a:noFill/>
          <a:ln>
            <a:noFill/>
          </a:ln>
        </p:spPr>
      </p:sp>
      <p:sp>
        <p:nvSpPr>
          <p:cNvPr id="172" name="Google Shape;172;p34"/>
          <p:cNvSpPr txBox="1"/>
          <p:nvPr>
            <p:ph type="title"/>
          </p:nvPr>
        </p:nvSpPr>
        <p:spPr>
          <a:xfrm>
            <a:off x="351550" y="445025"/>
            <a:ext cx="2596800" cy="1706400"/>
          </a:xfrm>
          <a:prstGeom prst="rect">
            <a:avLst/>
          </a:prstGeom>
        </p:spPr>
        <p:txBody>
          <a:bodyPr anchorCtr="0" anchor="t" bIns="91425" lIns="91425" spcFirstLastPara="1" rIns="91425" wrap="square" tIns="91425">
            <a:spAutoFit/>
          </a:bodyPr>
          <a:lstStyle>
            <a:lvl1pPr lvl="0">
              <a:spcBef>
                <a:spcPts val="0"/>
              </a:spcBef>
              <a:spcAft>
                <a:spcPts val="0"/>
              </a:spcAft>
              <a:buSzPts val="36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73" name="Google Shape;173;p34"/>
          <p:cNvSpPr/>
          <p:nvPr>
            <p:ph idx="8" type="pic"/>
          </p:nvPr>
        </p:nvSpPr>
        <p:spPr>
          <a:xfrm>
            <a:off x="3389588" y="3489487"/>
            <a:ext cx="1643700" cy="1535100"/>
          </a:xfrm>
          <a:prstGeom prst="rect">
            <a:avLst/>
          </a:prstGeom>
          <a:noFill/>
          <a:ln>
            <a:noFill/>
          </a:ln>
        </p:spPr>
      </p:sp>
      <p:sp>
        <p:nvSpPr>
          <p:cNvPr id="174" name="Google Shape;174;p34"/>
          <p:cNvSpPr/>
          <p:nvPr>
            <p:ph idx="9" type="pic"/>
          </p:nvPr>
        </p:nvSpPr>
        <p:spPr>
          <a:xfrm>
            <a:off x="5195922" y="3489487"/>
            <a:ext cx="1643700" cy="1535100"/>
          </a:xfrm>
          <a:prstGeom prst="rect">
            <a:avLst/>
          </a:prstGeom>
          <a:noFill/>
          <a:ln>
            <a:noFill/>
          </a:ln>
        </p:spPr>
      </p:sp>
      <p:sp>
        <p:nvSpPr>
          <p:cNvPr id="175" name="Google Shape;175;p34"/>
          <p:cNvSpPr/>
          <p:nvPr>
            <p:ph idx="13" type="pic"/>
          </p:nvPr>
        </p:nvSpPr>
        <p:spPr>
          <a:xfrm>
            <a:off x="7002257" y="3489487"/>
            <a:ext cx="1643700" cy="1535100"/>
          </a:xfrm>
          <a:prstGeom prst="rect">
            <a:avLst/>
          </a:prstGeom>
          <a:noFill/>
          <a:ln>
            <a:noFill/>
          </a:ln>
        </p:spPr>
      </p:sp>
    </p:spTree>
  </p:cSld>
  <p:clrMapOvr>
    <a:masterClrMapping/>
  </p:clrMapOvr>
  <p:extLst>
    <p:ext uri="{DCECCB84-F9BA-43D5-87BE-67443E8EF086}">
      <p15:sldGuideLst>
        <p15:guide id="1" pos="5564">
          <p15:clr>
            <a:srgbClr val="E46962"/>
          </p15:clr>
        </p15:guide>
      </p15:sldGuideLst>
    </p:ext>
  </p:extLst>
</p:sldLayout>
</file>

<file path=ppt/slideLayouts/slideLayout3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BLANK_1">
    <p:spTree>
      <p:nvGrpSpPr>
        <p:cNvPr id="176" name="Shape 176"/>
        <p:cNvGrpSpPr/>
        <p:nvPr/>
      </p:nvGrpSpPr>
      <p:grpSpPr>
        <a:xfrm>
          <a:off x="0" y="0"/>
          <a:ext cx="0" cy="0"/>
          <a:chOff x="0" y="0"/>
          <a:chExt cx="0" cy="0"/>
        </a:xfrm>
      </p:grpSpPr>
      <p:sp>
        <p:nvSpPr>
          <p:cNvPr id="177" name="Google Shape;177;p3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178" name="Google Shape;178;p3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4"/>
              </a:buClr>
              <a:buSzPts val="12800"/>
              <a:buNone/>
              <a:defRPr sz="12800">
                <a:solidFill>
                  <a:schemeClr val="accent4"/>
                </a:solidFill>
              </a:defRPr>
            </a:lvl1pPr>
            <a:lvl2pPr lvl="1"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2pPr>
            <a:lvl3pPr lvl="2"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3pPr>
            <a:lvl4pPr lvl="3"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4pPr>
            <a:lvl5pPr lvl="4"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5pPr>
            <a:lvl6pPr lvl="5"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6pPr>
            <a:lvl7pPr lvl="6"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7pPr>
            <a:lvl8pPr lvl="7"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8pPr>
            <a:lvl9pPr lvl="8" algn="ctr">
              <a:spcBef>
                <a:spcPts val="0"/>
              </a:spcBef>
              <a:spcAft>
                <a:spcPts val="0"/>
              </a:spcAft>
              <a:buClr>
                <a:schemeClr val="accent3"/>
              </a:buClr>
              <a:buSzPts val="12800"/>
              <a:buNone/>
              <a:defRPr sz="12800">
                <a:solidFill>
                  <a:schemeClr val="accent3"/>
                </a:solidFill>
                <a:latin typeface="Barlow Light"/>
                <a:ea typeface="Barlow Light"/>
                <a:cs typeface="Barlow Light"/>
                <a:sym typeface="Barlow Light"/>
              </a:defRPr>
            </a:lvl9pPr>
          </a:lstStyle>
          <a:p/>
        </p:txBody>
      </p:sp>
      <p:sp>
        <p:nvSpPr>
          <p:cNvPr id="179" name="Google Shape;179;p3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7">
          <p15:clr>
            <a:srgbClr val="E46962"/>
          </p15:clr>
        </p15:guide>
      </p15:sldGuideLst>
    </p:ext>
  </p:extLst>
</p:sldLayout>
</file>

<file path=ppt/slideLayouts/slideLayout3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secHead">
  <p:cSld name="SECTION_HEADER">
    <p:spTree>
      <p:nvGrpSpPr>
        <p:cNvPr id="180" name="Shape 180"/>
        <p:cNvGrpSpPr/>
        <p:nvPr/>
      </p:nvGrpSpPr>
      <p:grpSpPr>
        <a:xfrm>
          <a:off x="0" y="0"/>
          <a:ext cx="0" cy="0"/>
          <a:chOff x="0" y="0"/>
          <a:chExt cx="0" cy="0"/>
        </a:xfrm>
      </p:grpSpPr>
      <p:sp>
        <p:nvSpPr>
          <p:cNvPr id="181" name="Google Shape;181;p36"/>
          <p:cNvSpPr txBox="1"/>
          <p:nvPr>
            <p:ph type="title"/>
          </p:nvPr>
        </p:nvSpPr>
        <p:spPr>
          <a:xfrm>
            <a:off x="632850" y="1124700"/>
            <a:ext cx="7878300" cy="17415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1"/>
              </a:buClr>
              <a:buSzPts val="5400"/>
              <a:buFont typeface="Hepta Slab"/>
              <a:buNone/>
              <a:defRPr sz="540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p:txBody>
      </p:sp>
      <p:sp>
        <p:nvSpPr>
          <p:cNvPr id="182" name="Google Shape;182;p36"/>
          <p:cNvSpPr txBox="1"/>
          <p:nvPr>
            <p:ph idx="1" type="body"/>
          </p:nvPr>
        </p:nvSpPr>
        <p:spPr>
          <a:xfrm>
            <a:off x="4064100" y="4335200"/>
            <a:ext cx="1015800" cy="266100"/>
          </a:xfrm>
          <a:prstGeom prst="rect">
            <a:avLst/>
          </a:prstGeom>
          <a:ln cap="flat" cmpd="sng" w="9525">
            <a:solidFill>
              <a:schemeClr val="dk1"/>
            </a:solidFill>
            <a:prstDash val="solid"/>
            <a:round/>
            <a:headEnd len="sm" w="sm" type="none"/>
            <a:tailEnd len="sm" w="sm" type="none"/>
          </a:ln>
        </p:spPr>
        <p:txBody>
          <a:bodyPr anchorCtr="0" anchor="ctr" bIns="0" lIns="0" spcFirstLastPara="1" rIns="0" wrap="square" tIns="0">
            <a:no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183" name="Google Shape;183;p36"/>
          <p:cNvSpPr txBox="1"/>
          <p:nvPr>
            <p:ph idx="2" type="subTitle"/>
          </p:nvPr>
        </p:nvSpPr>
        <p:spPr>
          <a:xfrm>
            <a:off x="2857500" y="2902000"/>
            <a:ext cx="3765600" cy="9348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2600"/>
              <a:buNone/>
              <a:defRPr sz="2600">
                <a:solidFill>
                  <a:schemeClr val="dk2"/>
                </a:solidFill>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184" name="Google Shape;184;p36"/>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genda / Content" type="tx">
  <p:cSld name="TITLE_AND_BODY">
    <p:bg>
      <p:bgPr>
        <a:solidFill>
          <a:schemeClr val="accent4"/>
        </a:solidFill>
      </p:bgPr>
    </p:bg>
    <p:spTree>
      <p:nvGrpSpPr>
        <p:cNvPr id="185" name="Shape 185"/>
        <p:cNvGrpSpPr/>
        <p:nvPr/>
      </p:nvGrpSpPr>
      <p:grpSpPr>
        <a:xfrm>
          <a:off x="0" y="0"/>
          <a:ext cx="0" cy="0"/>
          <a:chOff x="0" y="0"/>
          <a:chExt cx="0" cy="0"/>
        </a:xfrm>
      </p:grpSpPr>
      <p:sp>
        <p:nvSpPr>
          <p:cNvPr id="186" name="Google Shape;186;p37"/>
          <p:cNvSpPr txBox="1"/>
          <p:nvPr>
            <p:ph idx="1" type="subTitle"/>
          </p:nvPr>
        </p:nvSpPr>
        <p:spPr>
          <a:xfrm>
            <a:off x="475075" y="309225"/>
            <a:ext cx="3655200" cy="3576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2pPr>
            <a:lvl3pPr lvl="2">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3pPr>
            <a:lvl4pPr lvl="3">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4pPr>
            <a:lvl5pPr lvl="4">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5pPr>
            <a:lvl6pPr lvl="5">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6pPr>
            <a:lvl7pPr lvl="6">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7pPr>
            <a:lvl8pPr lvl="7">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8pPr>
            <a:lvl9pPr lvl="8">
              <a:spcBef>
                <a:spcPts val="0"/>
              </a:spcBef>
              <a:spcAft>
                <a:spcPts val="0"/>
              </a:spcAft>
              <a:buClr>
                <a:schemeClr val="accent3"/>
              </a:buClr>
              <a:buSzPts val="1400"/>
              <a:buNone/>
              <a:defRPr>
                <a:solidFill>
                  <a:schemeClr val="accent3"/>
                </a:solidFill>
                <a:latin typeface="Barlow Light"/>
                <a:ea typeface="Barlow Light"/>
                <a:cs typeface="Barlow Light"/>
                <a:sym typeface="Barlow Light"/>
              </a:defRPr>
            </a:lvl9pPr>
          </a:lstStyle>
          <a:p/>
        </p:txBody>
      </p:sp>
      <p:sp>
        <p:nvSpPr>
          <p:cNvPr id="187" name="Google Shape;187;p37"/>
          <p:cNvSpPr txBox="1"/>
          <p:nvPr>
            <p:ph idx="2" type="body"/>
          </p:nvPr>
        </p:nvSpPr>
        <p:spPr>
          <a:xfrm>
            <a:off x="711097"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88" name="Google Shape;188;p37"/>
          <p:cNvSpPr txBox="1"/>
          <p:nvPr>
            <p:ph idx="3" type="subTitle"/>
          </p:nvPr>
        </p:nvSpPr>
        <p:spPr>
          <a:xfrm>
            <a:off x="1699221"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89" name="Google Shape;189;p37"/>
          <p:cNvSpPr txBox="1"/>
          <p:nvPr>
            <p:ph idx="4" type="body"/>
          </p:nvPr>
        </p:nvSpPr>
        <p:spPr>
          <a:xfrm>
            <a:off x="2285797"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0" name="Google Shape;190;p37"/>
          <p:cNvSpPr txBox="1"/>
          <p:nvPr>
            <p:ph idx="5" type="body"/>
          </p:nvPr>
        </p:nvSpPr>
        <p:spPr>
          <a:xfrm>
            <a:off x="711097"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1" name="Google Shape;191;p37"/>
          <p:cNvSpPr txBox="1"/>
          <p:nvPr>
            <p:ph idx="6" type="subTitle"/>
          </p:nvPr>
        </p:nvSpPr>
        <p:spPr>
          <a:xfrm>
            <a:off x="1699221"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2" name="Google Shape;192;p37"/>
          <p:cNvSpPr txBox="1"/>
          <p:nvPr>
            <p:ph idx="7" type="body"/>
          </p:nvPr>
        </p:nvSpPr>
        <p:spPr>
          <a:xfrm>
            <a:off x="2285797"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3" name="Google Shape;193;p37"/>
          <p:cNvSpPr txBox="1"/>
          <p:nvPr>
            <p:ph idx="8" type="body"/>
          </p:nvPr>
        </p:nvSpPr>
        <p:spPr>
          <a:xfrm>
            <a:off x="711097"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4" name="Google Shape;194;p37"/>
          <p:cNvSpPr txBox="1"/>
          <p:nvPr>
            <p:ph idx="9" type="subTitle"/>
          </p:nvPr>
        </p:nvSpPr>
        <p:spPr>
          <a:xfrm>
            <a:off x="1699221"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5" name="Google Shape;195;p37"/>
          <p:cNvSpPr txBox="1"/>
          <p:nvPr>
            <p:ph idx="13" type="body"/>
          </p:nvPr>
        </p:nvSpPr>
        <p:spPr>
          <a:xfrm>
            <a:off x="2285797"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6" name="Google Shape;196;p37"/>
          <p:cNvSpPr txBox="1"/>
          <p:nvPr>
            <p:ph idx="14" type="body"/>
          </p:nvPr>
        </p:nvSpPr>
        <p:spPr>
          <a:xfrm>
            <a:off x="4746581" y="980554"/>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197" name="Google Shape;197;p37"/>
          <p:cNvSpPr txBox="1"/>
          <p:nvPr>
            <p:ph idx="15" type="subTitle"/>
          </p:nvPr>
        </p:nvSpPr>
        <p:spPr>
          <a:xfrm>
            <a:off x="5734705" y="980279"/>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198" name="Google Shape;198;p37"/>
          <p:cNvSpPr txBox="1"/>
          <p:nvPr>
            <p:ph idx="16" type="body"/>
          </p:nvPr>
        </p:nvSpPr>
        <p:spPr>
          <a:xfrm>
            <a:off x="6321281" y="1226054"/>
            <a:ext cx="1775700" cy="11085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199" name="Google Shape;199;p37"/>
          <p:cNvSpPr txBox="1"/>
          <p:nvPr>
            <p:ph idx="17" type="body"/>
          </p:nvPr>
        </p:nvSpPr>
        <p:spPr>
          <a:xfrm>
            <a:off x="4746581" y="2222666"/>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0" name="Google Shape;200;p37"/>
          <p:cNvSpPr txBox="1"/>
          <p:nvPr>
            <p:ph idx="18" type="subTitle"/>
          </p:nvPr>
        </p:nvSpPr>
        <p:spPr>
          <a:xfrm>
            <a:off x="5734705" y="2222391"/>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1" name="Google Shape;201;p37"/>
          <p:cNvSpPr txBox="1"/>
          <p:nvPr>
            <p:ph idx="19" type="body"/>
          </p:nvPr>
        </p:nvSpPr>
        <p:spPr>
          <a:xfrm>
            <a:off x="6321281" y="2468166"/>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2" name="Google Shape;202;p37"/>
          <p:cNvSpPr txBox="1"/>
          <p:nvPr>
            <p:ph idx="20" type="body"/>
          </p:nvPr>
        </p:nvSpPr>
        <p:spPr>
          <a:xfrm>
            <a:off x="4746581" y="3219093"/>
            <a:ext cx="926100" cy="474000"/>
          </a:xfrm>
          <a:prstGeom prst="rect">
            <a:avLst/>
          </a:prstGeom>
        </p:spPr>
        <p:txBody>
          <a:bodyPr anchorCtr="0" anchor="t" bIns="91425" lIns="91425" spcFirstLastPara="1" rIns="91425" wrap="square" tIns="91425">
            <a:noAutofit/>
          </a:bodyPr>
          <a:lstStyle>
            <a:lvl1pPr indent="-406400" lvl="0" marL="457200" algn="r">
              <a:lnSpc>
                <a:spcPct val="80000"/>
              </a:lnSpc>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317500" lvl="1" marL="914400">
              <a:lnSpc>
                <a:spcPct val="80000"/>
              </a:lnSpc>
              <a:spcBef>
                <a:spcPts val="0"/>
              </a:spcBef>
              <a:spcAft>
                <a:spcPts val="0"/>
              </a:spcAft>
              <a:buClr>
                <a:schemeClr val="accent3"/>
              </a:buClr>
              <a:buSzPts val="1400"/>
              <a:buFont typeface="Barlow ExtraLight"/>
              <a:buChar char="○"/>
              <a:defRPr>
                <a:solidFill>
                  <a:schemeClr val="accent3"/>
                </a:solidFill>
                <a:latin typeface="Barlow ExtraLight"/>
                <a:ea typeface="Barlow ExtraLight"/>
                <a:cs typeface="Barlow ExtraLight"/>
                <a:sym typeface="Barlow ExtraLight"/>
              </a:defRPr>
            </a:lvl2pPr>
            <a:lvl3pPr indent="-311150" lvl="2" marL="1371600">
              <a:lnSpc>
                <a:spcPct val="80000"/>
              </a:lnSpc>
              <a:spcBef>
                <a:spcPts val="0"/>
              </a:spcBef>
              <a:spcAft>
                <a:spcPts val="0"/>
              </a:spcAft>
              <a:buClr>
                <a:schemeClr val="accent3"/>
              </a:buClr>
              <a:buSzPts val="1300"/>
              <a:buFont typeface="Barlow ExtraLight"/>
              <a:buChar char="■"/>
              <a:defRPr>
                <a:solidFill>
                  <a:schemeClr val="accent3"/>
                </a:solidFill>
                <a:latin typeface="Barlow ExtraLight"/>
                <a:ea typeface="Barlow ExtraLight"/>
                <a:cs typeface="Barlow ExtraLight"/>
                <a:sym typeface="Barlow ExtraLight"/>
              </a:defRPr>
            </a:lvl3pPr>
            <a:lvl4pPr indent="-304800" lvl="3" marL="1828800">
              <a:lnSpc>
                <a:spcPct val="80000"/>
              </a:lnSpc>
              <a:spcBef>
                <a:spcPts val="0"/>
              </a:spcBef>
              <a:spcAft>
                <a:spcPts val="0"/>
              </a:spcAft>
              <a:buClr>
                <a:schemeClr val="accent3"/>
              </a:buClr>
              <a:buSzPts val="1200"/>
              <a:buFont typeface="Barlow ExtraLight"/>
              <a:buChar char="●"/>
              <a:defRPr>
                <a:solidFill>
                  <a:schemeClr val="accent3"/>
                </a:solidFill>
                <a:latin typeface="Barlow ExtraLight"/>
                <a:ea typeface="Barlow ExtraLight"/>
                <a:cs typeface="Barlow ExtraLight"/>
                <a:sym typeface="Barlow ExtraLight"/>
              </a:defRPr>
            </a:lvl4pPr>
            <a:lvl5pPr indent="-298450" lvl="4" marL="2286000">
              <a:lnSpc>
                <a:spcPct val="80000"/>
              </a:lnSpc>
              <a:spcBef>
                <a:spcPts val="0"/>
              </a:spcBef>
              <a:spcAft>
                <a:spcPts val="0"/>
              </a:spcAft>
              <a:buClr>
                <a:schemeClr val="accent3"/>
              </a:buClr>
              <a:buSzPts val="1100"/>
              <a:buFont typeface="Barlow ExtraLight"/>
              <a:buChar char="○"/>
              <a:defRPr>
                <a:solidFill>
                  <a:schemeClr val="accent3"/>
                </a:solidFill>
                <a:latin typeface="Barlow ExtraLight"/>
                <a:ea typeface="Barlow ExtraLight"/>
                <a:cs typeface="Barlow ExtraLight"/>
                <a:sym typeface="Barlow ExtraLight"/>
              </a:defRPr>
            </a:lvl5pPr>
            <a:lvl6pPr indent="-292100" lvl="5" marL="2743200">
              <a:lnSpc>
                <a:spcPct val="80000"/>
              </a:lnSpc>
              <a:spcBef>
                <a:spcPts val="0"/>
              </a:spcBef>
              <a:spcAft>
                <a:spcPts val="0"/>
              </a:spcAft>
              <a:buClr>
                <a:schemeClr val="accent3"/>
              </a:buClr>
              <a:buSzPts val="1000"/>
              <a:buFont typeface="Barlow ExtraLight"/>
              <a:buChar char="■"/>
              <a:defRPr>
                <a:solidFill>
                  <a:schemeClr val="accent3"/>
                </a:solidFill>
                <a:latin typeface="Barlow ExtraLight"/>
                <a:ea typeface="Barlow ExtraLight"/>
                <a:cs typeface="Barlow ExtraLight"/>
                <a:sym typeface="Barlow ExtraLight"/>
              </a:defRPr>
            </a:lvl6pPr>
            <a:lvl7pPr indent="-285750" lvl="6" marL="3200400">
              <a:lnSpc>
                <a:spcPct val="80000"/>
              </a:lnSpc>
              <a:spcBef>
                <a:spcPts val="0"/>
              </a:spcBef>
              <a:spcAft>
                <a:spcPts val="0"/>
              </a:spcAft>
              <a:buClr>
                <a:schemeClr val="accent3"/>
              </a:buClr>
              <a:buSzPts val="900"/>
              <a:buFont typeface="Barlow ExtraLight"/>
              <a:buChar char="●"/>
              <a:defRPr>
                <a:solidFill>
                  <a:schemeClr val="accent3"/>
                </a:solidFill>
                <a:latin typeface="Barlow ExtraLight"/>
                <a:ea typeface="Barlow ExtraLight"/>
                <a:cs typeface="Barlow ExtraLight"/>
                <a:sym typeface="Barlow ExtraLight"/>
              </a:defRPr>
            </a:lvl7pPr>
            <a:lvl8pPr indent="-279400" lvl="7" marL="3657600">
              <a:lnSpc>
                <a:spcPct val="80000"/>
              </a:lnSpc>
              <a:spcBef>
                <a:spcPts val="0"/>
              </a:spcBef>
              <a:spcAft>
                <a:spcPts val="0"/>
              </a:spcAft>
              <a:buClr>
                <a:schemeClr val="accent3"/>
              </a:buClr>
              <a:buSzPts val="800"/>
              <a:buFont typeface="Barlow ExtraLight"/>
              <a:buChar char="○"/>
              <a:defRPr>
                <a:solidFill>
                  <a:schemeClr val="accent3"/>
                </a:solidFill>
                <a:latin typeface="Barlow ExtraLight"/>
                <a:ea typeface="Barlow ExtraLight"/>
                <a:cs typeface="Barlow ExtraLight"/>
                <a:sym typeface="Barlow ExtraLight"/>
              </a:defRPr>
            </a:lvl8pPr>
            <a:lvl9pPr indent="-273050" lvl="8" marL="4114800">
              <a:lnSpc>
                <a:spcPct val="80000"/>
              </a:lnSpc>
              <a:spcBef>
                <a:spcPts val="0"/>
              </a:spcBef>
              <a:spcAft>
                <a:spcPts val="0"/>
              </a:spcAft>
              <a:buClr>
                <a:schemeClr val="accent3"/>
              </a:buClr>
              <a:buSzPts val="700"/>
              <a:buFont typeface="Barlow ExtraLight"/>
              <a:buChar char="■"/>
              <a:defRPr>
                <a:solidFill>
                  <a:schemeClr val="accent3"/>
                </a:solidFill>
                <a:latin typeface="Barlow ExtraLight"/>
                <a:ea typeface="Barlow ExtraLight"/>
                <a:cs typeface="Barlow ExtraLight"/>
                <a:sym typeface="Barlow ExtraLight"/>
              </a:defRPr>
            </a:lvl9pPr>
          </a:lstStyle>
          <a:p/>
        </p:txBody>
      </p:sp>
      <p:sp>
        <p:nvSpPr>
          <p:cNvPr id="203" name="Google Shape;203;p37"/>
          <p:cNvSpPr txBox="1"/>
          <p:nvPr>
            <p:ph idx="21" type="subTitle"/>
          </p:nvPr>
        </p:nvSpPr>
        <p:spPr>
          <a:xfrm>
            <a:off x="5734705" y="3218818"/>
            <a:ext cx="2362200" cy="4740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04" name="Google Shape;204;p37"/>
          <p:cNvSpPr txBox="1"/>
          <p:nvPr>
            <p:ph idx="22" type="body"/>
          </p:nvPr>
        </p:nvSpPr>
        <p:spPr>
          <a:xfrm>
            <a:off x="6321281" y="3464593"/>
            <a:ext cx="1775700" cy="8430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05" name="Google Shape;205;p3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60">
          <p15:clr>
            <a:srgbClr val="E46962"/>
          </p15:clr>
        </p15:guide>
        <p15:guide id="3" orient="horz" pos="1048">
          <p15:clr>
            <a:srgbClr val="E46962"/>
          </p15:clr>
        </p15:guide>
      </p15:sldGuideLst>
    </p:ext>
  </p:extLst>
</p:sldLayout>
</file>

<file path=ppt/slideLayouts/slideLayout3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xt + Image" type="twoColTx">
  <p:cSld name="TITLE_AND_TWO_COLUMNS">
    <p:bg>
      <p:bgPr>
        <a:solidFill>
          <a:schemeClr val="dk1"/>
        </a:solidFill>
      </p:bgPr>
    </p:bg>
    <p:spTree>
      <p:nvGrpSpPr>
        <p:cNvPr id="206" name="Shape 206"/>
        <p:cNvGrpSpPr/>
        <p:nvPr/>
      </p:nvGrpSpPr>
      <p:grpSpPr>
        <a:xfrm>
          <a:off x="0" y="0"/>
          <a:ext cx="0" cy="0"/>
          <a:chOff x="0" y="0"/>
          <a:chExt cx="0" cy="0"/>
        </a:xfrm>
      </p:grpSpPr>
      <p:sp>
        <p:nvSpPr>
          <p:cNvPr id="207" name="Google Shape;207;p38"/>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08" name="Google Shape;208;p38"/>
          <p:cNvSpPr txBox="1"/>
          <p:nvPr/>
        </p:nvSpPr>
        <p:spPr>
          <a:xfrm>
            <a:off x="6262625" y="1205946"/>
            <a:ext cx="2155500" cy="323100"/>
          </a:xfrm>
          <a:prstGeom prst="rect">
            <a:avLst/>
          </a:prstGeom>
          <a:noFill/>
          <a:ln>
            <a:noFill/>
          </a:ln>
        </p:spPr>
        <p:txBody>
          <a:bodyPr anchorCtr="0" anchor="b" bIns="0" lIns="0" spcFirstLastPara="1" rIns="0" wrap="square" tIns="0">
            <a:noAutofit/>
          </a:bodyPr>
          <a:lstStyle/>
          <a:p>
            <a:pPr indent="0" lvl="0" marL="0" rtl="0" algn="l">
              <a:spcBef>
                <a:spcPts val="0"/>
              </a:spcBef>
              <a:spcAft>
                <a:spcPts val="0"/>
              </a:spcAft>
              <a:buNone/>
            </a:pPr>
            <a:r>
              <a:rPr i="1" lang="en" sz="700">
                <a:solidFill>
                  <a:schemeClr val="lt1"/>
                </a:solidFill>
                <a:latin typeface="Barlow Medium"/>
                <a:ea typeface="Barlow Medium"/>
                <a:cs typeface="Barlow Medium"/>
                <a:sym typeface="Barlow Medium"/>
              </a:rPr>
              <a:t>Lorem ipsum dolor sit amet, consectetur adipiscing elit.</a:t>
            </a:r>
            <a:endParaRPr i="1" sz="700">
              <a:solidFill>
                <a:schemeClr val="lt1"/>
              </a:solidFill>
              <a:latin typeface="Barlow Medium"/>
              <a:ea typeface="Barlow Medium"/>
              <a:cs typeface="Barlow Medium"/>
              <a:sym typeface="Barlow Medium"/>
            </a:endParaRPr>
          </a:p>
        </p:txBody>
      </p:sp>
      <p:sp>
        <p:nvSpPr>
          <p:cNvPr id="209" name="Google Shape;209;p38"/>
          <p:cNvSpPr/>
          <p:nvPr>
            <p:ph idx="2" type="pic"/>
          </p:nvPr>
        </p:nvSpPr>
        <p:spPr>
          <a:xfrm>
            <a:off x="3915225" y="1631250"/>
            <a:ext cx="4441200" cy="3009900"/>
          </a:xfrm>
          <a:prstGeom prst="roundRect">
            <a:avLst>
              <a:gd fmla="val 16667" name="adj"/>
            </a:avLst>
          </a:prstGeom>
          <a:noFill/>
          <a:ln>
            <a:noFill/>
          </a:ln>
        </p:spPr>
      </p:sp>
      <p:sp>
        <p:nvSpPr>
          <p:cNvPr id="210" name="Google Shape;210;p38"/>
          <p:cNvSpPr txBox="1"/>
          <p:nvPr>
            <p:ph idx="1" type="body"/>
          </p:nvPr>
        </p:nvSpPr>
        <p:spPr>
          <a:xfrm>
            <a:off x="791150" y="1835400"/>
            <a:ext cx="2094000" cy="8466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11" name="Google Shape;211;p38"/>
          <p:cNvSpPr txBox="1"/>
          <p:nvPr>
            <p:ph idx="3" type="subTitle"/>
          </p:nvPr>
        </p:nvSpPr>
        <p:spPr>
          <a:xfrm>
            <a:off x="791150" y="522625"/>
            <a:ext cx="3918300" cy="100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2" name="Google Shape;212;p3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AND_TWO_COLUMNS_1">
    <p:bg>
      <p:bgPr>
        <a:solidFill>
          <a:schemeClr val="dk1"/>
        </a:solidFill>
      </p:bgPr>
    </p:bg>
    <p:spTree>
      <p:nvGrpSpPr>
        <p:cNvPr id="213" name="Shape 213"/>
        <p:cNvGrpSpPr/>
        <p:nvPr/>
      </p:nvGrpSpPr>
      <p:grpSpPr>
        <a:xfrm>
          <a:off x="0" y="0"/>
          <a:ext cx="0" cy="0"/>
          <a:chOff x="0" y="0"/>
          <a:chExt cx="0" cy="0"/>
        </a:xfrm>
      </p:grpSpPr>
      <p:sp>
        <p:nvSpPr>
          <p:cNvPr id="214" name="Google Shape;214;p39"/>
          <p:cNvSpPr/>
          <p:nvPr/>
        </p:nvSpPr>
        <p:spPr>
          <a:xfrm>
            <a:off x="0" y="0"/>
            <a:ext cx="9144000" cy="1631100"/>
          </a:xfrm>
          <a:prstGeom prst="rect">
            <a:avLst/>
          </a:prstGeom>
          <a:solidFill>
            <a:schemeClr val="accent4"/>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15" name="Google Shape;215;p39"/>
          <p:cNvSpPr txBox="1"/>
          <p:nvPr>
            <p:ph idx="1" type="subTitle"/>
          </p:nvPr>
        </p:nvSpPr>
        <p:spPr>
          <a:xfrm>
            <a:off x="791150" y="522625"/>
            <a:ext cx="5173200" cy="9765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3600"/>
              <a:buFont typeface="Hepta Slab Medium"/>
              <a:buNone/>
              <a:defRPr sz="3600">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16" name="Google Shape;216;p39"/>
          <p:cNvSpPr txBox="1"/>
          <p:nvPr>
            <p:ph idx="2" type="body"/>
          </p:nvPr>
        </p:nvSpPr>
        <p:spPr>
          <a:xfrm>
            <a:off x="685450"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7" name="Google Shape;217;p39"/>
          <p:cNvSpPr txBox="1"/>
          <p:nvPr>
            <p:ph idx="3" type="body"/>
          </p:nvPr>
        </p:nvSpPr>
        <p:spPr>
          <a:xfrm>
            <a:off x="4601077" y="2180950"/>
            <a:ext cx="3579600" cy="2385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Char char="●"/>
              <a:defRPr sz="1100">
                <a:solidFill>
                  <a:schemeClr val="lt1"/>
                </a:solidFill>
              </a:defRPr>
            </a:lvl1pPr>
            <a:lvl2pPr indent="-298450" lvl="1" marL="914400">
              <a:spcBef>
                <a:spcPts val="0"/>
              </a:spcBef>
              <a:spcAft>
                <a:spcPts val="0"/>
              </a:spcAft>
              <a:buClr>
                <a:schemeClr val="lt1"/>
              </a:buClr>
              <a:buSzPts val="1100"/>
              <a:buChar char="○"/>
              <a:defRPr sz="1100">
                <a:solidFill>
                  <a:schemeClr val="lt1"/>
                </a:solidFill>
              </a:defRPr>
            </a:lvl2pPr>
            <a:lvl3pPr indent="-298450" lvl="2" marL="1371600">
              <a:spcBef>
                <a:spcPts val="0"/>
              </a:spcBef>
              <a:spcAft>
                <a:spcPts val="0"/>
              </a:spcAft>
              <a:buClr>
                <a:schemeClr val="lt1"/>
              </a:buClr>
              <a:buSzPts val="1100"/>
              <a:buChar char="■"/>
              <a:defRPr sz="1100">
                <a:solidFill>
                  <a:schemeClr val="lt1"/>
                </a:solidFill>
              </a:defRPr>
            </a:lvl3pPr>
            <a:lvl4pPr indent="-298450" lvl="3" marL="1828800">
              <a:spcBef>
                <a:spcPts val="0"/>
              </a:spcBef>
              <a:spcAft>
                <a:spcPts val="0"/>
              </a:spcAft>
              <a:buClr>
                <a:schemeClr val="lt1"/>
              </a:buClr>
              <a:buSzPts val="1100"/>
              <a:buChar char="●"/>
              <a:defRPr sz="1100">
                <a:solidFill>
                  <a:schemeClr val="lt1"/>
                </a:solidFill>
              </a:defRPr>
            </a:lvl4pPr>
            <a:lvl5pPr indent="-298450" lvl="4" marL="2286000">
              <a:spcBef>
                <a:spcPts val="0"/>
              </a:spcBef>
              <a:spcAft>
                <a:spcPts val="0"/>
              </a:spcAft>
              <a:buClr>
                <a:schemeClr val="lt1"/>
              </a:buClr>
              <a:buSzPts val="1100"/>
              <a:buChar char="○"/>
              <a:defRPr>
                <a:solidFill>
                  <a:schemeClr val="lt1"/>
                </a:solidFill>
              </a:defRPr>
            </a:lvl5pPr>
            <a:lvl6pPr indent="-298450" lvl="5" marL="2743200">
              <a:spcBef>
                <a:spcPts val="0"/>
              </a:spcBef>
              <a:spcAft>
                <a:spcPts val="0"/>
              </a:spcAft>
              <a:buClr>
                <a:schemeClr val="lt1"/>
              </a:buClr>
              <a:buSzPts val="1100"/>
              <a:buChar char="■"/>
              <a:defRPr sz="1100">
                <a:solidFill>
                  <a:schemeClr val="lt1"/>
                </a:solidFill>
              </a:defRPr>
            </a:lvl6pPr>
            <a:lvl7pPr indent="-298450" lvl="6" marL="3200400">
              <a:spcBef>
                <a:spcPts val="0"/>
              </a:spcBef>
              <a:spcAft>
                <a:spcPts val="0"/>
              </a:spcAft>
              <a:buClr>
                <a:schemeClr val="lt1"/>
              </a:buClr>
              <a:buSzPts val="1100"/>
              <a:buChar char="●"/>
              <a:defRPr sz="1100">
                <a:solidFill>
                  <a:schemeClr val="lt1"/>
                </a:solidFill>
              </a:defRPr>
            </a:lvl7pPr>
            <a:lvl8pPr indent="-298450" lvl="7" marL="3657600">
              <a:spcBef>
                <a:spcPts val="0"/>
              </a:spcBef>
              <a:spcAft>
                <a:spcPts val="0"/>
              </a:spcAft>
              <a:buClr>
                <a:schemeClr val="lt1"/>
              </a:buClr>
              <a:buSzPts val="1100"/>
              <a:buChar char="○"/>
              <a:defRPr sz="1100">
                <a:solidFill>
                  <a:schemeClr val="lt1"/>
                </a:solidFill>
              </a:defRPr>
            </a:lvl8pPr>
            <a:lvl9pPr indent="-298450" lvl="8" marL="4114800">
              <a:spcBef>
                <a:spcPts val="0"/>
              </a:spcBef>
              <a:spcAft>
                <a:spcPts val="0"/>
              </a:spcAft>
              <a:buClr>
                <a:schemeClr val="lt1"/>
              </a:buClr>
              <a:buSzPts val="1100"/>
              <a:buChar char="■"/>
              <a:defRPr sz="1100">
                <a:solidFill>
                  <a:schemeClr val="lt1"/>
                </a:solidFill>
              </a:defRPr>
            </a:lvl9pPr>
          </a:lstStyle>
          <a:p/>
        </p:txBody>
      </p:sp>
      <p:sp>
        <p:nvSpPr>
          <p:cNvPr id="218" name="Google Shape;218;p3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eam / Company Overview" type="titleOnly">
  <p:cSld name="TITLE_ONLY">
    <p:bg>
      <p:bgPr>
        <a:solidFill>
          <a:schemeClr val="accent4"/>
        </a:solidFill>
      </p:bgPr>
    </p:bg>
    <p:spTree>
      <p:nvGrpSpPr>
        <p:cNvPr id="219" name="Shape 219"/>
        <p:cNvGrpSpPr/>
        <p:nvPr/>
      </p:nvGrpSpPr>
      <p:grpSpPr>
        <a:xfrm>
          <a:off x="0" y="0"/>
          <a:ext cx="0" cy="0"/>
          <a:chOff x="0" y="0"/>
          <a:chExt cx="0" cy="0"/>
        </a:xfrm>
      </p:grpSpPr>
      <p:sp>
        <p:nvSpPr>
          <p:cNvPr id="220" name="Google Shape;220;p40"/>
          <p:cNvSpPr/>
          <p:nvPr>
            <p:ph idx="2" type="pic"/>
          </p:nvPr>
        </p:nvSpPr>
        <p:spPr>
          <a:xfrm>
            <a:off x="791150" y="522900"/>
            <a:ext cx="1294800" cy="1918500"/>
          </a:xfrm>
          <a:prstGeom prst="rect">
            <a:avLst/>
          </a:prstGeom>
          <a:noFill/>
          <a:ln>
            <a:noFill/>
          </a:ln>
        </p:spPr>
      </p:sp>
      <p:sp>
        <p:nvSpPr>
          <p:cNvPr id="221" name="Google Shape;221;p40"/>
          <p:cNvSpPr/>
          <p:nvPr>
            <p:ph idx="3" type="pic"/>
          </p:nvPr>
        </p:nvSpPr>
        <p:spPr>
          <a:xfrm>
            <a:off x="2355375" y="522900"/>
            <a:ext cx="1294800" cy="1918500"/>
          </a:xfrm>
          <a:prstGeom prst="rect">
            <a:avLst/>
          </a:prstGeom>
          <a:noFill/>
          <a:ln>
            <a:noFill/>
          </a:ln>
        </p:spPr>
      </p:sp>
      <p:sp>
        <p:nvSpPr>
          <p:cNvPr id="222" name="Google Shape;222;p40"/>
          <p:cNvSpPr/>
          <p:nvPr>
            <p:ph idx="4" type="pic"/>
          </p:nvPr>
        </p:nvSpPr>
        <p:spPr>
          <a:xfrm>
            <a:off x="3921313" y="522900"/>
            <a:ext cx="1294800" cy="1918500"/>
          </a:xfrm>
          <a:prstGeom prst="rect">
            <a:avLst/>
          </a:prstGeom>
          <a:noFill/>
          <a:ln>
            <a:noFill/>
          </a:ln>
        </p:spPr>
      </p:sp>
      <p:sp>
        <p:nvSpPr>
          <p:cNvPr id="223" name="Google Shape;223;p40"/>
          <p:cNvSpPr/>
          <p:nvPr>
            <p:ph idx="5" type="pic"/>
          </p:nvPr>
        </p:nvSpPr>
        <p:spPr>
          <a:xfrm>
            <a:off x="5491588" y="522900"/>
            <a:ext cx="1294800" cy="1918500"/>
          </a:xfrm>
          <a:prstGeom prst="rect">
            <a:avLst/>
          </a:prstGeom>
          <a:noFill/>
          <a:ln>
            <a:noFill/>
          </a:ln>
        </p:spPr>
      </p:sp>
      <p:sp>
        <p:nvSpPr>
          <p:cNvPr id="224" name="Google Shape;224;p40"/>
          <p:cNvSpPr txBox="1"/>
          <p:nvPr>
            <p:ph idx="1" type="body"/>
          </p:nvPr>
        </p:nvSpPr>
        <p:spPr>
          <a:xfrm>
            <a:off x="680850" y="3443850"/>
            <a:ext cx="3074700" cy="10317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1pPr>
            <a:lvl2pPr indent="-406400" lvl="1" marL="914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2pPr>
            <a:lvl3pPr indent="-406400" lvl="2" marL="1371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3pPr>
            <a:lvl4pPr indent="-406400" lvl="3" marL="1828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4pPr>
            <a:lvl5pPr indent="-406400" lvl="4" marL="22860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5pPr>
            <a:lvl6pPr indent="-406400" lvl="5" marL="27432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6pPr>
            <a:lvl7pPr indent="-406400" lvl="6" marL="32004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7pPr>
            <a:lvl8pPr indent="-406400" lvl="7" marL="36576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8pPr>
            <a:lvl9pPr indent="-406400" lvl="8" marL="4114800">
              <a:spcBef>
                <a:spcPts val="0"/>
              </a:spcBef>
              <a:spcAft>
                <a:spcPts val="0"/>
              </a:spcAft>
              <a:buClr>
                <a:schemeClr val="accent3"/>
              </a:buClr>
              <a:buSzPts val="2800"/>
              <a:buFont typeface="Barlow ExtraLight"/>
              <a:buChar char="■"/>
              <a:defRPr sz="2800">
                <a:solidFill>
                  <a:schemeClr val="accent3"/>
                </a:solidFill>
                <a:latin typeface="Barlow ExtraLight"/>
                <a:ea typeface="Barlow ExtraLight"/>
                <a:cs typeface="Barlow ExtraLight"/>
                <a:sym typeface="Barlow ExtraLight"/>
              </a:defRPr>
            </a:lvl9pPr>
          </a:lstStyle>
          <a:p/>
        </p:txBody>
      </p:sp>
      <p:sp>
        <p:nvSpPr>
          <p:cNvPr id="225" name="Google Shape;225;p40"/>
          <p:cNvSpPr txBox="1"/>
          <p:nvPr>
            <p:ph idx="6" type="body"/>
          </p:nvPr>
        </p:nvSpPr>
        <p:spPr>
          <a:xfrm>
            <a:off x="4123900" y="3443850"/>
            <a:ext cx="4030200" cy="11652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26" name="Google Shape;226;p40"/>
          <p:cNvSpPr txBox="1"/>
          <p:nvPr>
            <p:ph idx="7" type="body"/>
          </p:nvPr>
        </p:nvSpPr>
        <p:spPr>
          <a:xfrm>
            <a:off x="7050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7" name="Google Shape;227;p40"/>
          <p:cNvSpPr txBox="1"/>
          <p:nvPr>
            <p:ph idx="8" type="body"/>
          </p:nvPr>
        </p:nvSpPr>
        <p:spPr>
          <a:xfrm>
            <a:off x="2258888"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8" name="Google Shape;228;p40"/>
          <p:cNvSpPr txBox="1"/>
          <p:nvPr>
            <p:ph idx="9" type="body"/>
          </p:nvPr>
        </p:nvSpPr>
        <p:spPr>
          <a:xfrm>
            <a:off x="38275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29" name="Google Shape;229;p40"/>
          <p:cNvSpPr txBox="1"/>
          <p:nvPr>
            <p:ph idx="13" type="body"/>
          </p:nvPr>
        </p:nvSpPr>
        <p:spPr>
          <a:xfrm>
            <a:off x="5395113" y="2737270"/>
            <a:ext cx="1294800" cy="259800"/>
          </a:xfrm>
          <a:prstGeom prst="rect">
            <a:avLst/>
          </a:prstGeom>
        </p:spPr>
        <p:txBody>
          <a:bodyPr anchorCtr="0" anchor="ctr" bIns="91425" lIns="91425" spcFirstLastPara="1" rIns="91425" wrap="square" tIns="91425">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30" name="Google Shape;230;p40"/>
          <p:cNvSpPr txBox="1"/>
          <p:nvPr>
            <p:ph idx="14" type="body"/>
          </p:nvPr>
        </p:nvSpPr>
        <p:spPr>
          <a:xfrm>
            <a:off x="7050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1" name="Google Shape;231;p40"/>
          <p:cNvSpPr txBox="1"/>
          <p:nvPr>
            <p:ph idx="15" type="body"/>
          </p:nvPr>
        </p:nvSpPr>
        <p:spPr>
          <a:xfrm>
            <a:off x="2258891"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2" name="Google Shape;232;p40"/>
          <p:cNvSpPr txBox="1"/>
          <p:nvPr>
            <p:ph idx="16" type="body"/>
          </p:nvPr>
        </p:nvSpPr>
        <p:spPr>
          <a:xfrm>
            <a:off x="3827003"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3" name="Google Shape;233;p40"/>
          <p:cNvSpPr txBox="1"/>
          <p:nvPr>
            <p:ph idx="17" type="body"/>
          </p:nvPr>
        </p:nvSpPr>
        <p:spPr>
          <a:xfrm>
            <a:off x="5396128" y="2464123"/>
            <a:ext cx="1294800" cy="259800"/>
          </a:xfrm>
          <a:prstGeom prst="rect">
            <a:avLst/>
          </a:prstGeom>
        </p:spPr>
        <p:txBody>
          <a:bodyPr anchorCtr="0" anchor="t" bIns="91425" lIns="91425" spcFirstLastPara="1" rIns="91425" wrap="square" tIns="91425">
            <a:noAutofit/>
          </a:bodyPr>
          <a:lstStyle>
            <a:lvl1pPr indent="-273050" lvl="0" marL="457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1pPr>
            <a:lvl2pPr indent="-273050" lvl="1" marL="914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2pPr>
            <a:lvl3pPr indent="-273050" lvl="2" marL="1371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3pPr>
            <a:lvl4pPr indent="-273050" lvl="3" marL="1828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4pPr>
            <a:lvl5pPr indent="-273050" lvl="4" marL="22860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5pPr>
            <a:lvl6pPr indent="-273050" lvl="5" marL="27432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6pPr>
            <a:lvl7pPr indent="-273050" lvl="6" marL="32004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7pPr>
            <a:lvl8pPr indent="-273050" lvl="7" marL="36576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8pPr>
            <a:lvl9pPr indent="-273050" lvl="8" marL="4114800">
              <a:spcBef>
                <a:spcPts val="0"/>
              </a:spcBef>
              <a:spcAft>
                <a:spcPts val="0"/>
              </a:spcAft>
              <a:buClr>
                <a:schemeClr val="accent3"/>
              </a:buClr>
              <a:buSzPts val="700"/>
              <a:buFont typeface="Barlow Medium"/>
              <a:buChar char="■"/>
              <a:defRPr sz="700">
                <a:solidFill>
                  <a:schemeClr val="accent3"/>
                </a:solidFill>
                <a:latin typeface="Barlow Medium"/>
                <a:ea typeface="Barlow Medium"/>
                <a:cs typeface="Barlow Medium"/>
                <a:sym typeface="Barlow Medium"/>
              </a:defRPr>
            </a:lvl9pPr>
          </a:lstStyle>
          <a:p/>
        </p:txBody>
      </p:sp>
      <p:sp>
        <p:nvSpPr>
          <p:cNvPr id="234" name="Google Shape;234;p4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etitive Landscape">
  <p:cSld name="ONE_COLUMN_TEXT">
    <p:bg>
      <p:bgPr>
        <a:solidFill>
          <a:schemeClr val="dk1"/>
        </a:solidFill>
      </p:bgPr>
    </p:bg>
    <p:spTree>
      <p:nvGrpSpPr>
        <p:cNvPr id="235" name="Shape 235"/>
        <p:cNvGrpSpPr/>
        <p:nvPr/>
      </p:nvGrpSpPr>
      <p:grpSpPr>
        <a:xfrm>
          <a:off x="0" y="0"/>
          <a:ext cx="0" cy="0"/>
          <a:chOff x="0" y="0"/>
          <a:chExt cx="0" cy="0"/>
        </a:xfrm>
      </p:grpSpPr>
      <p:sp>
        <p:nvSpPr>
          <p:cNvPr id="236" name="Google Shape;236;p41"/>
          <p:cNvSpPr txBox="1"/>
          <p:nvPr>
            <p:ph idx="1" type="body"/>
          </p:nvPr>
        </p:nvSpPr>
        <p:spPr>
          <a:xfrm>
            <a:off x="791150" y="738025"/>
            <a:ext cx="3918300" cy="223200"/>
          </a:xfrm>
          <a:prstGeom prst="rect">
            <a:avLst/>
          </a:prstGeom>
        </p:spPr>
        <p:txBody>
          <a:bodyPr anchorCtr="0" anchor="t" bIns="0" lIns="0" spcFirstLastPara="1" rIns="0" wrap="square" tIns="0">
            <a:noAutofit/>
          </a:bodyPr>
          <a:lstStyle>
            <a:lvl1pPr indent="-298450" lvl="0" marL="457200">
              <a:spcBef>
                <a:spcPts val="0"/>
              </a:spcBef>
              <a:spcAft>
                <a:spcPts val="0"/>
              </a:spcAft>
              <a:buSzPts val="1100"/>
              <a:buFont typeface="Barlow"/>
              <a:buChar char="●"/>
              <a:defRPr sz="1100">
                <a:latin typeface="Barlow"/>
                <a:ea typeface="Barlow"/>
                <a:cs typeface="Barlow"/>
                <a:sym typeface="Barlow"/>
              </a:defRPr>
            </a:lvl1pPr>
            <a:lvl2pPr indent="-298450" lvl="1" marL="914400">
              <a:spcBef>
                <a:spcPts val="0"/>
              </a:spcBef>
              <a:spcAft>
                <a:spcPts val="0"/>
              </a:spcAft>
              <a:buSzPts val="1100"/>
              <a:buFont typeface="Barlow"/>
              <a:buChar char="○"/>
              <a:defRPr sz="1100">
                <a:latin typeface="Barlow"/>
                <a:ea typeface="Barlow"/>
                <a:cs typeface="Barlow"/>
                <a:sym typeface="Barlow"/>
              </a:defRPr>
            </a:lvl2pPr>
            <a:lvl3pPr indent="-298450" lvl="2" marL="1371600">
              <a:spcBef>
                <a:spcPts val="0"/>
              </a:spcBef>
              <a:spcAft>
                <a:spcPts val="0"/>
              </a:spcAft>
              <a:buSzPts val="1100"/>
              <a:buFont typeface="Barlow"/>
              <a:buChar char="■"/>
              <a:defRPr sz="1100">
                <a:latin typeface="Barlow"/>
                <a:ea typeface="Barlow"/>
                <a:cs typeface="Barlow"/>
                <a:sym typeface="Barlow"/>
              </a:defRPr>
            </a:lvl3pPr>
            <a:lvl4pPr indent="-298450" lvl="3" marL="1828800">
              <a:spcBef>
                <a:spcPts val="0"/>
              </a:spcBef>
              <a:spcAft>
                <a:spcPts val="0"/>
              </a:spcAft>
              <a:buSzPts val="1100"/>
              <a:buFont typeface="Barlow"/>
              <a:buChar char="●"/>
              <a:defRPr sz="1100">
                <a:latin typeface="Barlow"/>
                <a:ea typeface="Barlow"/>
                <a:cs typeface="Barlow"/>
                <a:sym typeface="Barlow"/>
              </a:defRPr>
            </a:lvl4pPr>
            <a:lvl5pPr indent="-298450" lvl="4" marL="2286000">
              <a:spcBef>
                <a:spcPts val="0"/>
              </a:spcBef>
              <a:spcAft>
                <a:spcPts val="0"/>
              </a:spcAft>
              <a:buSzPts val="1100"/>
              <a:buFont typeface="Barlow"/>
              <a:buChar char="○"/>
              <a:defRPr>
                <a:latin typeface="Barlow"/>
                <a:ea typeface="Barlow"/>
                <a:cs typeface="Barlow"/>
                <a:sym typeface="Barlow"/>
              </a:defRPr>
            </a:lvl5pPr>
            <a:lvl6pPr indent="-298450" lvl="5" marL="2743200">
              <a:spcBef>
                <a:spcPts val="0"/>
              </a:spcBef>
              <a:spcAft>
                <a:spcPts val="0"/>
              </a:spcAft>
              <a:buSzPts val="1100"/>
              <a:buFont typeface="Barlow"/>
              <a:buChar char="■"/>
              <a:defRPr sz="1100">
                <a:latin typeface="Barlow"/>
                <a:ea typeface="Barlow"/>
                <a:cs typeface="Barlow"/>
                <a:sym typeface="Barlow"/>
              </a:defRPr>
            </a:lvl6pPr>
            <a:lvl7pPr indent="-298450" lvl="6" marL="3200400">
              <a:spcBef>
                <a:spcPts val="0"/>
              </a:spcBef>
              <a:spcAft>
                <a:spcPts val="0"/>
              </a:spcAft>
              <a:buSzPts val="1100"/>
              <a:buFont typeface="Barlow"/>
              <a:buChar char="●"/>
              <a:defRPr sz="1100">
                <a:latin typeface="Barlow"/>
                <a:ea typeface="Barlow"/>
                <a:cs typeface="Barlow"/>
                <a:sym typeface="Barlow"/>
              </a:defRPr>
            </a:lvl7pPr>
            <a:lvl8pPr indent="-298450" lvl="7" marL="3657600">
              <a:spcBef>
                <a:spcPts val="0"/>
              </a:spcBef>
              <a:spcAft>
                <a:spcPts val="0"/>
              </a:spcAft>
              <a:buSzPts val="1100"/>
              <a:buFont typeface="Barlow"/>
              <a:buChar char="○"/>
              <a:defRPr sz="1100">
                <a:latin typeface="Barlow"/>
                <a:ea typeface="Barlow"/>
                <a:cs typeface="Barlow"/>
                <a:sym typeface="Barlow"/>
              </a:defRPr>
            </a:lvl8pPr>
            <a:lvl9pPr indent="-298450" lvl="8" marL="4114800">
              <a:spcBef>
                <a:spcPts val="0"/>
              </a:spcBef>
              <a:spcAft>
                <a:spcPts val="0"/>
              </a:spcAft>
              <a:buSzPts val="1100"/>
              <a:buFont typeface="Barlow"/>
              <a:buChar char="■"/>
              <a:defRPr sz="1100">
                <a:latin typeface="Barlow"/>
                <a:ea typeface="Barlow"/>
                <a:cs typeface="Barlow"/>
                <a:sym typeface="Barlow"/>
              </a:defRPr>
            </a:lvl9pPr>
          </a:lstStyle>
          <a:p/>
        </p:txBody>
      </p:sp>
      <p:sp>
        <p:nvSpPr>
          <p:cNvPr id="237" name="Google Shape;237;p41"/>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38" name="Google Shape;238;p4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Trends + Data">
  <p:cSld name="MAIN_POINT">
    <p:bg>
      <p:bgPr>
        <a:solidFill>
          <a:schemeClr val="dk1"/>
        </a:solidFill>
      </p:bgPr>
    </p:bg>
    <p:spTree>
      <p:nvGrpSpPr>
        <p:cNvPr id="239" name="Shape 239"/>
        <p:cNvGrpSpPr/>
        <p:nvPr/>
      </p:nvGrpSpPr>
      <p:grpSpPr>
        <a:xfrm>
          <a:off x="0" y="0"/>
          <a:ext cx="0" cy="0"/>
          <a:chOff x="0" y="0"/>
          <a:chExt cx="0" cy="0"/>
        </a:xfrm>
      </p:grpSpPr>
      <p:sp>
        <p:nvSpPr>
          <p:cNvPr id="240" name="Google Shape;240;p42"/>
          <p:cNvSpPr txBox="1"/>
          <p:nvPr>
            <p:ph idx="1" type="subTitle"/>
          </p:nvPr>
        </p:nvSpPr>
        <p:spPr>
          <a:xfrm>
            <a:off x="690250" y="415625"/>
            <a:ext cx="1261800" cy="270300"/>
          </a:xfrm>
          <a:prstGeom prst="rect">
            <a:avLst/>
          </a:prstGeom>
        </p:spPr>
        <p:txBody>
          <a:bodyPr anchorCtr="0" anchor="t" bIns="91425" lIns="91425" spcFirstLastPara="1" rIns="91425" wrap="square" tIns="91425">
            <a:noAutofit/>
          </a:bodyPr>
          <a:lstStyle>
            <a:lvl1pPr lvl="0">
              <a:spcBef>
                <a:spcPts val="0"/>
              </a:spcBef>
              <a:spcAft>
                <a:spcPts val="0"/>
              </a:spcAft>
              <a:buSzPts val="1400"/>
              <a:buNone/>
              <a:defRPr>
                <a:latin typeface="Barlow Light"/>
                <a:ea typeface="Barlow Light"/>
                <a:cs typeface="Barlow Light"/>
                <a:sym typeface="Barlow Light"/>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41" name="Google Shape;241;p42"/>
          <p:cNvSpPr txBox="1"/>
          <p:nvPr>
            <p:ph idx="2"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Hepta Slab Light"/>
                <a:ea typeface="Hepta Slab Light"/>
                <a:cs typeface="Hepta Slab Light"/>
                <a:sym typeface="Hepta Slab Light"/>
              </a:defRPr>
            </a:lvl2pPr>
            <a:lvl3pPr lvl="2">
              <a:spcBef>
                <a:spcPts val="0"/>
              </a:spcBef>
              <a:spcAft>
                <a:spcPts val="0"/>
              </a:spcAft>
              <a:buSzPts val="1400"/>
              <a:buNone/>
              <a:defRPr>
                <a:latin typeface="Hepta Slab Light"/>
                <a:ea typeface="Hepta Slab Light"/>
                <a:cs typeface="Hepta Slab Light"/>
                <a:sym typeface="Hepta Slab Light"/>
              </a:defRPr>
            </a:lvl3pPr>
            <a:lvl4pPr lvl="3">
              <a:spcBef>
                <a:spcPts val="0"/>
              </a:spcBef>
              <a:spcAft>
                <a:spcPts val="0"/>
              </a:spcAft>
              <a:buSzPts val="1400"/>
              <a:buNone/>
              <a:defRPr>
                <a:latin typeface="Hepta Slab Light"/>
                <a:ea typeface="Hepta Slab Light"/>
                <a:cs typeface="Hepta Slab Light"/>
                <a:sym typeface="Hepta Slab Light"/>
              </a:defRPr>
            </a:lvl4pPr>
            <a:lvl5pPr lvl="4">
              <a:spcBef>
                <a:spcPts val="0"/>
              </a:spcBef>
              <a:spcAft>
                <a:spcPts val="0"/>
              </a:spcAft>
              <a:buSzPts val="1400"/>
              <a:buNone/>
              <a:defRPr>
                <a:latin typeface="Hepta Slab Light"/>
                <a:ea typeface="Hepta Slab Light"/>
                <a:cs typeface="Hepta Slab Light"/>
                <a:sym typeface="Hepta Slab Light"/>
              </a:defRPr>
            </a:lvl5pPr>
            <a:lvl6pPr lvl="5">
              <a:spcBef>
                <a:spcPts val="0"/>
              </a:spcBef>
              <a:spcAft>
                <a:spcPts val="0"/>
              </a:spcAft>
              <a:buSzPts val="1400"/>
              <a:buNone/>
              <a:defRPr>
                <a:latin typeface="Hepta Slab Light"/>
                <a:ea typeface="Hepta Slab Light"/>
                <a:cs typeface="Hepta Slab Light"/>
                <a:sym typeface="Hepta Slab Light"/>
              </a:defRPr>
            </a:lvl6pPr>
            <a:lvl7pPr lvl="6">
              <a:spcBef>
                <a:spcPts val="0"/>
              </a:spcBef>
              <a:spcAft>
                <a:spcPts val="0"/>
              </a:spcAft>
              <a:buSzPts val="1400"/>
              <a:buNone/>
              <a:defRPr>
                <a:latin typeface="Hepta Slab Light"/>
                <a:ea typeface="Hepta Slab Light"/>
                <a:cs typeface="Hepta Slab Light"/>
                <a:sym typeface="Hepta Slab Light"/>
              </a:defRPr>
            </a:lvl7pPr>
            <a:lvl8pPr lvl="7">
              <a:spcBef>
                <a:spcPts val="0"/>
              </a:spcBef>
              <a:spcAft>
                <a:spcPts val="0"/>
              </a:spcAft>
              <a:buSzPts val="1400"/>
              <a:buNone/>
              <a:defRPr>
                <a:latin typeface="Hepta Slab Light"/>
                <a:ea typeface="Hepta Slab Light"/>
                <a:cs typeface="Hepta Slab Light"/>
                <a:sym typeface="Hepta Slab Light"/>
              </a:defRPr>
            </a:lvl8pPr>
            <a:lvl9pPr lvl="8">
              <a:spcBef>
                <a:spcPts val="0"/>
              </a:spcBef>
              <a:spcAft>
                <a:spcPts val="0"/>
              </a:spcAft>
              <a:buSzPts val="1400"/>
              <a:buNone/>
              <a:defRPr>
                <a:latin typeface="Hepta Slab Light"/>
                <a:ea typeface="Hepta Slab Light"/>
                <a:cs typeface="Hepta Slab Light"/>
                <a:sym typeface="Hepta Slab Light"/>
              </a:defRPr>
            </a:lvl9pPr>
          </a:lstStyle>
          <a:p/>
        </p:txBody>
      </p:sp>
      <p:sp>
        <p:nvSpPr>
          <p:cNvPr id="242" name="Google Shape;242;p42"/>
          <p:cNvSpPr txBox="1"/>
          <p:nvPr>
            <p:ph idx="3" type="body"/>
          </p:nvPr>
        </p:nvSpPr>
        <p:spPr>
          <a:xfrm>
            <a:off x="480425" y="534275"/>
            <a:ext cx="4878300" cy="19176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43" name="Google Shape;243;p4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latin typeface="Barlow"/>
                <a:ea typeface="Barlow"/>
                <a:cs typeface="Barlow"/>
                <a:sym typeface="Barlow"/>
              </a:defRPr>
            </a:lvl1pPr>
            <a:lvl2pPr lvl="1" rtl="0">
              <a:buNone/>
              <a:defRPr sz="1100">
                <a:solidFill>
                  <a:schemeClr val="accent3"/>
                </a:solidFill>
                <a:latin typeface="Barlow"/>
                <a:ea typeface="Barlow"/>
                <a:cs typeface="Barlow"/>
                <a:sym typeface="Barlow"/>
              </a:defRPr>
            </a:lvl2pPr>
            <a:lvl3pPr lvl="2" rtl="0">
              <a:buNone/>
              <a:defRPr sz="1100">
                <a:solidFill>
                  <a:schemeClr val="accent3"/>
                </a:solidFill>
                <a:latin typeface="Barlow"/>
                <a:ea typeface="Barlow"/>
                <a:cs typeface="Barlow"/>
                <a:sym typeface="Barlow"/>
              </a:defRPr>
            </a:lvl3pPr>
            <a:lvl4pPr lvl="3" rtl="0">
              <a:buNone/>
              <a:defRPr sz="1100">
                <a:solidFill>
                  <a:schemeClr val="accent3"/>
                </a:solidFill>
                <a:latin typeface="Barlow"/>
                <a:ea typeface="Barlow"/>
                <a:cs typeface="Barlow"/>
                <a:sym typeface="Barlow"/>
              </a:defRPr>
            </a:lvl4pPr>
            <a:lvl5pPr lvl="4" rtl="0">
              <a:buNone/>
              <a:defRPr sz="1100">
                <a:solidFill>
                  <a:schemeClr val="accent3"/>
                </a:solidFill>
                <a:latin typeface="Barlow"/>
                <a:ea typeface="Barlow"/>
                <a:cs typeface="Barlow"/>
                <a:sym typeface="Barlow"/>
              </a:defRPr>
            </a:lvl5pPr>
            <a:lvl6pPr lvl="5" rtl="0">
              <a:buNone/>
              <a:defRPr sz="1100">
                <a:solidFill>
                  <a:schemeClr val="accent3"/>
                </a:solidFill>
                <a:latin typeface="Barlow"/>
                <a:ea typeface="Barlow"/>
                <a:cs typeface="Barlow"/>
                <a:sym typeface="Barlow"/>
              </a:defRPr>
            </a:lvl6pPr>
            <a:lvl7pPr lvl="6" rtl="0">
              <a:buNone/>
              <a:defRPr sz="1100">
                <a:solidFill>
                  <a:schemeClr val="accent3"/>
                </a:solidFill>
                <a:latin typeface="Barlow"/>
                <a:ea typeface="Barlow"/>
                <a:cs typeface="Barlow"/>
                <a:sym typeface="Barlow"/>
              </a:defRPr>
            </a:lvl7pPr>
            <a:lvl8pPr lvl="7" rtl="0">
              <a:buNone/>
              <a:defRPr sz="1100">
                <a:solidFill>
                  <a:schemeClr val="accent3"/>
                </a:solidFill>
                <a:latin typeface="Barlow"/>
                <a:ea typeface="Barlow"/>
                <a:cs typeface="Barlow"/>
                <a:sym typeface="Barlow"/>
              </a:defRPr>
            </a:lvl8pPr>
            <a:lvl9pPr lvl="8" rtl="0">
              <a:buNone/>
              <a:defRPr sz="1100">
                <a:solidFill>
                  <a:schemeClr val="accent3"/>
                </a:solidFill>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60">
          <p15:clr>
            <a:srgbClr val="E46962"/>
          </p15:clr>
        </p15:guide>
        <p15:guide id="2" orient="horz" pos="347">
          <p15:clr>
            <a:srgbClr val="E46962"/>
          </p15:clr>
        </p15:guide>
      </p15:sldGuideLst>
    </p:ext>
  </p:extLst>
</p:sldLayout>
</file>

<file path=ppt/slideLayouts/slideLayout4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WOT Analysis">
  <p:cSld name="CUSTOM_14">
    <p:bg>
      <p:bgPr>
        <a:solidFill>
          <a:schemeClr val="dk1"/>
        </a:solidFill>
      </p:bgPr>
    </p:bg>
    <p:spTree>
      <p:nvGrpSpPr>
        <p:cNvPr id="244" name="Shape 244"/>
        <p:cNvGrpSpPr/>
        <p:nvPr/>
      </p:nvGrpSpPr>
      <p:grpSpPr>
        <a:xfrm>
          <a:off x="0" y="0"/>
          <a:ext cx="0" cy="0"/>
          <a:chOff x="0" y="0"/>
          <a:chExt cx="0" cy="0"/>
        </a:xfrm>
      </p:grpSpPr>
      <p:sp>
        <p:nvSpPr>
          <p:cNvPr id="245" name="Google Shape;245;p43"/>
          <p:cNvSpPr txBox="1"/>
          <p:nvPr>
            <p:ph type="title"/>
          </p:nvPr>
        </p:nvSpPr>
        <p:spPr>
          <a:xfrm>
            <a:off x="723861" y="1584738"/>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6" name="Google Shape;246;p43"/>
          <p:cNvSpPr txBox="1"/>
          <p:nvPr>
            <p:ph idx="2" type="title"/>
          </p:nvPr>
        </p:nvSpPr>
        <p:spPr>
          <a:xfrm>
            <a:off x="723861" y="239098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7" name="Google Shape;247;p43"/>
          <p:cNvSpPr txBox="1"/>
          <p:nvPr>
            <p:ph idx="3" type="title"/>
          </p:nvPr>
        </p:nvSpPr>
        <p:spPr>
          <a:xfrm>
            <a:off x="723861" y="3157931"/>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8" name="Google Shape;248;p43"/>
          <p:cNvSpPr txBox="1"/>
          <p:nvPr>
            <p:ph idx="4" type="title"/>
          </p:nvPr>
        </p:nvSpPr>
        <p:spPr>
          <a:xfrm>
            <a:off x="723861" y="3954905"/>
            <a:ext cx="2670600" cy="3153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1pPr>
            <a:lvl2pPr lvl="1">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2pPr>
            <a:lvl3pPr lvl="2">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3pPr>
            <a:lvl4pPr lvl="3">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4pPr>
            <a:lvl5pPr lvl="4">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5pPr>
            <a:lvl6pPr lvl="5">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6pPr>
            <a:lvl7pPr lvl="6">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7pPr>
            <a:lvl8pPr lvl="7">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8pPr>
            <a:lvl9pPr lvl="8">
              <a:spcBef>
                <a:spcPts val="0"/>
              </a:spcBef>
              <a:spcAft>
                <a:spcPts val="0"/>
              </a:spcAft>
              <a:buClr>
                <a:schemeClr val="lt1"/>
              </a:buClr>
              <a:buSzPts val="1500"/>
              <a:buFont typeface="Barlow Medium"/>
              <a:buNone/>
              <a:defRPr sz="1500">
                <a:solidFill>
                  <a:schemeClr val="lt1"/>
                </a:solidFill>
                <a:latin typeface="Barlow Medium"/>
                <a:ea typeface="Barlow Medium"/>
                <a:cs typeface="Barlow Medium"/>
                <a:sym typeface="Barlow Medium"/>
              </a:defRPr>
            </a:lvl9pPr>
          </a:lstStyle>
          <a:p/>
        </p:txBody>
      </p:sp>
      <p:sp>
        <p:nvSpPr>
          <p:cNvPr id="249" name="Google Shape;249;p43"/>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1pPr>
            <a:lvl2pPr lvl="1">
              <a:spcBef>
                <a:spcPts val="0"/>
              </a:spcBef>
              <a:spcAft>
                <a:spcPts val="0"/>
              </a:spcAft>
              <a:buSzPts val="1400"/>
              <a:buNone/>
              <a:defRPr>
                <a:latin typeface="Barlow Light"/>
                <a:ea typeface="Barlow Light"/>
                <a:cs typeface="Barlow Light"/>
                <a:sym typeface="Barlow Light"/>
              </a:defRPr>
            </a:lvl2pPr>
            <a:lvl3pPr lvl="2">
              <a:spcBef>
                <a:spcPts val="0"/>
              </a:spcBef>
              <a:spcAft>
                <a:spcPts val="0"/>
              </a:spcAft>
              <a:buSzPts val="1400"/>
              <a:buNone/>
              <a:defRPr>
                <a:latin typeface="Barlow Light"/>
                <a:ea typeface="Barlow Light"/>
                <a:cs typeface="Barlow Light"/>
                <a:sym typeface="Barlow Light"/>
              </a:defRPr>
            </a:lvl3pPr>
            <a:lvl4pPr lvl="3">
              <a:spcBef>
                <a:spcPts val="0"/>
              </a:spcBef>
              <a:spcAft>
                <a:spcPts val="0"/>
              </a:spcAft>
              <a:buSzPts val="1400"/>
              <a:buNone/>
              <a:defRPr>
                <a:latin typeface="Barlow Light"/>
                <a:ea typeface="Barlow Light"/>
                <a:cs typeface="Barlow Light"/>
                <a:sym typeface="Barlow Light"/>
              </a:defRPr>
            </a:lvl4pPr>
            <a:lvl5pPr lvl="4">
              <a:spcBef>
                <a:spcPts val="0"/>
              </a:spcBef>
              <a:spcAft>
                <a:spcPts val="0"/>
              </a:spcAft>
              <a:buSzPts val="1400"/>
              <a:buNone/>
              <a:defRPr>
                <a:latin typeface="Barlow Light"/>
                <a:ea typeface="Barlow Light"/>
                <a:cs typeface="Barlow Light"/>
                <a:sym typeface="Barlow Light"/>
              </a:defRPr>
            </a:lvl5pPr>
            <a:lvl6pPr lvl="5">
              <a:spcBef>
                <a:spcPts val="0"/>
              </a:spcBef>
              <a:spcAft>
                <a:spcPts val="0"/>
              </a:spcAft>
              <a:buSzPts val="1400"/>
              <a:buNone/>
              <a:defRPr>
                <a:latin typeface="Barlow Light"/>
                <a:ea typeface="Barlow Light"/>
                <a:cs typeface="Barlow Light"/>
                <a:sym typeface="Barlow Light"/>
              </a:defRPr>
            </a:lvl6pPr>
            <a:lvl7pPr lvl="6">
              <a:spcBef>
                <a:spcPts val="0"/>
              </a:spcBef>
              <a:spcAft>
                <a:spcPts val="0"/>
              </a:spcAft>
              <a:buSzPts val="1400"/>
              <a:buNone/>
              <a:defRPr>
                <a:latin typeface="Barlow Light"/>
                <a:ea typeface="Barlow Light"/>
                <a:cs typeface="Barlow Light"/>
                <a:sym typeface="Barlow Light"/>
              </a:defRPr>
            </a:lvl7pPr>
            <a:lvl8pPr lvl="7">
              <a:spcBef>
                <a:spcPts val="0"/>
              </a:spcBef>
              <a:spcAft>
                <a:spcPts val="0"/>
              </a:spcAft>
              <a:buSzPts val="1400"/>
              <a:buNone/>
              <a:defRPr>
                <a:latin typeface="Barlow Light"/>
                <a:ea typeface="Barlow Light"/>
                <a:cs typeface="Barlow Light"/>
                <a:sym typeface="Barlow Light"/>
              </a:defRPr>
            </a:lvl8pPr>
            <a:lvl9pPr lvl="8">
              <a:spcBef>
                <a:spcPts val="0"/>
              </a:spcBef>
              <a:spcAft>
                <a:spcPts val="0"/>
              </a:spcAft>
              <a:buSzPts val="1400"/>
              <a:buNone/>
              <a:defRPr>
                <a:latin typeface="Barlow Light"/>
                <a:ea typeface="Barlow Light"/>
                <a:cs typeface="Barlow Light"/>
                <a:sym typeface="Barlow Light"/>
              </a:defRPr>
            </a:lvl9pPr>
          </a:lstStyle>
          <a:p/>
        </p:txBody>
      </p:sp>
      <p:sp>
        <p:nvSpPr>
          <p:cNvPr id="250" name="Google Shape;250;p43"/>
          <p:cNvSpPr txBox="1"/>
          <p:nvPr>
            <p:ph idx="5" type="body"/>
          </p:nvPr>
        </p:nvSpPr>
        <p:spPr>
          <a:xfrm>
            <a:off x="480425" y="610475"/>
            <a:ext cx="4878300" cy="3768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317500" lvl="1" marL="914400">
              <a:spcBef>
                <a:spcPts val="0"/>
              </a:spcBef>
              <a:spcAft>
                <a:spcPts val="0"/>
              </a:spcAft>
              <a:buClr>
                <a:schemeClr val="lt1"/>
              </a:buClr>
              <a:buSzPts val="1400"/>
              <a:buFont typeface="Barlow"/>
              <a:buChar char="○"/>
              <a:defRPr>
                <a:solidFill>
                  <a:schemeClr val="lt1"/>
                </a:solidFill>
                <a:latin typeface="Barlow"/>
                <a:ea typeface="Barlow"/>
                <a:cs typeface="Barlow"/>
                <a:sym typeface="Barlow"/>
              </a:defRPr>
            </a:lvl2pPr>
            <a:lvl3pPr indent="-311150" lvl="2" marL="1371600">
              <a:spcBef>
                <a:spcPts val="0"/>
              </a:spcBef>
              <a:spcAft>
                <a:spcPts val="0"/>
              </a:spcAft>
              <a:buClr>
                <a:schemeClr val="lt1"/>
              </a:buClr>
              <a:buSzPts val="1300"/>
              <a:buFont typeface="Barlow"/>
              <a:buChar char="■"/>
              <a:defRPr>
                <a:solidFill>
                  <a:schemeClr val="lt1"/>
                </a:solidFill>
                <a:latin typeface="Barlow"/>
                <a:ea typeface="Barlow"/>
                <a:cs typeface="Barlow"/>
                <a:sym typeface="Barlow"/>
              </a:defRPr>
            </a:lvl3pPr>
            <a:lvl4pPr indent="-304800" lvl="3" marL="1828800">
              <a:spcBef>
                <a:spcPts val="0"/>
              </a:spcBef>
              <a:spcAft>
                <a:spcPts val="0"/>
              </a:spcAft>
              <a:buClr>
                <a:schemeClr val="lt1"/>
              </a:buClr>
              <a:buSzPts val="1200"/>
              <a:buFont typeface="Barlow"/>
              <a:buChar char="●"/>
              <a:defRPr>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2100" lvl="5" marL="2743200">
              <a:spcBef>
                <a:spcPts val="0"/>
              </a:spcBef>
              <a:spcAft>
                <a:spcPts val="0"/>
              </a:spcAft>
              <a:buClr>
                <a:schemeClr val="lt1"/>
              </a:buClr>
              <a:buSzPts val="1000"/>
              <a:buFont typeface="Barlow"/>
              <a:buChar char="■"/>
              <a:defRPr>
                <a:solidFill>
                  <a:schemeClr val="lt1"/>
                </a:solidFill>
                <a:latin typeface="Barlow"/>
                <a:ea typeface="Barlow"/>
                <a:cs typeface="Barlow"/>
                <a:sym typeface="Barlow"/>
              </a:defRPr>
            </a:lvl6pPr>
            <a:lvl7pPr indent="-285750" lvl="6" marL="3200400">
              <a:spcBef>
                <a:spcPts val="0"/>
              </a:spcBef>
              <a:spcAft>
                <a:spcPts val="0"/>
              </a:spcAft>
              <a:buClr>
                <a:schemeClr val="lt1"/>
              </a:buClr>
              <a:buSzPts val="900"/>
              <a:buFont typeface="Barlow"/>
              <a:buChar char="●"/>
              <a:defRPr>
                <a:solidFill>
                  <a:schemeClr val="lt1"/>
                </a:solidFill>
                <a:latin typeface="Barlow"/>
                <a:ea typeface="Barlow"/>
                <a:cs typeface="Barlow"/>
                <a:sym typeface="Barlow"/>
              </a:defRPr>
            </a:lvl7pPr>
            <a:lvl8pPr indent="-279400" lvl="7" marL="3657600">
              <a:spcBef>
                <a:spcPts val="0"/>
              </a:spcBef>
              <a:spcAft>
                <a:spcPts val="0"/>
              </a:spcAft>
              <a:buClr>
                <a:schemeClr val="lt1"/>
              </a:buClr>
              <a:buSzPts val="800"/>
              <a:buFont typeface="Barlow"/>
              <a:buChar char="○"/>
              <a:defRPr>
                <a:solidFill>
                  <a:schemeClr val="lt1"/>
                </a:solidFill>
                <a:latin typeface="Barlow"/>
                <a:ea typeface="Barlow"/>
                <a:cs typeface="Barlow"/>
                <a:sym typeface="Barlow"/>
              </a:defRPr>
            </a:lvl8pPr>
            <a:lvl9pPr indent="-273050" lvl="8" marL="4114800">
              <a:spcBef>
                <a:spcPts val="0"/>
              </a:spcBef>
              <a:spcAft>
                <a:spcPts val="0"/>
              </a:spcAft>
              <a:buClr>
                <a:schemeClr val="lt1"/>
              </a:buClr>
              <a:buSzPts val="700"/>
              <a:buFont typeface="Barlow"/>
              <a:buChar char="■"/>
              <a:defRPr>
                <a:solidFill>
                  <a:schemeClr val="lt1"/>
                </a:solidFill>
                <a:latin typeface="Barlow"/>
                <a:ea typeface="Barlow"/>
                <a:cs typeface="Barlow"/>
                <a:sym typeface="Barlow"/>
              </a:defRPr>
            </a:lvl9pPr>
          </a:lstStyle>
          <a:p/>
        </p:txBody>
      </p:sp>
      <p:sp>
        <p:nvSpPr>
          <p:cNvPr id="251" name="Google Shape;251;p4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3"/>
                </a:solidFill>
              </a:defRPr>
            </a:lvl1pPr>
            <a:lvl2pPr lvl="1" rtl="0">
              <a:buNone/>
              <a:defRPr sz="1100">
                <a:solidFill>
                  <a:schemeClr val="accent3"/>
                </a:solidFill>
              </a:defRPr>
            </a:lvl2pPr>
            <a:lvl3pPr lvl="2" rtl="0">
              <a:buNone/>
              <a:defRPr sz="1100">
                <a:solidFill>
                  <a:schemeClr val="accent3"/>
                </a:solidFill>
              </a:defRPr>
            </a:lvl3pPr>
            <a:lvl4pPr lvl="3" rtl="0">
              <a:buNone/>
              <a:defRPr sz="1100">
                <a:solidFill>
                  <a:schemeClr val="accent3"/>
                </a:solidFill>
              </a:defRPr>
            </a:lvl4pPr>
            <a:lvl5pPr lvl="4" rtl="0">
              <a:buNone/>
              <a:defRPr sz="1100">
                <a:solidFill>
                  <a:schemeClr val="accent3"/>
                </a:solidFill>
              </a:defRPr>
            </a:lvl5pPr>
            <a:lvl6pPr lvl="5" rtl="0">
              <a:buNone/>
              <a:defRPr sz="1100">
                <a:solidFill>
                  <a:schemeClr val="accent3"/>
                </a:solidFill>
              </a:defRPr>
            </a:lvl6pPr>
            <a:lvl7pPr lvl="6" rtl="0">
              <a:buNone/>
              <a:defRPr sz="1100">
                <a:solidFill>
                  <a:schemeClr val="accent3"/>
                </a:solidFill>
              </a:defRPr>
            </a:lvl7pPr>
            <a:lvl8pPr lvl="7" rtl="0">
              <a:buNone/>
              <a:defRPr sz="1100">
                <a:solidFill>
                  <a:schemeClr val="accent3"/>
                </a:solidFill>
              </a:defRPr>
            </a:lvl8pPr>
            <a:lvl9pPr lvl="8" rtl="0">
              <a:buNone/>
              <a:defRPr sz="1100">
                <a:solidFill>
                  <a:schemeClr val="accent3"/>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losing / Thank You">
  <p:cSld name="CUSTOM_13">
    <p:bg>
      <p:bgPr>
        <a:solidFill>
          <a:schemeClr val="lt1"/>
        </a:solidFill>
      </p:bgPr>
    </p:bg>
    <p:spTree>
      <p:nvGrpSpPr>
        <p:cNvPr id="252" name="Shape 252"/>
        <p:cNvGrpSpPr/>
        <p:nvPr/>
      </p:nvGrpSpPr>
      <p:grpSpPr>
        <a:xfrm>
          <a:off x="0" y="0"/>
          <a:ext cx="0" cy="0"/>
          <a:chOff x="0" y="0"/>
          <a:chExt cx="0" cy="0"/>
        </a:xfrm>
      </p:grpSpPr>
      <p:sp>
        <p:nvSpPr>
          <p:cNvPr id="253" name="Google Shape;253;p44"/>
          <p:cNvSpPr txBox="1"/>
          <p:nvPr>
            <p:ph type="title"/>
          </p:nvPr>
        </p:nvSpPr>
        <p:spPr>
          <a:xfrm>
            <a:off x="455221" y="1321125"/>
            <a:ext cx="5094600" cy="1749900"/>
          </a:xfrm>
          <a:prstGeom prst="rect">
            <a:avLst/>
          </a:prstGeom>
          <a:noFill/>
        </p:spPr>
        <p:txBody>
          <a:bodyPr anchorCtr="0" anchor="t" bIns="91425" lIns="91425" spcFirstLastPara="1" rIns="91425" wrap="square" tIns="91425">
            <a:noAutofit/>
          </a:bodyPr>
          <a:lstStyle>
            <a:lvl1pPr lvl="0">
              <a:spcBef>
                <a:spcPts val="0"/>
              </a:spcBef>
              <a:spcAft>
                <a:spcPts val="0"/>
              </a:spcAft>
              <a:buSzPts val="5400"/>
              <a:buNone/>
              <a:defRPr sz="5400"/>
            </a:lvl1pPr>
            <a:lvl2pPr lvl="1">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2pPr>
            <a:lvl3pPr lvl="2">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3pPr>
            <a:lvl4pPr lvl="3">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4pPr>
            <a:lvl5pPr lvl="4">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5pPr>
            <a:lvl6pPr lvl="5">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6pPr>
            <a:lvl7pPr lvl="6">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7pPr>
            <a:lvl8pPr lvl="7">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8pPr>
            <a:lvl9pPr lvl="8">
              <a:spcBef>
                <a:spcPts val="0"/>
              </a:spcBef>
              <a:spcAft>
                <a:spcPts val="0"/>
              </a:spcAft>
              <a:buClr>
                <a:schemeClr val="dk1"/>
              </a:buClr>
              <a:buSzPts val="1400"/>
              <a:buNone/>
              <a:defRPr>
                <a:solidFill>
                  <a:schemeClr val="dk1"/>
                </a:solidFill>
                <a:latin typeface="Barlow Light"/>
                <a:ea typeface="Barlow Light"/>
                <a:cs typeface="Barlow Light"/>
                <a:sym typeface="Barlow Light"/>
              </a:defRPr>
            </a:lvl9pPr>
          </a:lstStyle>
          <a:p/>
        </p:txBody>
      </p:sp>
      <p:sp>
        <p:nvSpPr>
          <p:cNvPr id="254" name="Google Shape;254;p44"/>
          <p:cNvSpPr txBox="1"/>
          <p:nvPr>
            <p:ph idx="1" type="body"/>
          </p:nvPr>
        </p:nvSpPr>
        <p:spPr>
          <a:xfrm>
            <a:off x="567029" y="4500404"/>
            <a:ext cx="1015800" cy="266100"/>
          </a:xfrm>
          <a:prstGeom prst="rect">
            <a:avLst/>
          </a:prstGeom>
          <a:ln cap="flat" cmpd="sng" w="9525">
            <a:solidFill>
              <a:schemeClr val="dk1"/>
            </a:solidFill>
            <a:prstDash val="solid"/>
            <a:round/>
            <a:headEnd len="sm" w="sm" type="none"/>
            <a:tailEnd len="sm" w="sm" type="none"/>
          </a:ln>
        </p:spPr>
        <p:txBody>
          <a:bodyPr anchorCtr="0" anchor="t" bIns="0" lIns="0" spcFirstLastPara="1" rIns="0" wrap="square" tIns="0">
            <a:spAutoFit/>
          </a:bodyPr>
          <a:lstStyle>
            <a:lvl1pPr indent="-298450" lvl="0" marL="457200">
              <a:spcBef>
                <a:spcPts val="0"/>
              </a:spcBef>
              <a:spcAft>
                <a:spcPts val="0"/>
              </a:spcAft>
              <a:buSzPts val="1100"/>
              <a:buFont typeface="Barlow Medium"/>
              <a:buChar char="●"/>
              <a:defRPr sz="1100">
                <a:latin typeface="Barlow Medium"/>
                <a:ea typeface="Barlow Medium"/>
                <a:cs typeface="Barlow Medium"/>
                <a:sym typeface="Barlow Medium"/>
              </a:defRPr>
            </a:lvl1pPr>
            <a:lvl2pPr indent="-298450" lvl="1" marL="914400">
              <a:spcBef>
                <a:spcPts val="0"/>
              </a:spcBef>
              <a:spcAft>
                <a:spcPts val="0"/>
              </a:spcAft>
              <a:buSzPts val="1100"/>
              <a:buFont typeface="Barlow Medium"/>
              <a:buChar char="○"/>
              <a:defRPr sz="1100">
                <a:latin typeface="Barlow Medium"/>
                <a:ea typeface="Barlow Medium"/>
                <a:cs typeface="Barlow Medium"/>
                <a:sym typeface="Barlow Medium"/>
              </a:defRPr>
            </a:lvl2pPr>
            <a:lvl3pPr indent="-298450" lvl="2" marL="1371600">
              <a:spcBef>
                <a:spcPts val="0"/>
              </a:spcBef>
              <a:spcAft>
                <a:spcPts val="0"/>
              </a:spcAft>
              <a:buSzPts val="1100"/>
              <a:buFont typeface="Barlow Medium"/>
              <a:buChar char="■"/>
              <a:defRPr sz="1100">
                <a:latin typeface="Barlow Medium"/>
                <a:ea typeface="Barlow Medium"/>
                <a:cs typeface="Barlow Medium"/>
                <a:sym typeface="Barlow Medium"/>
              </a:defRPr>
            </a:lvl3pPr>
            <a:lvl4pPr indent="-298450" lvl="3" marL="1828800">
              <a:spcBef>
                <a:spcPts val="0"/>
              </a:spcBef>
              <a:spcAft>
                <a:spcPts val="0"/>
              </a:spcAft>
              <a:buSzPts val="1100"/>
              <a:buFont typeface="Barlow Medium"/>
              <a:buChar char="●"/>
              <a:defRPr sz="1100">
                <a:latin typeface="Barlow Medium"/>
                <a:ea typeface="Barlow Medium"/>
                <a:cs typeface="Barlow Medium"/>
                <a:sym typeface="Barlow Medium"/>
              </a:defRPr>
            </a:lvl4pPr>
            <a:lvl5pPr indent="-298450" lvl="4" marL="2286000">
              <a:spcBef>
                <a:spcPts val="0"/>
              </a:spcBef>
              <a:spcAft>
                <a:spcPts val="0"/>
              </a:spcAft>
              <a:buSzPts val="1100"/>
              <a:buFont typeface="Barlow Medium"/>
              <a:buChar char="○"/>
              <a:defRPr>
                <a:latin typeface="Barlow Medium"/>
                <a:ea typeface="Barlow Medium"/>
                <a:cs typeface="Barlow Medium"/>
                <a:sym typeface="Barlow Medium"/>
              </a:defRPr>
            </a:lvl5pPr>
            <a:lvl6pPr indent="-298450" lvl="5" marL="2743200">
              <a:spcBef>
                <a:spcPts val="0"/>
              </a:spcBef>
              <a:spcAft>
                <a:spcPts val="0"/>
              </a:spcAft>
              <a:buSzPts val="1100"/>
              <a:buFont typeface="Barlow Medium"/>
              <a:buChar char="■"/>
              <a:defRPr sz="1100">
                <a:latin typeface="Barlow Medium"/>
                <a:ea typeface="Barlow Medium"/>
                <a:cs typeface="Barlow Medium"/>
                <a:sym typeface="Barlow Medium"/>
              </a:defRPr>
            </a:lvl6pPr>
            <a:lvl7pPr indent="-298450" lvl="6" marL="3200400">
              <a:spcBef>
                <a:spcPts val="0"/>
              </a:spcBef>
              <a:spcAft>
                <a:spcPts val="0"/>
              </a:spcAft>
              <a:buSzPts val="1100"/>
              <a:buFont typeface="Barlow Medium"/>
              <a:buChar char="●"/>
              <a:defRPr sz="1100">
                <a:latin typeface="Barlow Medium"/>
                <a:ea typeface="Barlow Medium"/>
                <a:cs typeface="Barlow Medium"/>
                <a:sym typeface="Barlow Medium"/>
              </a:defRPr>
            </a:lvl7pPr>
            <a:lvl8pPr indent="-298450" lvl="7" marL="3657600">
              <a:spcBef>
                <a:spcPts val="0"/>
              </a:spcBef>
              <a:spcAft>
                <a:spcPts val="0"/>
              </a:spcAft>
              <a:buSzPts val="1100"/>
              <a:buFont typeface="Barlow Medium"/>
              <a:buChar char="○"/>
              <a:defRPr sz="1100">
                <a:latin typeface="Barlow Medium"/>
                <a:ea typeface="Barlow Medium"/>
                <a:cs typeface="Barlow Medium"/>
                <a:sym typeface="Barlow Medium"/>
              </a:defRPr>
            </a:lvl8pPr>
            <a:lvl9pPr indent="-298450" lvl="8" marL="4114800">
              <a:spcBef>
                <a:spcPts val="0"/>
              </a:spcBef>
              <a:spcAft>
                <a:spcPts val="0"/>
              </a:spcAft>
              <a:buSzPts val="1100"/>
              <a:buFont typeface="Barlow Medium"/>
              <a:buChar char="■"/>
              <a:defRPr sz="1100">
                <a:latin typeface="Barlow Medium"/>
                <a:ea typeface="Barlow Medium"/>
                <a:cs typeface="Barlow Medium"/>
                <a:sym typeface="Barlow Medium"/>
              </a:defRPr>
            </a:lvl9pPr>
          </a:lstStyle>
          <a:p/>
        </p:txBody>
      </p:sp>
      <p:sp>
        <p:nvSpPr>
          <p:cNvPr id="255" name="Google Shape;255;p4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Medium"/>
                <a:ea typeface="Barlow Medium"/>
                <a:cs typeface="Barlow Medium"/>
                <a:sym typeface="Barlow Medium"/>
              </a:defRPr>
            </a:lvl1pPr>
            <a:lvl2pPr lvl="1">
              <a:buNone/>
              <a:defRPr>
                <a:latin typeface="Barlow Medium"/>
                <a:ea typeface="Barlow Medium"/>
                <a:cs typeface="Barlow Medium"/>
                <a:sym typeface="Barlow Medium"/>
              </a:defRPr>
            </a:lvl2pPr>
            <a:lvl3pPr lvl="2">
              <a:buNone/>
              <a:defRPr>
                <a:latin typeface="Barlow Medium"/>
                <a:ea typeface="Barlow Medium"/>
                <a:cs typeface="Barlow Medium"/>
                <a:sym typeface="Barlow Medium"/>
              </a:defRPr>
            </a:lvl3pPr>
            <a:lvl4pPr lvl="3">
              <a:buNone/>
              <a:defRPr>
                <a:latin typeface="Barlow Medium"/>
                <a:ea typeface="Barlow Medium"/>
                <a:cs typeface="Barlow Medium"/>
                <a:sym typeface="Barlow Medium"/>
              </a:defRPr>
            </a:lvl4pPr>
            <a:lvl5pPr lvl="4">
              <a:buNone/>
              <a:defRPr>
                <a:latin typeface="Barlow Medium"/>
                <a:ea typeface="Barlow Medium"/>
                <a:cs typeface="Barlow Medium"/>
                <a:sym typeface="Barlow Medium"/>
              </a:defRPr>
            </a:lvl5pPr>
            <a:lvl6pPr lvl="5">
              <a:buNone/>
              <a:defRPr>
                <a:latin typeface="Barlow Medium"/>
                <a:ea typeface="Barlow Medium"/>
                <a:cs typeface="Barlow Medium"/>
                <a:sym typeface="Barlow Medium"/>
              </a:defRPr>
            </a:lvl6pPr>
            <a:lvl7pPr lvl="6">
              <a:buNone/>
              <a:defRPr>
                <a:latin typeface="Barlow Medium"/>
                <a:ea typeface="Barlow Medium"/>
                <a:cs typeface="Barlow Medium"/>
                <a:sym typeface="Barlow Medium"/>
              </a:defRPr>
            </a:lvl7pPr>
            <a:lvl8pPr lvl="7">
              <a:buNone/>
              <a:defRPr>
                <a:latin typeface="Barlow Medium"/>
                <a:ea typeface="Barlow Medium"/>
                <a:cs typeface="Barlow Medium"/>
                <a:sym typeface="Barlow Medium"/>
              </a:defRPr>
            </a:lvl8pPr>
            <a:lvl9pPr lvl="8">
              <a:buNone/>
              <a:defRPr>
                <a:latin typeface="Barlow Medium"/>
                <a:ea typeface="Barlow Medium"/>
                <a:cs typeface="Barlow Medium"/>
                <a:sym typeface="Barlow Medium"/>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SECTION_TITLE_AND_DESCRIPTION">
    <p:spTree>
      <p:nvGrpSpPr>
        <p:cNvPr id="256" name="Shape 256"/>
        <p:cNvGrpSpPr/>
        <p:nvPr/>
      </p:nvGrpSpPr>
      <p:grpSpPr>
        <a:xfrm>
          <a:off x="0" y="0"/>
          <a:ext cx="0" cy="0"/>
          <a:chOff x="0" y="0"/>
          <a:chExt cx="0" cy="0"/>
        </a:xfrm>
      </p:grpSpPr>
      <p:sp>
        <p:nvSpPr>
          <p:cNvPr id="257" name="Google Shape;257;p45"/>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accent5"/>
              </a:buClr>
              <a:buSzPts val="3600"/>
              <a:buFont typeface="Hepta Slab Medium"/>
              <a:buNone/>
              <a:defRPr>
                <a:solidFill>
                  <a:schemeClr val="accent5"/>
                </a:solidFill>
                <a:latin typeface="Hepta Slab Medium"/>
                <a:ea typeface="Hepta Slab Medium"/>
                <a:cs typeface="Hepta Slab Medium"/>
                <a:sym typeface="Hepta Slab Medium"/>
              </a:defRPr>
            </a:lvl1pPr>
            <a:lvl2pPr lvl="1"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2pPr>
            <a:lvl3pPr lvl="2"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3pPr>
            <a:lvl4pPr lvl="3"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4pPr>
            <a:lvl5pPr lvl="4"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5pPr>
            <a:lvl6pPr lvl="5"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6pPr>
            <a:lvl7pPr lvl="6"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7pPr>
            <a:lvl8pPr lvl="7"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8pPr>
            <a:lvl9pPr lvl="8" algn="ctr">
              <a:spcBef>
                <a:spcPts val="0"/>
              </a:spcBef>
              <a:spcAft>
                <a:spcPts val="0"/>
              </a:spcAft>
              <a:buClr>
                <a:schemeClr val="accent5"/>
              </a:buClr>
              <a:buSzPts val="12800"/>
              <a:buFont typeface="Hepta Slab Medium"/>
              <a:buNone/>
              <a:defRPr sz="12800">
                <a:solidFill>
                  <a:schemeClr val="accent5"/>
                </a:solidFill>
                <a:latin typeface="Hepta Slab Medium"/>
                <a:ea typeface="Hepta Slab Medium"/>
                <a:cs typeface="Hepta Slab Medium"/>
                <a:sym typeface="Hepta Slab Medium"/>
              </a:defRPr>
            </a:lvl9pPr>
          </a:lstStyle>
          <a:p/>
        </p:txBody>
      </p:sp>
      <p:sp>
        <p:nvSpPr>
          <p:cNvPr id="258" name="Google Shape;258;p45"/>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dk2"/>
              </a:buClr>
              <a:buSzPts val="12800"/>
              <a:buNone/>
              <a:defRPr sz="12800">
                <a:solidFill>
                  <a:schemeClr val="dk2"/>
                </a:solidFill>
              </a:defRPr>
            </a:lvl1pPr>
            <a:lvl2pPr lvl="1"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2pPr>
            <a:lvl3pPr lvl="2"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3pPr>
            <a:lvl4pPr lvl="3"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4pPr>
            <a:lvl5pPr lvl="4"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5pPr>
            <a:lvl6pPr lvl="5"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6pPr>
            <a:lvl7pPr lvl="6"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7pPr>
            <a:lvl8pPr lvl="7"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8pPr>
            <a:lvl9pPr lvl="8" algn="ctr">
              <a:spcBef>
                <a:spcPts val="0"/>
              </a:spcBef>
              <a:spcAft>
                <a:spcPts val="0"/>
              </a:spcAft>
              <a:buClr>
                <a:schemeClr val="dk2"/>
              </a:buClr>
              <a:buSzPts val="12800"/>
              <a:buNone/>
              <a:defRPr sz="12800">
                <a:solidFill>
                  <a:schemeClr val="dk2"/>
                </a:solidFill>
                <a:latin typeface="Barlow Light"/>
                <a:ea typeface="Barlow Light"/>
                <a:cs typeface="Barlow Light"/>
                <a:sym typeface="Barlow Light"/>
              </a:defRPr>
            </a:lvl9pPr>
          </a:lstStyle>
          <a:p/>
        </p:txBody>
      </p:sp>
      <p:sp>
        <p:nvSpPr>
          <p:cNvPr id="259" name="Google Shape;259;p45"/>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rket Size / Pie Graph">
  <p:cSld name="CAPTION_ONLY">
    <p:bg>
      <p:bgPr>
        <a:solidFill>
          <a:schemeClr val="dk1"/>
        </a:solidFill>
      </p:bgPr>
    </p:bg>
    <p:spTree>
      <p:nvGrpSpPr>
        <p:cNvPr id="260" name="Shape 260"/>
        <p:cNvGrpSpPr/>
        <p:nvPr/>
      </p:nvGrpSpPr>
      <p:grpSpPr>
        <a:xfrm>
          <a:off x="0" y="0"/>
          <a:ext cx="0" cy="0"/>
          <a:chOff x="0" y="0"/>
          <a:chExt cx="0" cy="0"/>
        </a:xfrm>
      </p:grpSpPr>
      <p:sp>
        <p:nvSpPr>
          <p:cNvPr id="261" name="Google Shape;261;p46"/>
          <p:cNvSpPr/>
          <p:nvPr/>
        </p:nvSpPr>
        <p:spPr>
          <a:xfrm>
            <a:off x="0" y="0"/>
            <a:ext cx="9144000" cy="16311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2" name="Google Shape;262;p46"/>
          <p:cNvSpPr txBox="1"/>
          <p:nvPr>
            <p:ph idx="1" type="subTitle"/>
          </p:nvPr>
        </p:nvSpPr>
        <p:spPr>
          <a:xfrm>
            <a:off x="791150" y="522625"/>
            <a:ext cx="4977300" cy="1108200"/>
          </a:xfrm>
          <a:prstGeom prst="rect">
            <a:avLst/>
          </a:prstGeom>
        </p:spPr>
        <p:txBody>
          <a:bodyPr anchorCtr="0" anchor="t" bIns="0" lIns="0" spcFirstLastPara="1" rIns="0" wrap="square" tIns="0">
            <a:noAutofit/>
          </a:bodyPr>
          <a:lstStyle>
            <a:lvl1pPr lvl="0">
              <a:spcBef>
                <a:spcPts val="0"/>
              </a:spcBef>
              <a:spcAft>
                <a:spcPts val="0"/>
              </a:spcAft>
              <a:buClr>
                <a:schemeClr val="lt1"/>
              </a:buClr>
              <a:buSzPts val="3600"/>
              <a:buFont typeface="Hepta Slab Medium"/>
              <a:buNone/>
              <a:defRPr sz="3600">
                <a:solidFill>
                  <a:schemeClr val="lt1"/>
                </a:solidFill>
                <a:latin typeface="Hepta Slab Medium"/>
                <a:ea typeface="Hepta Slab Medium"/>
                <a:cs typeface="Hepta Slab Medium"/>
                <a:sym typeface="Hepta Slab Medium"/>
              </a:defRPr>
            </a:lvl1pPr>
            <a:lvl2pPr lvl="1">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2pPr>
            <a:lvl3pPr lvl="2">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3pPr>
            <a:lvl4pPr lvl="3">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4pPr>
            <a:lvl5pPr lvl="4">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5pPr>
            <a:lvl6pPr lvl="5">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6pPr>
            <a:lvl7pPr lvl="6">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7pPr>
            <a:lvl8pPr lvl="7">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8pPr>
            <a:lvl9pPr lvl="8">
              <a:spcBef>
                <a:spcPts val="0"/>
              </a:spcBef>
              <a:spcAft>
                <a:spcPts val="0"/>
              </a:spcAft>
              <a:buClr>
                <a:schemeClr val="accent3"/>
              </a:buClr>
              <a:buSzPts val="1400"/>
              <a:buFont typeface="Hepta Slab Medium"/>
              <a:buNone/>
              <a:defRPr>
                <a:solidFill>
                  <a:schemeClr val="accent3"/>
                </a:solidFill>
                <a:latin typeface="Hepta Slab Medium"/>
                <a:ea typeface="Hepta Slab Medium"/>
                <a:cs typeface="Hepta Slab Medium"/>
                <a:sym typeface="Hepta Slab Medium"/>
              </a:defRPr>
            </a:lvl9pPr>
          </a:lstStyle>
          <a:p/>
        </p:txBody>
      </p:sp>
      <p:sp>
        <p:nvSpPr>
          <p:cNvPr id="263" name="Google Shape;263;p46"/>
          <p:cNvSpPr txBox="1"/>
          <p:nvPr>
            <p:ph idx="2" type="body"/>
          </p:nvPr>
        </p:nvSpPr>
        <p:spPr>
          <a:xfrm>
            <a:off x="714950" y="1989025"/>
            <a:ext cx="2792400" cy="2804100"/>
          </a:xfrm>
          <a:prstGeom prst="rect">
            <a:avLst/>
          </a:prstGeom>
        </p:spPr>
        <p:txBody>
          <a:bodyPr anchorCtr="0" anchor="t" bIns="91425" lIns="91425" spcFirstLastPara="1" rIns="91425" wrap="square" tIns="91425">
            <a:noAutofit/>
          </a:bodyPr>
          <a:lstStyle>
            <a:lvl1pPr indent="-323850" lvl="0" marL="457200">
              <a:spcBef>
                <a:spcPts val="0"/>
              </a:spcBef>
              <a:spcAft>
                <a:spcPts val="0"/>
              </a:spcAft>
              <a:buClr>
                <a:schemeClr val="lt1"/>
              </a:buClr>
              <a:buSzPts val="1500"/>
              <a:buChar char="●"/>
              <a:defRPr>
                <a:solidFill>
                  <a:schemeClr val="lt1"/>
                </a:solidFill>
              </a:defRPr>
            </a:lvl1pPr>
            <a:lvl2pPr indent="-323850" lvl="1" marL="914400">
              <a:spcBef>
                <a:spcPts val="0"/>
              </a:spcBef>
              <a:spcAft>
                <a:spcPts val="0"/>
              </a:spcAft>
              <a:buClr>
                <a:schemeClr val="lt1"/>
              </a:buClr>
              <a:buSzPts val="1500"/>
              <a:buChar char="○"/>
              <a:defRPr sz="1500">
                <a:solidFill>
                  <a:schemeClr val="lt1"/>
                </a:solidFill>
              </a:defRPr>
            </a:lvl2pPr>
            <a:lvl3pPr indent="-323850" lvl="2" marL="1371600">
              <a:spcBef>
                <a:spcPts val="0"/>
              </a:spcBef>
              <a:spcAft>
                <a:spcPts val="0"/>
              </a:spcAft>
              <a:buClr>
                <a:schemeClr val="lt1"/>
              </a:buClr>
              <a:buSzPts val="1500"/>
              <a:buChar char="■"/>
              <a:defRPr sz="1500">
                <a:solidFill>
                  <a:schemeClr val="lt1"/>
                </a:solidFill>
              </a:defRPr>
            </a:lvl3pPr>
            <a:lvl4pPr indent="-323850" lvl="3" marL="1828800">
              <a:spcBef>
                <a:spcPts val="0"/>
              </a:spcBef>
              <a:spcAft>
                <a:spcPts val="0"/>
              </a:spcAft>
              <a:buClr>
                <a:schemeClr val="lt1"/>
              </a:buClr>
              <a:buSzPts val="1500"/>
              <a:buChar char="●"/>
              <a:defRPr sz="1500">
                <a:solidFill>
                  <a:schemeClr val="lt1"/>
                </a:solidFill>
              </a:defRPr>
            </a:lvl4pPr>
            <a:lvl5pPr indent="-323850" lvl="4" marL="2286000">
              <a:spcBef>
                <a:spcPts val="0"/>
              </a:spcBef>
              <a:spcAft>
                <a:spcPts val="0"/>
              </a:spcAft>
              <a:buClr>
                <a:schemeClr val="lt1"/>
              </a:buClr>
              <a:buSzPts val="1500"/>
              <a:buChar char="○"/>
              <a:defRPr sz="1500">
                <a:solidFill>
                  <a:schemeClr val="lt1"/>
                </a:solidFill>
              </a:defRPr>
            </a:lvl5pPr>
            <a:lvl6pPr indent="-323850" lvl="5" marL="2743200">
              <a:spcBef>
                <a:spcPts val="0"/>
              </a:spcBef>
              <a:spcAft>
                <a:spcPts val="0"/>
              </a:spcAft>
              <a:buClr>
                <a:schemeClr val="lt1"/>
              </a:buClr>
              <a:buSzPts val="1500"/>
              <a:buChar char="■"/>
              <a:defRPr sz="1500">
                <a:solidFill>
                  <a:schemeClr val="lt1"/>
                </a:solidFill>
              </a:defRPr>
            </a:lvl6pPr>
            <a:lvl7pPr indent="-323850" lvl="6" marL="3200400">
              <a:spcBef>
                <a:spcPts val="0"/>
              </a:spcBef>
              <a:spcAft>
                <a:spcPts val="0"/>
              </a:spcAft>
              <a:buClr>
                <a:schemeClr val="lt1"/>
              </a:buClr>
              <a:buSzPts val="1500"/>
              <a:buChar char="●"/>
              <a:defRPr sz="1500">
                <a:solidFill>
                  <a:schemeClr val="lt1"/>
                </a:solidFill>
              </a:defRPr>
            </a:lvl7pPr>
            <a:lvl8pPr indent="-323850" lvl="7" marL="3657600">
              <a:spcBef>
                <a:spcPts val="0"/>
              </a:spcBef>
              <a:spcAft>
                <a:spcPts val="0"/>
              </a:spcAft>
              <a:buClr>
                <a:schemeClr val="lt1"/>
              </a:buClr>
              <a:buSzPts val="1500"/>
              <a:buChar char="○"/>
              <a:defRPr sz="1500">
                <a:solidFill>
                  <a:schemeClr val="lt1"/>
                </a:solidFill>
              </a:defRPr>
            </a:lvl8pPr>
            <a:lvl9pPr indent="-323850" lvl="8" marL="4114800">
              <a:spcBef>
                <a:spcPts val="0"/>
              </a:spcBef>
              <a:spcAft>
                <a:spcPts val="0"/>
              </a:spcAft>
              <a:buClr>
                <a:schemeClr val="lt1"/>
              </a:buClr>
              <a:buSzPts val="1500"/>
              <a:buChar char="■"/>
              <a:defRPr sz="1500">
                <a:solidFill>
                  <a:schemeClr val="lt1"/>
                </a:solidFill>
              </a:defRPr>
            </a:lvl9pPr>
          </a:lstStyle>
          <a:p/>
        </p:txBody>
      </p:sp>
      <p:sp>
        <p:nvSpPr>
          <p:cNvPr id="264" name="Google Shape;264;p4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
        <p:nvSpPr>
          <p:cNvPr id="265" name="Google Shape;265;p46"/>
          <p:cNvSpPr/>
          <p:nvPr/>
        </p:nvSpPr>
        <p:spPr>
          <a:xfrm>
            <a:off x="4416275" y="1976923"/>
            <a:ext cx="4045200" cy="2871300"/>
          </a:xfrm>
          <a:prstGeom prst="roundRect">
            <a:avLst>
              <a:gd fmla="val 16667" name="adj"/>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66" name="Google Shape;266;p46"/>
          <p:cNvSpPr/>
          <p:nvPr/>
        </p:nvSpPr>
        <p:spPr>
          <a:xfrm rot="444408">
            <a:off x="5636457" y="2500588"/>
            <a:ext cx="1505663" cy="1505327"/>
          </a:xfrm>
          <a:prstGeom prst="pie">
            <a:avLst>
              <a:gd fmla="val 8241844" name="adj1"/>
              <a:gd fmla="val 12554936" name="adj2"/>
            </a:avLst>
          </a:prstGeom>
          <a:solidFill>
            <a:schemeClr val="lt1"/>
          </a:solidFill>
          <a:ln>
            <a:noFill/>
          </a:ln>
        </p:spPr>
        <p:txBody>
          <a:bodyPr anchorCtr="0" anchor="ctr" bIns="68575" lIns="68575" spcFirstLastPara="1" rIns="68575" wrap="square" tIns="68575">
            <a:noAutofit/>
          </a:bodyPr>
          <a:lstStyle/>
          <a:p>
            <a:pPr indent="0" lvl="0" marL="0" rtl="0" algn="l">
              <a:spcBef>
                <a:spcPts val="0"/>
              </a:spcBef>
              <a:spcAft>
                <a:spcPts val="0"/>
              </a:spcAft>
              <a:buSzPts val="1100"/>
              <a:buNone/>
            </a:pPr>
            <a:r>
              <a:t/>
            </a:r>
            <a:endParaRPr sz="1100"/>
          </a:p>
        </p:txBody>
      </p:sp>
    </p:spTree>
  </p:cSld>
  <p:clrMapOvr>
    <a:masterClrMapping/>
  </p:clrMapOvr>
</p:sldLayout>
</file>

<file path=ppt/slideLayouts/slideLayout4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fferentiators / 4 column text">
  <p:cSld name="BIG_NUMBER">
    <p:bg>
      <p:bgPr>
        <a:solidFill>
          <a:schemeClr val="dk1"/>
        </a:solidFill>
      </p:bgPr>
    </p:bg>
    <p:spTree>
      <p:nvGrpSpPr>
        <p:cNvPr id="267" name="Shape 267"/>
        <p:cNvGrpSpPr/>
        <p:nvPr/>
      </p:nvGrpSpPr>
      <p:grpSpPr>
        <a:xfrm>
          <a:off x="0" y="0"/>
          <a:ext cx="0" cy="0"/>
          <a:chOff x="0" y="0"/>
          <a:chExt cx="0" cy="0"/>
        </a:xfrm>
      </p:grpSpPr>
      <p:sp>
        <p:nvSpPr>
          <p:cNvPr id="268" name="Google Shape;268;p47"/>
          <p:cNvSpPr/>
          <p:nvPr/>
        </p:nvSpPr>
        <p:spPr>
          <a:xfrm>
            <a:off x="0" y="1324925"/>
            <a:ext cx="4572000" cy="19104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p>
        </p:txBody>
      </p:sp>
      <p:sp>
        <p:nvSpPr>
          <p:cNvPr id="269" name="Google Shape;269;p47"/>
          <p:cNvSpPr/>
          <p:nvPr/>
        </p:nvSpPr>
        <p:spPr>
          <a:xfrm>
            <a:off x="0" y="3235076"/>
            <a:ext cx="4572000" cy="1914900"/>
          </a:xfrm>
          <a:prstGeom prst="rect">
            <a:avLst/>
          </a:prstGeom>
          <a:solidFill>
            <a:schemeClr val="lt1"/>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dk2"/>
              </a:solidFill>
            </a:endParaRPr>
          </a:p>
        </p:txBody>
      </p:sp>
      <p:sp>
        <p:nvSpPr>
          <p:cNvPr id="270" name="Google Shape;270;p47"/>
          <p:cNvSpPr/>
          <p:nvPr/>
        </p:nvSpPr>
        <p:spPr>
          <a:xfrm>
            <a:off x="4571892" y="3235076"/>
            <a:ext cx="4572000" cy="1914900"/>
          </a:xfrm>
          <a:prstGeom prst="rect">
            <a:avLst/>
          </a:prstGeom>
          <a:solidFill>
            <a:schemeClr val="accent5"/>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lt1"/>
              </a:solidFill>
            </a:endParaRPr>
          </a:p>
        </p:txBody>
      </p:sp>
      <p:sp>
        <p:nvSpPr>
          <p:cNvPr id="271" name="Google Shape;271;p47"/>
          <p:cNvSpPr/>
          <p:nvPr/>
        </p:nvSpPr>
        <p:spPr>
          <a:xfrm>
            <a:off x="4571892" y="1324925"/>
            <a:ext cx="4572000" cy="1910400"/>
          </a:xfrm>
          <a:prstGeom prst="rect">
            <a:avLst/>
          </a:prstGeom>
          <a:solidFill>
            <a:schemeClr val="dk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sz="200">
              <a:solidFill>
                <a:schemeClr val="accent5"/>
              </a:solidFill>
            </a:endParaRPr>
          </a:p>
        </p:txBody>
      </p:sp>
      <p:sp>
        <p:nvSpPr>
          <p:cNvPr id="272" name="Google Shape;272;p47"/>
          <p:cNvSpPr txBox="1"/>
          <p:nvPr>
            <p:ph idx="1" type="subTitle"/>
          </p:nvPr>
        </p:nvSpPr>
        <p:spPr>
          <a:xfrm>
            <a:off x="480420" y="290626"/>
            <a:ext cx="3592200" cy="337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14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73" name="Google Shape;273;p47"/>
          <p:cNvSpPr txBox="1"/>
          <p:nvPr>
            <p:ph idx="2" type="body"/>
          </p:nvPr>
        </p:nvSpPr>
        <p:spPr>
          <a:xfrm>
            <a:off x="480425" y="610475"/>
            <a:ext cx="4878300" cy="600300"/>
          </a:xfrm>
          <a:prstGeom prst="rect">
            <a:avLst/>
          </a:prstGeom>
        </p:spPr>
        <p:txBody>
          <a:bodyPr anchorCtr="0" anchor="t" bIns="91425" lIns="91425" spcFirstLastPara="1" rIns="91425" wrap="square" tIns="91425">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274" name="Google Shape;274;p4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dk2"/>
                </a:solidFill>
              </a:defRPr>
            </a:lvl1pPr>
            <a:lvl2pPr lvl="1" rtl="0">
              <a:buNone/>
              <a:defRPr sz="1100">
                <a:solidFill>
                  <a:schemeClr val="dk2"/>
                </a:solidFill>
              </a:defRPr>
            </a:lvl2pPr>
            <a:lvl3pPr lvl="2" rtl="0">
              <a:buNone/>
              <a:defRPr sz="1100">
                <a:solidFill>
                  <a:schemeClr val="dk2"/>
                </a:solidFill>
              </a:defRPr>
            </a:lvl3pPr>
            <a:lvl4pPr lvl="3" rtl="0">
              <a:buNone/>
              <a:defRPr sz="1100">
                <a:solidFill>
                  <a:schemeClr val="dk2"/>
                </a:solidFill>
              </a:defRPr>
            </a:lvl4pPr>
            <a:lvl5pPr lvl="4" rtl="0">
              <a:buNone/>
              <a:defRPr sz="1100">
                <a:solidFill>
                  <a:schemeClr val="dk2"/>
                </a:solidFill>
              </a:defRPr>
            </a:lvl5pPr>
            <a:lvl6pPr lvl="5" rtl="0">
              <a:buNone/>
              <a:defRPr sz="1100">
                <a:solidFill>
                  <a:schemeClr val="dk2"/>
                </a:solidFill>
              </a:defRPr>
            </a:lvl6pPr>
            <a:lvl7pPr lvl="6" rtl="0">
              <a:buNone/>
              <a:defRPr sz="1100">
                <a:solidFill>
                  <a:schemeClr val="dk2"/>
                </a:solidFill>
              </a:defRPr>
            </a:lvl7pPr>
            <a:lvl8pPr lvl="7" rtl="0">
              <a:buNone/>
              <a:defRPr sz="1100">
                <a:solidFill>
                  <a:schemeClr val="dk2"/>
                </a:solidFill>
              </a:defRPr>
            </a:lvl8pPr>
            <a:lvl9pPr lvl="8" rtl="0">
              <a:buNone/>
              <a:defRPr sz="11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blank">
  <p:cSld name="BLANK">
    <p:spTree>
      <p:nvGrpSpPr>
        <p:cNvPr id="275" name="Shape 275"/>
        <p:cNvGrpSpPr/>
        <p:nvPr/>
      </p:nvGrpSpPr>
      <p:grpSpPr>
        <a:xfrm>
          <a:off x="0" y="0"/>
          <a:ext cx="0" cy="0"/>
          <a:chOff x="0" y="0"/>
          <a:chExt cx="0" cy="0"/>
        </a:xfrm>
      </p:grpSpPr>
      <p:sp>
        <p:nvSpPr>
          <p:cNvPr id="276" name="Google Shape;276;p48"/>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277" name="Google Shape;277;p48"/>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1"/>
              </a:buClr>
              <a:buSzPts val="12800"/>
              <a:buNone/>
              <a:defRPr sz="12800">
                <a:solidFill>
                  <a:schemeClr val="accent1"/>
                </a:solidFill>
              </a:defRPr>
            </a:lvl1pPr>
            <a:lvl2pPr lvl="1"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2pPr>
            <a:lvl3pPr lvl="2"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3pPr>
            <a:lvl4pPr lvl="3"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4pPr>
            <a:lvl5pPr lvl="4"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5pPr>
            <a:lvl6pPr lvl="5"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6pPr>
            <a:lvl7pPr lvl="6"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7pPr>
            <a:lvl8pPr lvl="7"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8pPr>
            <a:lvl9pPr lvl="8" algn="ctr">
              <a:spcBef>
                <a:spcPts val="0"/>
              </a:spcBef>
              <a:spcAft>
                <a:spcPts val="0"/>
              </a:spcAft>
              <a:buClr>
                <a:schemeClr val="accent1"/>
              </a:buClr>
              <a:buSzPts val="12800"/>
              <a:buNone/>
              <a:defRPr sz="12800">
                <a:solidFill>
                  <a:schemeClr val="accent1"/>
                </a:solidFill>
                <a:latin typeface="Barlow Light"/>
                <a:ea typeface="Barlow Light"/>
                <a:cs typeface="Barlow Light"/>
                <a:sym typeface="Barlow Light"/>
              </a:defRPr>
            </a:lvl9pPr>
          </a:lstStyle>
          <a:p/>
        </p:txBody>
      </p:sp>
      <p:sp>
        <p:nvSpPr>
          <p:cNvPr id="278" name="Google Shape;278;p48"/>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 1 column text">
  <p:cSld name="TITLE_1">
    <p:bg>
      <p:bgPr>
        <a:solidFill>
          <a:schemeClr val="dk1"/>
        </a:solidFill>
      </p:bgPr>
    </p:bg>
    <p:spTree>
      <p:nvGrpSpPr>
        <p:cNvPr id="279" name="Shape 279"/>
        <p:cNvGrpSpPr/>
        <p:nvPr/>
      </p:nvGrpSpPr>
      <p:grpSpPr>
        <a:xfrm>
          <a:off x="0" y="0"/>
          <a:ext cx="0" cy="0"/>
          <a:chOff x="0" y="0"/>
          <a:chExt cx="0" cy="0"/>
        </a:xfrm>
      </p:grpSpPr>
      <p:sp>
        <p:nvSpPr>
          <p:cNvPr id="280" name="Google Shape;280;p49"/>
          <p:cNvSpPr/>
          <p:nvPr/>
        </p:nvSpPr>
        <p:spPr>
          <a:xfrm>
            <a:off x="0" y="0"/>
            <a:ext cx="9144000" cy="16311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281" name="Google Shape;281;p49"/>
          <p:cNvSpPr txBox="1"/>
          <p:nvPr>
            <p:ph idx="1" type="subTitle"/>
          </p:nvPr>
        </p:nvSpPr>
        <p:spPr>
          <a:xfrm>
            <a:off x="791150" y="522625"/>
            <a:ext cx="5938800" cy="11082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3600"/>
              <a:buFont typeface="Hepta Slab Medium"/>
              <a:buNone/>
              <a:defRPr sz="3600">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2" name="Google Shape;282;p49"/>
          <p:cNvSpPr txBox="1"/>
          <p:nvPr>
            <p:ph idx="2" type="body"/>
          </p:nvPr>
        </p:nvSpPr>
        <p:spPr>
          <a:xfrm>
            <a:off x="810075" y="2065225"/>
            <a:ext cx="7539900" cy="27774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lt1"/>
              </a:buClr>
              <a:buSzPts val="2800"/>
              <a:buChar char="●"/>
              <a:defRPr sz="2800">
                <a:solidFill>
                  <a:schemeClr val="lt1"/>
                </a:solidFill>
              </a:defRPr>
            </a:lvl1pPr>
            <a:lvl2pPr indent="-406400" lvl="1" marL="914400">
              <a:spcBef>
                <a:spcPts val="0"/>
              </a:spcBef>
              <a:spcAft>
                <a:spcPts val="0"/>
              </a:spcAft>
              <a:buClr>
                <a:schemeClr val="lt1"/>
              </a:buClr>
              <a:buSzPts val="2800"/>
              <a:buChar char="○"/>
              <a:defRPr sz="2800">
                <a:solidFill>
                  <a:schemeClr val="lt1"/>
                </a:solidFill>
              </a:defRPr>
            </a:lvl2pPr>
            <a:lvl3pPr indent="-406400" lvl="2" marL="1371600">
              <a:spcBef>
                <a:spcPts val="0"/>
              </a:spcBef>
              <a:spcAft>
                <a:spcPts val="0"/>
              </a:spcAft>
              <a:buClr>
                <a:schemeClr val="lt1"/>
              </a:buClr>
              <a:buSzPts val="2800"/>
              <a:buChar char="■"/>
              <a:defRPr sz="2800">
                <a:solidFill>
                  <a:schemeClr val="lt1"/>
                </a:solidFill>
              </a:defRPr>
            </a:lvl3pPr>
            <a:lvl4pPr indent="-406400" lvl="3" marL="1828800">
              <a:spcBef>
                <a:spcPts val="0"/>
              </a:spcBef>
              <a:spcAft>
                <a:spcPts val="0"/>
              </a:spcAft>
              <a:buClr>
                <a:schemeClr val="lt1"/>
              </a:buClr>
              <a:buSzPts val="2800"/>
              <a:buChar char="●"/>
              <a:defRPr sz="2800">
                <a:solidFill>
                  <a:schemeClr val="lt1"/>
                </a:solidFill>
              </a:defRPr>
            </a:lvl4pPr>
            <a:lvl5pPr indent="-406400" lvl="4" marL="2286000">
              <a:spcBef>
                <a:spcPts val="0"/>
              </a:spcBef>
              <a:spcAft>
                <a:spcPts val="0"/>
              </a:spcAft>
              <a:buClr>
                <a:schemeClr val="lt1"/>
              </a:buClr>
              <a:buSzPts val="2800"/>
              <a:buChar char="○"/>
              <a:defRPr sz="2800">
                <a:solidFill>
                  <a:schemeClr val="lt1"/>
                </a:solidFill>
              </a:defRPr>
            </a:lvl5pPr>
            <a:lvl6pPr indent="-406400" lvl="5" marL="2743200">
              <a:spcBef>
                <a:spcPts val="0"/>
              </a:spcBef>
              <a:spcAft>
                <a:spcPts val="0"/>
              </a:spcAft>
              <a:buClr>
                <a:schemeClr val="lt1"/>
              </a:buClr>
              <a:buSzPts val="2800"/>
              <a:buChar char="■"/>
              <a:defRPr sz="2800">
                <a:solidFill>
                  <a:schemeClr val="lt1"/>
                </a:solidFill>
              </a:defRPr>
            </a:lvl6pPr>
            <a:lvl7pPr indent="-406400" lvl="6" marL="3200400">
              <a:spcBef>
                <a:spcPts val="0"/>
              </a:spcBef>
              <a:spcAft>
                <a:spcPts val="0"/>
              </a:spcAft>
              <a:buClr>
                <a:schemeClr val="lt1"/>
              </a:buClr>
              <a:buSzPts val="2800"/>
              <a:buChar char="●"/>
              <a:defRPr sz="2800">
                <a:solidFill>
                  <a:schemeClr val="lt1"/>
                </a:solidFill>
              </a:defRPr>
            </a:lvl7pPr>
            <a:lvl8pPr indent="-406400" lvl="7" marL="3657600">
              <a:spcBef>
                <a:spcPts val="0"/>
              </a:spcBef>
              <a:spcAft>
                <a:spcPts val="0"/>
              </a:spcAft>
              <a:buClr>
                <a:schemeClr val="lt1"/>
              </a:buClr>
              <a:buSzPts val="2800"/>
              <a:buChar char="○"/>
              <a:defRPr sz="2800">
                <a:solidFill>
                  <a:schemeClr val="lt1"/>
                </a:solidFill>
              </a:defRPr>
            </a:lvl8pPr>
            <a:lvl9pPr indent="-406400" lvl="8" marL="4114800">
              <a:spcBef>
                <a:spcPts val="0"/>
              </a:spcBef>
              <a:spcAft>
                <a:spcPts val="0"/>
              </a:spcAft>
              <a:buClr>
                <a:schemeClr val="lt1"/>
              </a:buClr>
              <a:buSzPts val="2800"/>
              <a:buChar char="■"/>
              <a:defRPr sz="2800">
                <a:solidFill>
                  <a:schemeClr val="lt1"/>
                </a:solidFill>
              </a:defRPr>
            </a:lvl9pPr>
          </a:lstStyle>
          <a:p/>
        </p:txBody>
      </p:sp>
      <p:sp>
        <p:nvSpPr>
          <p:cNvPr id="283" name="Google Shape;283;p4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1 Background Image + Text">
  <p:cSld name="CUSTOM">
    <p:spTree>
      <p:nvGrpSpPr>
        <p:cNvPr id="284" name="Shape 284"/>
        <p:cNvGrpSpPr/>
        <p:nvPr/>
      </p:nvGrpSpPr>
      <p:grpSpPr>
        <a:xfrm>
          <a:off x="0" y="0"/>
          <a:ext cx="0" cy="0"/>
          <a:chOff x="0" y="0"/>
          <a:chExt cx="0" cy="0"/>
        </a:xfrm>
      </p:grpSpPr>
      <p:sp>
        <p:nvSpPr>
          <p:cNvPr id="285" name="Google Shape;285;p50"/>
          <p:cNvSpPr/>
          <p:nvPr>
            <p:ph idx="2" type="pic"/>
          </p:nvPr>
        </p:nvSpPr>
        <p:spPr>
          <a:xfrm>
            <a:off x="0" y="0"/>
            <a:ext cx="9144000" cy="5143500"/>
          </a:xfrm>
          <a:prstGeom prst="rect">
            <a:avLst/>
          </a:prstGeom>
          <a:noFill/>
          <a:ln>
            <a:noFill/>
          </a:ln>
        </p:spPr>
      </p:sp>
      <p:sp>
        <p:nvSpPr>
          <p:cNvPr id="286" name="Google Shape;286;p50"/>
          <p:cNvSpPr txBox="1"/>
          <p:nvPr>
            <p:ph idx="1" type="body"/>
          </p:nvPr>
        </p:nvSpPr>
        <p:spPr>
          <a:xfrm>
            <a:off x="4655675" y="956675"/>
            <a:ext cx="3965400" cy="775200"/>
          </a:xfrm>
          <a:prstGeom prst="rect">
            <a:avLst/>
          </a:prstGeom>
          <a:solidFill>
            <a:schemeClr val="lt1"/>
          </a:solidFill>
        </p:spPr>
        <p:txBody>
          <a:bodyPr anchorCtr="0" anchor="t" bIns="274300" lIns="274300" spcFirstLastPara="1" rIns="274300" wrap="square" tIns="0">
            <a:noAutofit/>
          </a:bodyPr>
          <a:lstStyle>
            <a:lvl1pPr indent="-298450" lvl="0" marL="457200">
              <a:spcBef>
                <a:spcPts val="0"/>
              </a:spcBef>
              <a:spcAft>
                <a:spcPts val="0"/>
              </a:spcAft>
              <a:buClr>
                <a:schemeClr val="dk1"/>
              </a:buClr>
              <a:buSzPts val="1100"/>
              <a:buFont typeface="Barlow"/>
              <a:buChar char="●"/>
              <a:defRPr sz="1100">
                <a:latin typeface="Barlow"/>
                <a:ea typeface="Barlow"/>
                <a:cs typeface="Barlow"/>
                <a:sym typeface="Barlow"/>
              </a:defRPr>
            </a:lvl1pPr>
            <a:lvl2pPr indent="-298450" lvl="1" marL="914400">
              <a:spcBef>
                <a:spcPts val="0"/>
              </a:spcBef>
              <a:spcAft>
                <a:spcPts val="0"/>
              </a:spcAft>
              <a:buClr>
                <a:schemeClr val="dk1"/>
              </a:buClr>
              <a:buSzPts val="1100"/>
              <a:buFont typeface="Barlow"/>
              <a:buChar char="○"/>
              <a:defRPr sz="1100">
                <a:latin typeface="Barlow"/>
                <a:ea typeface="Barlow"/>
                <a:cs typeface="Barlow"/>
                <a:sym typeface="Barlow"/>
              </a:defRPr>
            </a:lvl2pPr>
            <a:lvl3pPr indent="-298450" lvl="2" marL="1371600">
              <a:spcBef>
                <a:spcPts val="0"/>
              </a:spcBef>
              <a:spcAft>
                <a:spcPts val="0"/>
              </a:spcAft>
              <a:buClr>
                <a:schemeClr val="dk1"/>
              </a:buClr>
              <a:buSzPts val="1100"/>
              <a:buFont typeface="Barlow"/>
              <a:buChar char="■"/>
              <a:defRPr sz="1100">
                <a:latin typeface="Barlow"/>
                <a:ea typeface="Barlow"/>
                <a:cs typeface="Barlow"/>
                <a:sym typeface="Barlow"/>
              </a:defRPr>
            </a:lvl3pPr>
            <a:lvl4pPr indent="-298450" lvl="3" marL="1828800">
              <a:spcBef>
                <a:spcPts val="0"/>
              </a:spcBef>
              <a:spcAft>
                <a:spcPts val="0"/>
              </a:spcAft>
              <a:buClr>
                <a:schemeClr val="dk1"/>
              </a:buClr>
              <a:buSzPts val="1100"/>
              <a:buFont typeface="Barlow"/>
              <a:buChar char="●"/>
              <a:defRPr sz="1100">
                <a:latin typeface="Barlow"/>
                <a:ea typeface="Barlow"/>
                <a:cs typeface="Barlow"/>
                <a:sym typeface="Barlow"/>
              </a:defRPr>
            </a:lvl4pPr>
            <a:lvl5pPr indent="-298450" lvl="4" marL="2286000">
              <a:spcBef>
                <a:spcPts val="0"/>
              </a:spcBef>
              <a:spcAft>
                <a:spcPts val="0"/>
              </a:spcAft>
              <a:buClr>
                <a:schemeClr val="dk1"/>
              </a:buClr>
              <a:buSzPts val="1100"/>
              <a:buFont typeface="Barlow"/>
              <a:buChar char="○"/>
              <a:defRPr>
                <a:latin typeface="Barlow"/>
                <a:ea typeface="Barlow"/>
                <a:cs typeface="Barlow"/>
                <a:sym typeface="Barlow"/>
              </a:defRPr>
            </a:lvl5pPr>
            <a:lvl6pPr indent="-298450" lvl="5" marL="2743200">
              <a:spcBef>
                <a:spcPts val="0"/>
              </a:spcBef>
              <a:spcAft>
                <a:spcPts val="0"/>
              </a:spcAft>
              <a:buClr>
                <a:schemeClr val="dk1"/>
              </a:buClr>
              <a:buSzPts val="1100"/>
              <a:buFont typeface="Barlow"/>
              <a:buChar char="■"/>
              <a:defRPr sz="1100">
                <a:latin typeface="Barlow"/>
                <a:ea typeface="Barlow"/>
                <a:cs typeface="Barlow"/>
                <a:sym typeface="Barlow"/>
              </a:defRPr>
            </a:lvl6pPr>
            <a:lvl7pPr indent="-298450" lvl="6" marL="3200400">
              <a:spcBef>
                <a:spcPts val="0"/>
              </a:spcBef>
              <a:spcAft>
                <a:spcPts val="0"/>
              </a:spcAft>
              <a:buClr>
                <a:schemeClr val="dk1"/>
              </a:buClr>
              <a:buSzPts val="1100"/>
              <a:buFont typeface="Barlow"/>
              <a:buChar char="●"/>
              <a:defRPr sz="1100">
                <a:latin typeface="Barlow"/>
                <a:ea typeface="Barlow"/>
                <a:cs typeface="Barlow"/>
                <a:sym typeface="Barlow"/>
              </a:defRPr>
            </a:lvl7pPr>
            <a:lvl8pPr indent="-298450" lvl="7" marL="3657600">
              <a:spcBef>
                <a:spcPts val="0"/>
              </a:spcBef>
              <a:spcAft>
                <a:spcPts val="0"/>
              </a:spcAft>
              <a:buClr>
                <a:schemeClr val="dk1"/>
              </a:buClr>
              <a:buSzPts val="1100"/>
              <a:buFont typeface="Barlow"/>
              <a:buChar char="○"/>
              <a:defRPr sz="1100">
                <a:latin typeface="Barlow"/>
                <a:ea typeface="Barlow"/>
                <a:cs typeface="Barlow"/>
                <a:sym typeface="Barlow"/>
              </a:defRPr>
            </a:lvl8pPr>
            <a:lvl9pPr indent="-298450" lvl="8" marL="4114800">
              <a:spcBef>
                <a:spcPts val="0"/>
              </a:spcBef>
              <a:spcAft>
                <a:spcPts val="0"/>
              </a:spcAft>
              <a:buClr>
                <a:schemeClr val="dk1"/>
              </a:buClr>
              <a:buSzPts val="1100"/>
              <a:buFont typeface="Barlow"/>
              <a:buChar char="■"/>
              <a:defRPr sz="1100">
                <a:latin typeface="Barlow"/>
                <a:ea typeface="Barlow"/>
                <a:cs typeface="Barlow"/>
                <a:sym typeface="Barlow"/>
              </a:defRPr>
            </a:lvl9pPr>
          </a:lstStyle>
          <a:p/>
        </p:txBody>
      </p:sp>
      <p:sp>
        <p:nvSpPr>
          <p:cNvPr id="287" name="Google Shape;287;p50"/>
          <p:cNvSpPr txBox="1"/>
          <p:nvPr>
            <p:ph idx="3" type="subTitle"/>
          </p:nvPr>
        </p:nvSpPr>
        <p:spPr>
          <a:xfrm>
            <a:off x="4655675" y="522900"/>
            <a:ext cx="3965400" cy="442800"/>
          </a:xfrm>
          <a:prstGeom prst="rect">
            <a:avLst/>
          </a:prstGeom>
          <a:solidFill>
            <a:schemeClr val="lt1"/>
          </a:solidFill>
        </p:spPr>
        <p:txBody>
          <a:bodyPr anchorCtr="0" anchor="b" bIns="0" lIns="274300" spcFirstLastPara="1" rIns="274300" wrap="square" tIns="27430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288" name="Google Shape;288;p50"/>
          <p:cNvSpPr txBox="1"/>
          <p:nvPr>
            <p:ph idx="4" type="body"/>
          </p:nvPr>
        </p:nvSpPr>
        <p:spPr>
          <a:xfrm>
            <a:off x="524350" y="4144800"/>
            <a:ext cx="1558800" cy="475800"/>
          </a:xfrm>
          <a:prstGeom prst="rect">
            <a:avLst/>
          </a:prstGeom>
          <a:solidFill>
            <a:schemeClr val="lt1"/>
          </a:solidFill>
        </p:spPr>
        <p:txBody>
          <a:bodyPr anchorCtr="0" anchor="t" bIns="137150" lIns="137150" spcFirstLastPara="1" rIns="137150" wrap="square" tIns="137150">
            <a:noAutofit/>
          </a:bodyPr>
          <a:lstStyle>
            <a:lvl1pPr indent="-273050" lvl="0" marL="457200">
              <a:spcBef>
                <a:spcPts val="0"/>
              </a:spcBef>
              <a:spcAft>
                <a:spcPts val="0"/>
              </a:spcAft>
              <a:buClr>
                <a:schemeClr val="dk1"/>
              </a:buClr>
              <a:buSzPts val="700"/>
              <a:buFont typeface="Barlow"/>
              <a:buChar char="●"/>
              <a:defRPr sz="700">
                <a:latin typeface="Barlow"/>
                <a:ea typeface="Barlow"/>
                <a:cs typeface="Barlow"/>
                <a:sym typeface="Barlow"/>
              </a:defRPr>
            </a:lvl1pPr>
            <a:lvl2pPr indent="-273050" lvl="1" marL="914400">
              <a:spcBef>
                <a:spcPts val="0"/>
              </a:spcBef>
              <a:spcAft>
                <a:spcPts val="0"/>
              </a:spcAft>
              <a:buClr>
                <a:schemeClr val="dk1"/>
              </a:buClr>
              <a:buSzPts val="700"/>
              <a:buFont typeface="Barlow"/>
              <a:buChar char="○"/>
              <a:defRPr sz="700">
                <a:latin typeface="Barlow"/>
                <a:ea typeface="Barlow"/>
                <a:cs typeface="Barlow"/>
                <a:sym typeface="Barlow"/>
              </a:defRPr>
            </a:lvl2pPr>
            <a:lvl3pPr indent="-273050" lvl="2" marL="1371600">
              <a:spcBef>
                <a:spcPts val="0"/>
              </a:spcBef>
              <a:spcAft>
                <a:spcPts val="0"/>
              </a:spcAft>
              <a:buClr>
                <a:schemeClr val="dk1"/>
              </a:buClr>
              <a:buSzPts val="700"/>
              <a:buFont typeface="Barlow"/>
              <a:buChar char="■"/>
              <a:defRPr sz="700">
                <a:latin typeface="Barlow"/>
                <a:ea typeface="Barlow"/>
                <a:cs typeface="Barlow"/>
                <a:sym typeface="Barlow"/>
              </a:defRPr>
            </a:lvl3pPr>
            <a:lvl4pPr indent="-273050" lvl="3" marL="1828800">
              <a:spcBef>
                <a:spcPts val="0"/>
              </a:spcBef>
              <a:spcAft>
                <a:spcPts val="0"/>
              </a:spcAft>
              <a:buClr>
                <a:schemeClr val="dk1"/>
              </a:buClr>
              <a:buSzPts val="700"/>
              <a:buFont typeface="Barlow"/>
              <a:buChar char="●"/>
              <a:defRPr sz="700">
                <a:latin typeface="Barlow"/>
                <a:ea typeface="Barlow"/>
                <a:cs typeface="Barlow"/>
                <a:sym typeface="Barlow"/>
              </a:defRPr>
            </a:lvl4pPr>
            <a:lvl5pPr indent="-273050" lvl="4" marL="2286000">
              <a:spcBef>
                <a:spcPts val="0"/>
              </a:spcBef>
              <a:spcAft>
                <a:spcPts val="0"/>
              </a:spcAft>
              <a:buClr>
                <a:schemeClr val="dk1"/>
              </a:buClr>
              <a:buSzPts val="700"/>
              <a:buFont typeface="Barlow"/>
              <a:buChar char="○"/>
              <a:defRPr sz="700">
                <a:latin typeface="Barlow"/>
                <a:ea typeface="Barlow"/>
                <a:cs typeface="Barlow"/>
                <a:sym typeface="Barlow"/>
              </a:defRPr>
            </a:lvl5pPr>
            <a:lvl6pPr indent="-273050" lvl="5" marL="2743200">
              <a:spcBef>
                <a:spcPts val="0"/>
              </a:spcBef>
              <a:spcAft>
                <a:spcPts val="0"/>
              </a:spcAft>
              <a:buClr>
                <a:schemeClr val="dk1"/>
              </a:buClr>
              <a:buSzPts val="700"/>
              <a:buFont typeface="Barlow"/>
              <a:buChar char="■"/>
              <a:defRPr sz="700">
                <a:latin typeface="Barlow"/>
                <a:ea typeface="Barlow"/>
                <a:cs typeface="Barlow"/>
                <a:sym typeface="Barlow"/>
              </a:defRPr>
            </a:lvl6pPr>
            <a:lvl7pPr indent="-273050" lvl="6" marL="3200400">
              <a:spcBef>
                <a:spcPts val="0"/>
              </a:spcBef>
              <a:spcAft>
                <a:spcPts val="0"/>
              </a:spcAft>
              <a:buClr>
                <a:schemeClr val="dk1"/>
              </a:buClr>
              <a:buSzPts val="700"/>
              <a:buFont typeface="Barlow"/>
              <a:buChar char="●"/>
              <a:defRPr sz="700">
                <a:latin typeface="Barlow"/>
                <a:ea typeface="Barlow"/>
                <a:cs typeface="Barlow"/>
                <a:sym typeface="Barlow"/>
              </a:defRPr>
            </a:lvl7pPr>
            <a:lvl8pPr indent="-273050" lvl="7" marL="3657600">
              <a:spcBef>
                <a:spcPts val="0"/>
              </a:spcBef>
              <a:spcAft>
                <a:spcPts val="0"/>
              </a:spcAft>
              <a:buClr>
                <a:schemeClr val="dk1"/>
              </a:buClr>
              <a:buSzPts val="700"/>
              <a:buFont typeface="Barlow"/>
              <a:buChar char="○"/>
              <a:defRPr sz="700">
                <a:latin typeface="Barlow"/>
                <a:ea typeface="Barlow"/>
                <a:cs typeface="Barlow"/>
                <a:sym typeface="Barlow"/>
              </a:defRPr>
            </a:lvl8pPr>
            <a:lvl9pPr indent="-273050" lvl="8" marL="4114800">
              <a:spcBef>
                <a:spcPts val="0"/>
              </a:spcBef>
              <a:spcAft>
                <a:spcPts val="0"/>
              </a:spcAft>
              <a:buClr>
                <a:schemeClr val="dk1"/>
              </a:buClr>
              <a:buSzPts val="700"/>
              <a:buFont typeface="Barlow"/>
              <a:buChar char="■"/>
              <a:defRPr sz="700">
                <a:latin typeface="Barlow"/>
                <a:ea typeface="Barlow"/>
                <a:cs typeface="Barlow"/>
                <a:sym typeface="Barlow"/>
              </a:defRPr>
            </a:lvl9pPr>
          </a:lstStyle>
          <a:p/>
        </p:txBody>
      </p:sp>
      <p:sp>
        <p:nvSpPr>
          <p:cNvPr id="289" name="Google Shape;289;p50"/>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atin typeface="Barlow"/>
                <a:ea typeface="Barlow"/>
                <a:cs typeface="Barlow"/>
                <a:sym typeface="Barlow"/>
              </a:defRPr>
            </a:lvl1pPr>
            <a:lvl2pPr lvl="1">
              <a:buNone/>
              <a:defRPr>
                <a:latin typeface="Barlow"/>
                <a:ea typeface="Barlow"/>
                <a:cs typeface="Barlow"/>
                <a:sym typeface="Barlow"/>
              </a:defRPr>
            </a:lvl2pPr>
            <a:lvl3pPr lvl="2">
              <a:buNone/>
              <a:defRPr>
                <a:latin typeface="Barlow"/>
                <a:ea typeface="Barlow"/>
                <a:cs typeface="Barlow"/>
                <a:sym typeface="Barlow"/>
              </a:defRPr>
            </a:lvl3pPr>
            <a:lvl4pPr lvl="3">
              <a:buNone/>
              <a:defRPr>
                <a:latin typeface="Barlow"/>
                <a:ea typeface="Barlow"/>
                <a:cs typeface="Barlow"/>
                <a:sym typeface="Barlow"/>
              </a:defRPr>
            </a:lvl4pPr>
            <a:lvl5pPr lvl="4">
              <a:buNone/>
              <a:defRPr>
                <a:latin typeface="Barlow"/>
                <a:ea typeface="Barlow"/>
                <a:cs typeface="Barlow"/>
                <a:sym typeface="Barlow"/>
              </a:defRPr>
            </a:lvl5pPr>
            <a:lvl6pPr lvl="5">
              <a:buNone/>
              <a:defRPr>
                <a:latin typeface="Barlow"/>
                <a:ea typeface="Barlow"/>
                <a:cs typeface="Barlow"/>
                <a:sym typeface="Barlow"/>
              </a:defRPr>
            </a:lvl6pPr>
            <a:lvl7pPr lvl="6">
              <a:buNone/>
              <a:defRPr>
                <a:latin typeface="Barlow"/>
                <a:ea typeface="Barlow"/>
                <a:cs typeface="Barlow"/>
                <a:sym typeface="Barlow"/>
              </a:defRPr>
            </a:lvl7pPr>
            <a:lvl8pPr lvl="7">
              <a:buNone/>
              <a:defRPr>
                <a:latin typeface="Barlow"/>
                <a:ea typeface="Barlow"/>
                <a:cs typeface="Barlow"/>
                <a:sym typeface="Barlow"/>
              </a:defRPr>
            </a:lvl8pPr>
            <a:lvl9pPr lvl="8">
              <a:buNone/>
              <a:defRPr>
                <a:latin typeface="Barlow"/>
                <a:ea typeface="Barlow"/>
                <a:cs typeface="Barlow"/>
                <a:sym typeface="Barlow"/>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Quote + Image">
  <p:cSld name="CUSTOM_1">
    <p:bg>
      <p:bgPr>
        <a:solidFill>
          <a:schemeClr val="lt2"/>
        </a:solidFill>
      </p:bgPr>
    </p:bg>
    <p:spTree>
      <p:nvGrpSpPr>
        <p:cNvPr id="290" name="Shape 290"/>
        <p:cNvGrpSpPr/>
        <p:nvPr/>
      </p:nvGrpSpPr>
      <p:grpSpPr>
        <a:xfrm>
          <a:off x="0" y="0"/>
          <a:ext cx="0" cy="0"/>
          <a:chOff x="0" y="0"/>
          <a:chExt cx="0" cy="0"/>
        </a:xfrm>
      </p:grpSpPr>
      <p:sp>
        <p:nvSpPr>
          <p:cNvPr id="291" name="Google Shape;291;p51"/>
          <p:cNvSpPr/>
          <p:nvPr>
            <p:ph idx="2" type="pic"/>
          </p:nvPr>
        </p:nvSpPr>
        <p:spPr>
          <a:xfrm>
            <a:off x="5485725" y="523025"/>
            <a:ext cx="3135300" cy="4097700"/>
          </a:xfrm>
          <a:prstGeom prst="roundRect">
            <a:avLst>
              <a:gd fmla="val 16667" name="adj"/>
            </a:avLst>
          </a:prstGeom>
          <a:noFill/>
          <a:ln>
            <a:noFill/>
          </a:ln>
        </p:spPr>
      </p:sp>
      <p:sp>
        <p:nvSpPr>
          <p:cNvPr id="292" name="Google Shape;292;p51"/>
          <p:cNvSpPr txBox="1"/>
          <p:nvPr>
            <p:ph type="title"/>
          </p:nvPr>
        </p:nvSpPr>
        <p:spPr>
          <a:xfrm>
            <a:off x="591441" y="391675"/>
            <a:ext cx="4397400" cy="3178200"/>
          </a:xfrm>
          <a:prstGeom prst="rect">
            <a:avLst/>
          </a:prstGeom>
        </p:spPr>
        <p:txBody>
          <a:bodyPr anchorCtr="0" anchor="t" bIns="91425" lIns="91425" spcFirstLastPara="1" rIns="91425" wrap="square" tIns="91425">
            <a:noAutofit/>
          </a:bodyPr>
          <a:lstStyle>
            <a:lvl1pPr lvl="0">
              <a:spcBef>
                <a:spcPts val="0"/>
              </a:spcBef>
              <a:spcAft>
                <a:spcPts val="0"/>
              </a:spcAft>
              <a:buClr>
                <a:schemeClr val="lt1"/>
              </a:buClr>
              <a:buSzPts val="3600"/>
              <a:buFont typeface="Hepta Slab Medium"/>
              <a:buNone/>
              <a:defRPr>
                <a:solidFill>
                  <a:schemeClr val="lt1"/>
                </a:solidFill>
                <a:latin typeface="Hepta Slab Medium"/>
                <a:ea typeface="Hepta Slab Medium"/>
                <a:cs typeface="Hepta Slab Medium"/>
                <a:sym typeface="Hepta Slab Medium"/>
              </a:defRPr>
            </a:lvl1pPr>
            <a:lvl2pPr lvl="1">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2pPr>
            <a:lvl3pPr lvl="2">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3pPr>
            <a:lvl4pPr lvl="3">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4pPr>
            <a:lvl5pPr lvl="4">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5pPr>
            <a:lvl6pPr lvl="5">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6pPr>
            <a:lvl7pPr lvl="6">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7pPr>
            <a:lvl8pPr lvl="7">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8pPr>
            <a:lvl9pPr lvl="8">
              <a:spcBef>
                <a:spcPts val="0"/>
              </a:spcBef>
              <a:spcAft>
                <a:spcPts val="0"/>
              </a:spcAft>
              <a:buClr>
                <a:schemeClr val="lt1"/>
              </a:buClr>
              <a:buSzPts val="1400"/>
              <a:buNone/>
              <a:defRPr>
                <a:solidFill>
                  <a:schemeClr val="lt1"/>
                </a:solidFill>
                <a:latin typeface="Barlow Light"/>
                <a:ea typeface="Barlow Light"/>
                <a:cs typeface="Barlow Light"/>
                <a:sym typeface="Barlow Light"/>
              </a:defRPr>
            </a:lvl9pPr>
          </a:lstStyle>
          <a:p/>
        </p:txBody>
      </p:sp>
      <p:sp>
        <p:nvSpPr>
          <p:cNvPr id="293" name="Google Shape;293;p51"/>
          <p:cNvSpPr txBox="1"/>
          <p:nvPr>
            <p:ph idx="1" type="body"/>
          </p:nvPr>
        </p:nvSpPr>
        <p:spPr>
          <a:xfrm>
            <a:off x="638750" y="4413181"/>
            <a:ext cx="5537100" cy="310500"/>
          </a:xfrm>
          <a:prstGeom prst="rect">
            <a:avLst/>
          </a:prstGeom>
        </p:spPr>
        <p:txBody>
          <a:bodyPr anchorCtr="0" anchor="b" bIns="91425" lIns="91425" spcFirstLastPara="1" rIns="91425" wrap="square" tIns="91425">
            <a:noAutofit/>
          </a:bodyPr>
          <a:lstStyle>
            <a:lvl1pPr indent="-298450" lvl="0" marL="457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1pPr>
            <a:lvl2pPr indent="-298450" lvl="1" marL="914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2pPr>
            <a:lvl3pPr indent="-298450" lvl="2" marL="1371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3pPr>
            <a:lvl4pPr indent="-298450" lvl="3" marL="1828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4pPr>
            <a:lvl5pPr indent="-298450" lvl="4" marL="2286000">
              <a:spcBef>
                <a:spcPts val="0"/>
              </a:spcBef>
              <a:spcAft>
                <a:spcPts val="0"/>
              </a:spcAft>
              <a:buClr>
                <a:schemeClr val="lt1"/>
              </a:buClr>
              <a:buSzPts val="1100"/>
              <a:buFont typeface="Barlow Medium"/>
              <a:buChar char="○"/>
              <a:defRPr>
                <a:solidFill>
                  <a:schemeClr val="lt1"/>
                </a:solidFill>
                <a:latin typeface="Barlow Medium"/>
                <a:ea typeface="Barlow Medium"/>
                <a:cs typeface="Barlow Medium"/>
                <a:sym typeface="Barlow Medium"/>
              </a:defRPr>
            </a:lvl5pPr>
            <a:lvl6pPr indent="-298450" lvl="5" marL="27432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6pPr>
            <a:lvl7pPr indent="-298450" lvl="6" marL="32004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7pPr>
            <a:lvl8pPr indent="-298450" lvl="7" marL="36576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8pPr>
            <a:lvl9pPr indent="-298450" lvl="8" marL="4114800">
              <a:spcBef>
                <a:spcPts val="0"/>
              </a:spcBef>
              <a:spcAft>
                <a:spcPts val="0"/>
              </a:spcAft>
              <a:buClr>
                <a:schemeClr val="lt1"/>
              </a:buClr>
              <a:buSzPts val="1100"/>
              <a:buFont typeface="Barlow Medium"/>
              <a:buChar char="■"/>
              <a:defRPr sz="1100">
                <a:solidFill>
                  <a:schemeClr val="lt1"/>
                </a:solidFill>
                <a:latin typeface="Barlow Medium"/>
                <a:ea typeface="Barlow Medium"/>
                <a:cs typeface="Barlow Medium"/>
                <a:sym typeface="Barlow Medium"/>
              </a:defRPr>
            </a:lvl9pPr>
          </a:lstStyle>
          <a:p/>
        </p:txBody>
      </p:sp>
      <p:sp>
        <p:nvSpPr>
          <p:cNvPr id="294" name="Google Shape;294;p5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Goals + 5 Images">
  <p:cSld name="CUSTOM_2">
    <p:bg>
      <p:bgPr>
        <a:solidFill>
          <a:schemeClr val="dk1"/>
        </a:solidFill>
      </p:bgPr>
    </p:bg>
    <p:spTree>
      <p:nvGrpSpPr>
        <p:cNvPr id="295" name="Shape 295"/>
        <p:cNvGrpSpPr/>
        <p:nvPr/>
      </p:nvGrpSpPr>
      <p:grpSpPr>
        <a:xfrm>
          <a:off x="0" y="0"/>
          <a:ext cx="0" cy="0"/>
          <a:chOff x="0" y="0"/>
          <a:chExt cx="0" cy="0"/>
        </a:xfrm>
      </p:grpSpPr>
      <p:sp>
        <p:nvSpPr>
          <p:cNvPr id="296" name="Google Shape;296;p52"/>
          <p:cNvSpPr txBox="1"/>
          <p:nvPr>
            <p:ph idx="1" type="body"/>
          </p:nvPr>
        </p:nvSpPr>
        <p:spPr>
          <a:xfrm>
            <a:off x="5481425"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7" name="Google Shape;297;p52"/>
          <p:cNvSpPr txBox="1"/>
          <p:nvPr>
            <p:ph idx="2" type="body"/>
          </p:nvPr>
        </p:nvSpPr>
        <p:spPr>
          <a:xfrm>
            <a:off x="3918400" y="27157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8" name="Google Shape;298;p52"/>
          <p:cNvSpPr txBox="1"/>
          <p:nvPr>
            <p:ph idx="3" type="body"/>
          </p:nvPr>
        </p:nvSpPr>
        <p:spPr>
          <a:xfrm>
            <a:off x="2349550" y="271557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299" name="Google Shape;299;p52"/>
          <p:cNvSpPr txBox="1"/>
          <p:nvPr>
            <p:ph idx="4"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00" name="Google Shape;300;p52"/>
          <p:cNvSpPr txBox="1"/>
          <p:nvPr>
            <p:ph idx="5"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01" name="Google Shape;301;p52"/>
          <p:cNvSpPr txBox="1"/>
          <p:nvPr>
            <p:ph idx="6" type="body"/>
          </p:nvPr>
        </p:nvSpPr>
        <p:spPr>
          <a:xfrm>
            <a:off x="70444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02" name="Google Shape;302;p52"/>
          <p:cNvCxnSpPr/>
          <p:nvPr/>
        </p:nvCxnSpPr>
        <p:spPr>
          <a:xfrm rot="10800000">
            <a:off x="827250" y="1481375"/>
            <a:ext cx="7489500" cy="0"/>
          </a:xfrm>
          <a:prstGeom prst="straightConnector1">
            <a:avLst/>
          </a:prstGeom>
          <a:noFill/>
          <a:ln cap="flat" cmpd="sng" w="19050">
            <a:solidFill>
              <a:schemeClr val="accent1"/>
            </a:solidFill>
            <a:prstDash val="solid"/>
            <a:round/>
            <a:headEnd len="med" w="med" type="none"/>
            <a:tailEnd len="med" w="med" type="none"/>
          </a:ln>
        </p:spPr>
      </p:cxnSp>
      <p:sp>
        <p:nvSpPr>
          <p:cNvPr id="303" name="Google Shape;303;p52"/>
          <p:cNvSpPr/>
          <p:nvPr>
            <p:ph idx="7" type="pic"/>
          </p:nvPr>
        </p:nvSpPr>
        <p:spPr>
          <a:xfrm>
            <a:off x="7049625" y="523025"/>
            <a:ext cx="1305900" cy="1918500"/>
          </a:xfrm>
          <a:prstGeom prst="roundRect">
            <a:avLst>
              <a:gd fmla="val 16667" name="adj"/>
            </a:avLst>
          </a:prstGeom>
          <a:noFill/>
          <a:ln>
            <a:noFill/>
          </a:ln>
        </p:spPr>
      </p:sp>
      <p:sp>
        <p:nvSpPr>
          <p:cNvPr id="304" name="Google Shape;304;p52"/>
          <p:cNvSpPr/>
          <p:nvPr>
            <p:ph idx="8" type="pic"/>
          </p:nvPr>
        </p:nvSpPr>
        <p:spPr>
          <a:xfrm>
            <a:off x="784775" y="522100"/>
            <a:ext cx="1305900" cy="1918500"/>
          </a:xfrm>
          <a:prstGeom prst="roundRect">
            <a:avLst>
              <a:gd fmla="val 16667" name="adj"/>
            </a:avLst>
          </a:prstGeom>
          <a:noFill/>
          <a:ln>
            <a:noFill/>
          </a:ln>
        </p:spPr>
      </p:sp>
      <p:sp>
        <p:nvSpPr>
          <p:cNvPr id="305" name="Google Shape;305;p52"/>
          <p:cNvSpPr/>
          <p:nvPr>
            <p:ph idx="9" type="pic"/>
          </p:nvPr>
        </p:nvSpPr>
        <p:spPr>
          <a:xfrm>
            <a:off x="2343950" y="523500"/>
            <a:ext cx="1305900" cy="1918500"/>
          </a:xfrm>
          <a:prstGeom prst="roundRect">
            <a:avLst>
              <a:gd fmla="val 16667" name="adj"/>
            </a:avLst>
          </a:prstGeom>
          <a:noFill/>
          <a:ln>
            <a:noFill/>
          </a:ln>
        </p:spPr>
      </p:sp>
      <p:sp>
        <p:nvSpPr>
          <p:cNvPr id="306" name="Google Shape;306;p52"/>
          <p:cNvSpPr/>
          <p:nvPr>
            <p:ph idx="13" type="pic"/>
          </p:nvPr>
        </p:nvSpPr>
        <p:spPr>
          <a:xfrm>
            <a:off x="3915213" y="523500"/>
            <a:ext cx="1305900" cy="1918500"/>
          </a:xfrm>
          <a:prstGeom prst="roundRect">
            <a:avLst>
              <a:gd fmla="val 16667" name="adj"/>
            </a:avLst>
          </a:prstGeom>
          <a:noFill/>
          <a:ln>
            <a:noFill/>
          </a:ln>
        </p:spPr>
      </p:sp>
      <p:sp>
        <p:nvSpPr>
          <p:cNvPr id="307" name="Google Shape;307;p52"/>
          <p:cNvSpPr/>
          <p:nvPr>
            <p:ph idx="14" type="pic"/>
          </p:nvPr>
        </p:nvSpPr>
        <p:spPr>
          <a:xfrm>
            <a:off x="5490975" y="523500"/>
            <a:ext cx="1305900" cy="1918500"/>
          </a:xfrm>
          <a:prstGeom prst="roundRect">
            <a:avLst>
              <a:gd fmla="val 16667" name="adj"/>
            </a:avLst>
          </a:prstGeom>
          <a:noFill/>
          <a:ln>
            <a:noFill/>
          </a:ln>
        </p:spPr>
      </p:sp>
      <p:sp>
        <p:nvSpPr>
          <p:cNvPr id="308" name="Google Shape;308;p52"/>
          <p:cNvSpPr txBox="1"/>
          <p:nvPr>
            <p:ph idx="15"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09" name="Google Shape;309;p52"/>
          <p:cNvSpPr txBox="1"/>
          <p:nvPr>
            <p:ph idx="16"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1pPr>
            <a:lvl2pPr lvl="1">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2pPr>
            <a:lvl3pPr lvl="2">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3pPr>
            <a:lvl4pPr lvl="3">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4pPr>
            <a:lvl5pPr lvl="4">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5pPr>
            <a:lvl6pPr lvl="5">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6pPr>
            <a:lvl7pPr lvl="6">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7pPr>
            <a:lvl8pPr lvl="7">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8pPr>
            <a:lvl9pPr lvl="8">
              <a:spcBef>
                <a:spcPts val="0"/>
              </a:spcBef>
              <a:spcAft>
                <a:spcPts val="0"/>
              </a:spcAft>
              <a:buClr>
                <a:schemeClr val="accent1"/>
              </a:buClr>
              <a:buSzPts val="1400"/>
              <a:buFont typeface="Hepta Slab Medium"/>
              <a:buNone/>
              <a:defRPr>
                <a:solidFill>
                  <a:schemeClr val="accent1"/>
                </a:solidFill>
                <a:latin typeface="Hepta Slab Medium"/>
                <a:ea typeface="Hepta Slab Medium"/>
                <a:cs typeface="Hepta Slab Medium"/>
                <a:sym typeface="Hepta Slab Medium"/>
              </a:defRPr>
            </a:lvl9pPr>
          </a:lstStyle>
          <a:p/>
        </p:txBody>
      </p:sp>
      <p:sp>
        <p:nvSpPr>
          <p:cNvPr id="310" name="Google Shape;310;p52"/>
          <p:cNvSpPr txBox="1"/>
          <p:nvPr>
            <p:ph idx="17"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1" name="Google Shape;311;p52"/>
          <p:cNvSpPr txBox="1"/>
          <p:nvPr>
            <p:ph idx="18" type="body"/>
          </p:nvPr>
        </p:nvSpPr>
        <p:spPr>
          <a:xfrm>
            <a:off x="391548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2" name="Google Shape;312;p52"/>
          <p:cNvSpPr txBox="1"/>
          <p:nvPr>
            <p:ph idx="19" type="body"/>
          </p:nvPr>
        </p:nvSpPr>
        <p:spPr>
          <a:xfrm>
            <a:off x="5479963"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3" name="Google Shape;313;p52"/>
          <p:cNvSpPr txBox="1"/>
          <p:nvPr>
            <p:ph idx="20" type="body"/>
          </p:nvPr>
        </p:nvSpPr>
        <p:spPr>
          <a:xfrm>
            <a:off x="7047338"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1pPr>
            <a:lvl2pPr indent="-273050" lvl="1" marL="914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2pPr>
            <a:lvl3pPr indent="-273050" lvl="2" marL="1371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3pPr>
            <a:lvl4pPr indent="-273050" lvl="3" marL="1828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4pPr>
            <a:lvl5pPr indent="-273050" lvl="4" marL="22860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5pPr>
            <a:lvl6pPr indent="-273050" lvl="5" marL="27432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6pPr>
            <a:lvl7pPr indent="-273050" lvl="6" marL="32004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7pPr>
            <a:lvl8pPr indent="-273050" lvl="7" marL="36576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8pPr>
            <a:lvl9pPr indent="-273050" lvl="8" marL="4114800">
              <a:spcBef>
                <a:spcPts val="0"/>
              </a:spcBef>
              <a:spcAft>
                <a:spcPts val="0"/>
              </a:spcAft>
              <a:buClr>
                <a:schemeClr val="accent1"/>
              </a:buClr>
              <a:buSzPts val="700"/>
              <a:buFont typeface="Barlow Medium"/>
              <a:buChar char="■"/>
              <a:defRPr sz="700">
                <a:solidFill>
                  <a:schemeClr val="accent1"/>
                </a:solidFill>
                <a:latin typeface="Barlow Medium"/>
                <a:ea typeface="Barlow Medium"/>
                <a:cs typeface="Barlow Medium"/>
                <a:sym typeface="Barlow Medium"/>
              </a:defRPr>
            </a:lvl9pPr>
          </a:lstStyle>
          <a:p/>
        </p:txBody>
      </p:sp>
      <p:sp>
        <p:nvSpPr>
          <p:cNvPr id="314" name="Google Shape;314;p5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trategy Canvas / Line Graph">
  <p:cSld name="CUSTOM_3">
    <p:bg>
      <p:bgPr>
        <a:solidFill>
          <a:schemeClr val="dk1"/>
        </a:solidFill>
      </p:bgPr>
    </p:bg>
    <p:spTree>
      <p:nvGrpSpPr>
        <p:cNvPr id="315" name="Shape 315"/>
        <p:cNvGrpSpPr/>
        <p:nvPr/>
      </p:nvGrpSpPr>
      <p:grpSpPr>
        <a:xfrm>
          <a:off x="0" y="0"/>
          <a:ext cx="0" cy="0"/>
          <a:chOff x="0" y="0"/>
          <a:chExt cx="0" cy="0"/>
        </a:xfrm>
      </p:grpSpPr>
      <p:sp>
        <p:nvSpPr>
          <p:cNvPr id="316" name="Google Shape;316;p53"/>
          <p:cNvSpPr txBox="1"/>
          <p:nvPr>
            <p:ph idx="1" type="body"/>
          </p:nvPr>
        </p:nvSpPr>
        <p:spPr>
          <a:xfrm>
            <a:off x="3917825" y="4024920"/>
            <a:ext cx="44412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17" name="Google Shape;317;p53"/>
          <p:cNvSpPr txBox="1"/>
          <p:nvPr>
            <p:ph idx="2" type="subTitle"/>
          </p:nvPr>
        </p:nvSpPr>
        <p:spPr>
          <a:xfrm>
            <a:off x="783675" y="3967895"/>
            <a:ext cx="2877600" cy="431100"/>
          </a:xfrm>
          <a:prstGeom prst="rect">
            <a:avLst/>
          </a:prstGeom>
        </p:spPr>
        <p:txBody>
          <a:bodyPr anchorCtr="0" anchor="t" bIns="0" lIns="0" spcFirstLastPara="1" rIns="0" wrap="square" tIns="0">
            <a:noAutofit/>
          </a:bodyPr>
          <a:lstStyle>
            <a:lvl1pPr lvl="0">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1pPr>
            <a:lvl2pPr lvl="1">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2pPr>
            <a:lvl3pPr lvl="2">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3pPr>
            <a:lvl4pPr lvl="3">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4pPr>
            <a:lvl5pPr lvl="4">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5pPr>
            <a:lvl6pPr lvl="5">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6pPr>
            <a:lvl7pPr lvl="6">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7pPr>
            <a:lvl8pPr lvl="7">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8pPr>
            <a:lvl9pPr lvl="8">
              <a:spcBef>
                <a:spcPts val="0"/>
              </a:spcBef>
              <a:spcAft>
                <a:spcPts val="0"/>
              </a:spcAft>
              <a:buClr>
                <a:schemeClr val="accent1"/>
              </a:buClr>
              <a:buSzPts val="2800"/>
              <a:buFont typeface="Barlow ExtraLight"/>
              <a:buNone/>
              <a:defRPr sz="2800">
                <a:solidFill>
                  <a:schemeClr val="accent1"/>
                </a:solidFill>
                <a:latin typeface="Barlow ExtraLight"/>
                <a:ea typeface="Barlow ExtraLight"/>
                <a:cs typeface="Barlow ExtraLight"/>
                <a:sym typeface="Barlow ExtraLight"/>
              </a:defRPr>
            </a:lvl9pPr>
          </a:lstStyle>
          <a:p/>
        </p:txBody>
      </p:sp>
      <p:sp>
        <p:nvSpPr>
          <p:cNvPr id="318" name="Google Shape;318;p5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1"/>
                </a:solidFill>
              </a:defRPr>
            </a:lvl1pPr>
            <a:lvl2pPr lvl="1" rtl="0">
              <a:buNone/>
              <a:defRPr sz="1100">
                <a:solidFill>
                  <a:schemeClr val="accent1"/>
                </a:solidFill>
              </a:defRPr>
            </a:lvl2pPr>
            <a:lvl3pPr lvl="2" rtl="0">
              <a:buNone/>
              <a:defRPr sz="1100">
                <a:solidFill>
                  <a:schemeClr val="accent1"/>
                </a:solidFill>
              </a:defRPr>
            </a:lvl3pPr>
            <a:lvl4pPr lvl="3" rtl="0">
              <a:buNone/>
              <a:defRPr sz="1100">
                <a:solidFill>
                  <a:schemeClr val="accent1"/>
                </a:solidFill>
              </a:defRPr>
            </a:lvl4pPr>
            <a:lvl5pPr lvl="4" rtl="0">
              <a:buNone/>
              <a:defRPr sz="1100">
                <a:solidFill>
                  <a:schemeClr val="accent1"/>
                </a:solidFill>
              </a:defRPr>
            </a:lvl5pPr>
            <a:lvl6pPr lvl="5" rtl="0">
              <a:buNone/>
              <a:defRPr sz="1100">
                <a:solidFill>
                  <a:schemeClr val="accent1"/>
                </a:solidFill>
              </a:defRPr>
            </a:lvl6pPr>
            <a:lvl7pPr lvl="6" rtl="0">
              <a:buNone/>
              <a:defRPr sz="1100">
                <a:solidFill>
                  <a:schemeClr val="accent1"/>
                </a:solidFill>
              </a:defRPr>
            </a:lvl7pPr>
            <a:lvl8pPr lvl="7" rtl="0">
              <a:buNone/>
              <a:defRPr sz="1100">
                <a:solidFill>
                  <a:schemeClr val="accent1"/>
                </a:solidFill>
              </a:defRPr>
            </a:lvl8pPr>
            <a:lvl9pPr lvl="8" rtl="0">
              <a:buNone/>
              <a:defRPr sz="1100">
                <a:solidFill>
                  <a:schemeClr val="accen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p:cSld name="CUSTOM_4">
    <p:spTree>
      <p:nvGrpSpPr>
        <p:cNvPr id="319" name="Shape 319"/>
        <p:cNvGrpSpPr/>
        <p:nvPr/>
      </p:nvGrpSpPr>
      <p:grpSpPr>
        <a:xfrm>
          <a:off x="0" y="0"/>
          <a:ext cx="0" cy="0"/>
          <a:chOff x="0" y="0"/>
          <a:chExt cx="0" cy="0"/>
        </a:xfrm>
      </p:grpSpPr>
      <p:sp>
        <p:nvSpPr>
          <p:cNvPr id="320" name="Google Shape;320;p54"/>
          <p:cNvSpPr txBox="1"/>
          <p:nvPr>
            <p:ph type="title"/>
          </p:nvPr>
        </p:nvSpPr>
        <p:spPr>
          <a:xfrm>
            <a:off x="697350" y="2932550"/>
            <a:ext cx="7749300" cy="1015800"/>
          </a:xfrm>
          <a:prstGeom prst="rect">
            <a:avLst/>
          </a:prstGeom>
        </p:spPr>
        <p:txBody>
          <a:bodyPr anchorCtr="0" anchor="ctr" bIns="91425" lIns="91425" spcFirstLastPara="1" rIns="91425" wrap="square" tIns="91425">
            <a:noAutofit/>
          </a:bodyPr>
          <a:lstStyle>
            <a:lvl1pPr lvl="0" algn="ctr">
              <a:spcBef>
                <a:spcPts val="0"/>
              </a:spcBef>
              <a:spcAft>
                <a:spcPts val="0"/>
              </a:spcAft>
              <a:buClr>
                <a:schemeClr val="dk1"/>
              </a:buClr>
              <a:buSzPts val="3600"/>
              <a:buFont typeface="Hepta Slab Medium"/>
              <a:buNone/>
              <a:defRPr>
                <a:latin typeface="Hepta Slab Medium"/>
                <a:ea typeface="Hepta Slab Medium"/>
                <a:cs typeface="Hepta Slab Medium"/>
                <a:sym typeface="Hepta Slab Medium"/>
              </a:defRPr>
            </a:lvl1pPr>
            <a:lvl2pPr lvl="1"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2pPr>
            <a:lvl3pPr lvl="2"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3pPr>
            <a:lvl4pPr lvl="3"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4pPr>
            <a:lvl5pPr lvl="4"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5pPr>
            <a:lvl6pPr lvl="5"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6pPr>
            <a:lvl7pPr lvl="6"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7pPr>
            <a:lvl8pPr lvl="7"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8pPr>
            <a:lvl9pPr lvl="8" algn="ctr">
              <a:spcBef>
                <a:spcPts val="0"/>
              </a:spcBef>
              <a:spcAft>
                <a:spcPts val="0"/>
              </a:spcAft>
              <a:buClr>
                <a:schemeClr val="dk1"/>
              </a:buClr>
              <a:buSzPts val="12800"/>
              <a:buFont typeface="Hepta Slab Medium"/>
              <a:buNone/>
              <a:defRPr sz="12800">
                <a:solidFill>
                  <a:schemeClr val="dk1"/>
                </a:solidFill>
                <a:latin typeface="Hepta Slab Medium"/>
                <a:ea typeface="Hepta Slab Medium"/>
                <a:cs typeface="Hepta Slab Medium"/>
                <a:sym typeface="Hepta Slab Medium"/>
              </a:defRPr>
            </a:lvl9pPr>
          </a:lstStyle>
          <a:p/>
        </p:txBody>
      </p:sp>
      <p:sp>
        <p:nvSpPr>
          <p:cNvPr id="321" name="Google Shape;321;p54"/>
          <p:cNvSpPr txBox="1"/>
          <p:nvPr>
            <p:ph idx="2" type="title"/>
          </p:nvPr>
        </p:nvSpPr>
        <p:spPr>
          <a:xfrm>
            <a:off x="3278250" y="1194450"/>
            <a:ext cx="2587500" cy="1992600"/>
          </a:xfrm>
          <a:prstGeom prst="rect">
            <a:avLst/>
          </a:prstGeom>
        </p:spPr>
        <p:txBody>
          <a:bodyPr anchorCtr="0" anchor="t" bIns="91425" lIns="91425" spcFirstLastPara="1" rIns="91425" wrap="square" tIns="91425">
            <a:noAutofit/>
          </a:bodyPr>
          <a:lstStyle>
            <a:lvl1pPr lvl="0" algn="ctr">
              <a:spcBef>
                <a:spcPts val="0"/>
              </a:spcBef>
              <a:spcAft>
                <a:spcPts val="0"/>
              </a:spcAft>
              <a:buClr>
                <a:schemeClr val="accent2"/>
              </a:buClr>
              <a:buSzPts val="12800"/>
              <a:buNone/>
              <a:defRPr sz="12800">
                <a:solidFill>
                  <a:schemeClr val="accent2"/>
                </a:solidFill>
              </a:defRPr>
            </a:lvl1pPr>
            <a:lvl2pPr lvl="1"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2pPr>
            <a:lvl3pPr lvl="2"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3pPr>
            <a:lvl4pPr lvl="3"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4pPr>
            <a:lvl5pPr lvl="4"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5pPr>
            <a:lvl6pPr lvl="5"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6pPr>
            <a:lvl7pPr lvl="6"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7pPr>
            <a:lvl8pPr lvl="7"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8pPr>
            <a:lvl9pPr lvl="8" algn="ctr">
              <a:spcBef>
                <a:spcPts val="0"/>
              </a:spcBef>
              <a:spcAft>
                <a:spcPts val="0"/>
              </a:spcAft>
              <a:buClr>
                <a:schemeClr val="accent2"/>
              </a:buClr>
              <a:buSzPts val="12800"/>
              <a:buNone/>
              <a:defRPr sz="12800">
                <a:solidFill>
                  <a:schemeClr val="accent2"/>
                </a:solidFill>
                <a:latin typeface="Barlow Light"/>
                <a:ea typeface="Barlow Light"/>
                <a:cs typeface="Barlow Light"/>
                <a:sym typeface="Barlow Light"/>
              </a:defRPr>
            </a:lvl9pPr>
          </a:lstStyle>
          <a:p/>
        </p:txBody>
      </p:sp>
      <p:sp>
        <p:nvSpPr>
          <p:cNvPr id="322" name="Google Shape;322;p54"/>
          <p:cNvSpPr txBox="1"/>
          <p:nvPr>
            <p:ph idx="12" type="sldNum"/>
          </p:nvPr>
        </p:nvSpPr>
        <p:spPr>
          <a:xfrm>
            <a:off x="8556784" y="4749851"/>
            <a:ext cx="548700" cy="393600"/>
          </a:xfrm>
          <a:prstGeom prst="rect">
            <a:avLst/>
          </a:prstGeom>
        </p:spPr>
        <p:txBody>
          <a:bodyPr anchorCtr="0" anchor="t" bIns="91425" lIns="91425" spcFirstLastPara="1" rIns="91425" wrap="square" tIns="91425">
            <a:no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KPIs / Objectives">
  <p:cSld name="CUSTOM_5">
    <p:bg>
      <p:bgPr>
        <a:solidFill>
          <a:schemeClr val="dk1"/>
        </a:solidFill>
      </p:bgPr>
    </p:bg>
    <p:spTree>
      <p:nvGrpSpPr>
        <p:cNvPr id="323" name="Shape 323"/>
        <p:cNvGrpSpPr/>
        <p:nvPr/>
      </p:nvGrpSpPr>
      <p:grpSpPr>
        <a:xfrm>
          <a:off x="0" y="0"/>
          <a:ext cx="0" cy="0"/>
          <a:chOff x="0" y="0"/>
          <a:chExt cx="0" cy="0"/>
        </a:xfrm>
      </p:grpSpPr>
      <p:sp>
        <p:nvSpPr>
          <p:cNvPr id="324" name="Google Shape;324;p55"/>
          <p:cNvSpPr/>
          <p:nvPr/>
        </p:nvSpPr>
        <p:spPr>
          <a:xfrm rot="-5400000">
            <a:off x="4090300" y="-436575"/>
            <a:ext cx="4099200" cy="6015000"/>
          </a:xfrm>
          <a:prstGeom prst="round2SameRect">
            <a:avLst>
              <a:gd fmla="val 16667" name="adj1"/>
              <a:gd fmla="val 0" name="adj2"/>
            </a:avLst>
          </a:prstGeom>
          <a:solidFill>
            <a:schemeClr val="accent6"/>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solidFill>
                <a:schemeClr val="accent2"/>
              </a:solidFill>
            </a:endParaRPr>
          </a:p>
        </p:txBody>
      </p:sp>
      <p:sp>
        <p:nvSpPr>
          <p:cNvPr id="325" name="Google Shape;325;p55"/>
          <p:cNvSpPr txBox="1"/>
          <p:nvPr>
            <p:ph idx="1" type="body"/>
          </p:nvPr>
        </p:nvSpPr>
        <p:spPr>
          <a:xfrm>
            <a:off x="3918400"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6" name="Google Shape;326;p55"/>
          <p:cNvSpPr txBox="1"/>
          <p:nvPr>
            <p:ph idx="2" type="body"/>
          </p:nvPr>
        </p:nvSpPr>
        <p:spPr>
          <a:xfrm>
            <a:off x="3918400"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7" name="Google Shape;327;p55"/>
          <p:cNvSpPr txBox="1"/>
          <p:nvPr>
            <p:ph idx="3" type="body"/>
          </p:nvPr>
        </p:nvSpPr>
        <p:spPr>
          <a:xfrm>
            <a:off x="7044450" y="36805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28" name="Google Shape;328;p55"/>
          <p:cNvSpPr txBox="1"/>
          <p:nvPr>
            <p:ph idx="4" type="body"/>
          </p:nvPr>
        </p:nvSpPr>
        <p:spPr>
          <a:xfrm>
            <a:off x="7044450" y="37806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29" name="Google Shape;329;p55"/>
          <p:cNvSpPr/>
          <p:nvPr>
            <p:ph idx="5" type="pic"/>
          </p:nvPr>
        </p:nvSpPr>
        <p:spPr>
          <a:xfrm>
            <a:off x="7049625" y="1588125"/>
            <a:ext cx="1305900" cy="1918500"/>
          </a:xfrm>
          <a:prstGeom prst="roundRect">
            <a:avLst>
              <a:gd fmla="val 16667" name="adj"/>
            </a:avLst>
          </a:prstGeom>
          <a:noFill/>
          <a:ln>
            <a:noFill/>
          </a:ln>
        </p:spPr>
      </p:sp>
      <p:sp>
        <p:nvSpPr>
          <p:cNvPr id="330" name="Google Shape;330;p55"/>
          <p:cNvSpPr/>
          <p:nvPr>
            <p:ph idx="6" type="pic"/>
          </p:nvPr>
        </p:nvSpPr>
        <p:spPr>
          <a:xfrm>
            <a:off x="3915213" y="1588600"/>
            <a:ext cx="1305900" cy="1918500"/>
          </a:xfrm>
          <a:prstGeom prst="roundRect">
            <a:avLst>
              <a:gd fmla="val 16667" name="adj"/>
            </a:avLst>
          </a:prstGeom>
          <a:noFill/>
          <a:ln>
            <a:noFill/>
          </a:ln>
        </p:spPr>
      </p:sp>
      <p:sp>
        <p:nvSpPr>
          <p:cNvPr id="331" name="Google Shape;331;p55"/>
          <p:cNvSpPr/>
          <p:nvPr>
            <p:ph idx="7" type="pic"/>
          </p:nvPr>
        </p:nvSpPr>
        <p:spPr>
          <a:xfrm>
            <a:off x="5490975" y="1588600"/>
            <a:ext cx="1305900" cy="1918500"/>
          </a:xfrm>
          <a:prstGeom prst="roundRect">
            <a:avLst>
              <a:gd fmla="val 16667" name="adj"/>
            </a:avLst>
          </a:prstGeom>
          <a:noFill/>
          <a:ln>
            <a:noFill/>
          </a:ln>
        </p:spPr>
      </p:sp>
      <p:sp>
        <p:nvSpPr>
          <p:cNvPr id="332" name="Google Shape;332;p55"/>
          <p:cNvSpPr txBox="1"/>
          <p:nvPr>
            <p:ph idx="8" type="subTitle"/>
          </p:nvPr>
        </p:nvSpPr>
        <p:spPr>
          <a:xfrm>
            <a:off x="3918800"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3" name="Google Shape;333;p55"/>
          <p:cNvSpPr txBox="1"/>
          <p:nvPr>
            <p:ph idx="9" type="subTitle"/>
          </p:nvPr>
        </p:nvSpPr>
        <p:spPr>
          <a:xfrm>
            <a:off x="5484775" y="10345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4" name="Google Shape;334;p55"/>
          <p:cNvSpPr txBox="1"/>
          <p:nvPr>
            <p:ph idx="13" type="subTitle"/>
          </p:nvPr>
        </p:nvSpPr>
        <p:spPr>
          <a:xfrm>
            <a:off x="7050750" y="1032775"/>
            <a:ext cx="1307100" cy="554100"/>
          </a:xfrm>
          <a:prstGeom prst="rect">
            <a:avLst/>
          </a:prstGeom>
        </p:spPr>
        <p:txBody>
          <a:bodyPr anchorCtr="0" anchor="b" bIns="0" lIns="0" spcFirstLastPara="1" rIns="0" wrap="square" tIns="0">
            <a:noAutofit/>
          </a:bodyPr>
          <a:lstStyle>
            <a:lvl1pPr lvl="0">
              <a:spcBef>
                <a:spcPts val="0"/>
              </a:spcBef>
              <a:spcAft>
                <a:spcPts val="0"/>
              </a:spcAft>
              <a:buClr>
                <a:schemeClr val="accent2"/>
              </a:buClr>
              <a:buSzPts val="3600"/>
              <a:buFont typeface="Barlow ExtraLight"/>
              <a:buNone/>
              <a:defRPr sz="3600">
                <a:solidFill>
                  <a:schemeClr val="accent2"/>
                </a:solidFill>
                <a:latin typeface="Barlow ExtraLight"/>
                <a:ea typeface="Barlow ExtraLight"/>
                <a:cs typeface="Barlow ExtraLight"/>
                <a:sym typeface="Barlow ExtraLight"/>
              </a:defRPr>
            </a:lvl1pPr>
            <a:lvl2pPr lvl="1"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2pPr>
            <a:lvl3pPr lvl="2"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3pPr>
            <a:lvl4pPr lvl="3"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4pPr>
            <a:lvl5pPr lvl="4"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5pPr>
            <a:lvl6pPr lvl="5"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6pPr>
            <a:lvl7pPr lvl="6"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7pPr>
            <a:lvl8pPr lvl="7"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8pPr>
            <a:lvl9pPr lvl="8" algn="r">
              <a:spcBef>
                <a:spcPts val="0"/>
              </a:spcBef>
              <a:spcAft>
                <a:spcPts val="0"/>
              </a:spcAft>
              <a:buClr>
                <a:schemeClr val="accent3"/>
              </a:buClr>
              <a:buSzPts val="2800"/>
              <a:buFont typeface="Barlow ExtraLight"/>
              <a:buNone/>
              <a:defRPr sz="2800">
                <a:solidFill>
                  <a:schemeClr val="accent3"/>
                </a:solidFill>
                <a:latin typeface="Barlow ExtraLight"/>
                <a:ea typeface="Barlow ExtraLight"/>
                <a:cs typeface="Barlow ExtraLight"/>
                <a:sym typeface="Barlow ExtraLight"/>
              </a:defRPr>
            </a:lvl9pPr>
          </a:lstStyle>
          <a:p/>
        </p:txBody>
      </p:sp>
      <p:sp>
        <p:nvSpPr>
          <p:cNvPr id="335" name="Google Shape;335;p55"/>
          <p:cNvSpPr txBox="1"/>
          <p:nvPr>
            <p:ph idx="14" type="body"/>
          </p:nvPr>
        </p:nvSpPr>
        <p:spPr>
          <a:xfrm>
            <a:off x="507400" y="1828050"/>
            <a:ext cx="2136300" cy="2973300"/>
          </a:xfrm>
          <a:prstGeom prst="rect">
            <a:avLst/>
          </a:prstGeom>
        </p:spPr>
        <p:txBody>
          <a:bodyPr anchorCtr="0" anchor="t" bIns="91425" lIns="91425" spcFirstLastPara="1" rIns="91425" wrap="square" tIns="91425">
            <a:noAutofit/>
          </a:bodyPr>
          <a:lstStyle>
            <a:lvl1pPr indent="-406400" lvl="0" marL="457200">
              <a:spcBef>
                <a:spcPts val="0"/>
              </a:spcBef>
              <a:spcAft>
                <a:spcPts val="0"/>
              </a:spcAft>
              <a:buClr>
                <a:schemeClr val="accent2"/>
              </a:buClr>
              <a:buSzPts val="2800"/>
              <a:buChar char="●"/>
              <a:defRPr sz="2800">
                <a:solidFill>
                  <a:schemeClr val="accent2"/>
                </a:solidFill>
              </a:defRPr>
            </a:lvl1pPr>
            <a:lvl2pPr indent="-406400" lvl="1" marL="914400">
              <a:spcBef>
                <a:spcPts val="0"/>
              </a:spcBef>
              <a:spcAft>
                <a:spcPts val="0"/>
              </a:spcAft>
              <a:buClr>
                <a:schemeClr val="accent2"/>
              </a:buClr>
              <a:buSzPts val="2800"/>
              <a:buChar char="○"/>
              <a:defRPr sz="2800">
                <a:solidFill>
                  <a:schemeClr val="accent2"/>
                </a:solidFill>
              </a:defRPr>
            </a:lvl2pPr>
            <a:lvl3pPr indent="-406400" lvl="2" marL="1371600">
              <a:spcBef>
                <a:spcPts val="0"/>
              </a:spcBef>
              <a:spcAft>
                <a:spcPts val="0"/>
              </a:spcAft>
              <a:buClr>
                <a:schemeClr val="accent2"/>
              </a:buClr>
              <a:buSzPts val="2800"/>
              <a:buChar char="■"/>
              <a:defRPr sz="2800">
                <a:solidFill>
                  <a:schemeClr val="accent2"/>
                </a:solidFill>
              </a:defRPr>
            </a:lvl3pPr>
            <a:lvl4pPr indent="-406400" lvl="3" marL="1828800">
              <a:spcBef>
                <a:spcPts val="0"/>
              </a:spcBef>
              <a:spcAft>
                <a:spcPts val="0"/>
              </a:spcAft>
              <a:buClr>
                <a:schemeClr val="accent2"/>
              </a:buClr>
              <a:buSzPts val="2800"/>
              <a:buChar char="●"/>
              <a:defRPr sz="2800">
                <a:solidFill>
                  <a:schemeClr val="accent2"/>
                </a:solidFill>
              </a:defRPr>
            </a:lvl4pPr>
            <a:lvl5pPr indent="-406400" lvl="4" marL="2286000">
              <a:spcBef>
                <a:spcPts val="0"/>
              </a:spcBef>
              <a:spcAft>
                <a:spcPts val="0"/>
              </a:spcAft>
              <a:buClr>
                <a:schemeClr val="accent2"/>
              </a:buClr>
              <a:buSzPts val="2800"/>
              <a:buChar char="○"/>
              <a:defRPr sz="2800">
                <a:solidFill>
                  <a:schemeClr val="accent2"/>
                </a:solidFill>
              </a:defRPr>
            </a:lvl5pPr>
            <a:lvl6pPr indent="-406400" lvl="5" marL="2743200">
              <a:spcBef>
                <a:spcPts val="0"/>
              </a:spcBef>
              <a:spcAft>
                <a:spcPts val="0"/>
              </a:spcAft>
              <a:buClr>
                <a:schemeClr val="accent2"/>
              </a:buClr>
              <a:buSzPts val="2800"/>
              <a:buChar char="■"/>
              <a:defRPr sz="2800">
                <a:solidFill>
                  <a:schemeClr val="accent2"/>
                </a:solidFill>
              </a:defRPr>
            </a:lvl6pPr>
            <a:lvl7pPr indent="-406400" lvl="6" marL="3200400">
              <a:spcBef>
                <a:spcPts val="0"/>
              </a:spcBef>
              <a:spcAft>
                <a:spcPts val="0"/>
              </a:spcAft>
              <a:buClr>
                <a:schemeClr val="accent2"/>
              </a:buClr>
              <a:buSzPts val="2800"/>
              <a:buChar char="●"/>
              <a:defRPr sz="2800">
                <a:solidFill>
                  <a:schemeClr val="accent2"/>
                </a:solidFill>
              </a:defRPr>
            </a:lvl7pPr>
            <a:lvl8pPr indent="-406400" lvl="7" marL="3657600">
              <a:spcBef>
                <a:spcPts val="0"/>
              </a:spcBef>
              <a:spcAft>
                <a:spcPts val="0"/>
              </a:spcAft>
              <a:buClr>
                <a:schemeClr val="accent2"/>
              </a:buClr>
              <a:buSzPts val="2800"/>
              <a:buChar char="○"/>
              <a:defRPr sz="2800">
                <a:solidFill>
                  <a:schemeClr val="accent2"/>
                </a:solidFill>
              </a:defRPr>
            </a:lvl8pPr>
            <a:lvl9pPr indent="-406400" lvl="8" marL="4114800">
              <a:spcBef>
                <a:spcPts val="0"/>
              </a:spcBef>
              <a:spcAft>
                <a:spcPts val="0"/>
              </a:spcAft>
              <a:buClr>
                <a:schemeClr val="accent2"/>
              </a:buClr>
              <a:buSzPts val="2800"/>
              <a:buChar char="■"/>
              <a:defRPr sz="2800">
                <a:solidFill>
                  <a:schemeClr val="accent2"/>
                </a:solidFill>
              </a:defRPr>
            </a:lvl9pPr>
          </a:lstStyle>
          <a:p/>
        </p:txBody>
      </p:sp>
      <p:sp>
        <p:nvSpPr>
          <p:cNvPr id="336" name="Google Shape;336;p55"/>
          <p:cNvSpPr txBox="1"/>
          <p:nvPr>
            <p:ph idx="15" type="body"/>
          </p:nvPr>
        </p:nvSpPr>
        <p:spPr>
          <a:xfrm>
            <a:off x="5481425" y="3680775"/>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37" name="Google Shape;337;p55"/>
          <p:cNvSpPr txBox="1"/>
          <p:nvPr>
            <p:ph idx="16" type="body"/>
          </p:nvPr>
        </p:nvSpPr>
        <p:spPr>
          <a:xfrm>
            <a:off x="5481425" y="3780825"/>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38" name="Google Shape;338;p5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32">
          <p15:clr>
            <a:srgbClr val="E46962"/>
          </p15:clr>
        </p15:guide>
        <p15:guide id="2" orient="horz" pos="2088">
          <p15:clr>
            <a:srgbClr val="E46962"/>
          </p15:clr>
        </p15:guide>
      </p15:sldGuideLst>
    </p:ext>
  </p:extLst>
</p:sldLayout>
</file>

<file path=ppt/slideLayouts/slideLayout5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Action Plan + 5 Images">
  <p:cSld name="CUSTOM_6">
    <p:bg>
      <p:bgPr>
        <a:solidFill>
          <a:schemeClr val="accent6"/>
        </a:solidFill>
      </p:bgPr>
    </p:bg>
    <p:spTree>
      <p:nvGrpSpPr>
        <p:cNvPr id="339" name="Shape 339"/>
        <p:cNvGrpSpPr/>
        <p:nvPr/>
      </p:nvGrpSpPr>
      <p:grpSpPr>
        <a:xfrm>
          <a:off x="0" y="0"/>
          <a:ext cx="0" cy="0"/>
          <a:chOff x="0" y="0"/>
          <a:chExt cx="0" cy="0"/>
        </a:xfrm>
      </p:grpSpPr>
      <p:sp>
        <p:nvSpPr>
          <p:cNvPr id="340" name="Google Shape;340;p56"/>
          <p:cNvSpPr txBox="1"/>
          <p:nvPr>
            <p:ph idx="1" type="body"/>
          </p:nvPr>
        </p:nvSpPr>
        <p:spPr>
          <a:xfrm>
            <a:off x="7911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41" name="Google Shape;341;p56"/>
          <p:cNvSpPr txBox="1"/>
          <p:nvPr>
            <p:ph idx="2" type="body"/>
          </p:nvPr>
        </p:nvSpPr>
        <p:spPr>
          <a:xfrm>
            <a:off x="7911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cxnSp>
        <p:nvCxnSpPr>
          <p:cNvPr id="342" name="Google Shape;342;p56"/>
          <p:cNvCxnSpPr/>
          <p:nvPr/>
        </p:nvCxnSpPr>
        <p:spPr>
          <a:xfrm rot="10800000">
            <a:off x="827250" y="1481375"/>
            <a:ext cx="7489500" cy="0"/>
          </a:xfrm>
          <a:prstGeom prst="straightConnector1">
            <a:avLst/>
          </a:prstGeom>
          <a:noFill/>
          <a:ln cap="flat" cmpd="sng" w="19050">
            <a:solidFill>
              <a:schemeClr val="accent2"/>
            </a:solidFill>
            <a:prstDash val="solid"/>
            <a:round/>
            <a:headEnd len="med" w="med" type="none"/>
            <a:tailEnd len="med" w="med" type="none"/>
          </a:ln>
        </p:spPr>
      </p:cxnSp>
      <p:sp>
        <p:nvSpPr>
          <p:cNvPr id="343" name="Google Shape;343;p56"/>
          <p:cNvSpPr/>
          <p:nvPr>
            <p:ph idx="3" type="pic"/>
          </p:nvPr>
        </p:nvSpPr>
        <p:spPr>
          <a:xfrm>
            <a:off x="7049625" y="523025"/>
            <a:ext cx="1305900" cy="1918500"/>
          </a:xfrm>
          <a:prstGeom prst="roundRect">
            <a:avLst>
              <a:gd fmla="val 16667" name="adj"/>
            </a:avLst>
          </a:prstGeom>
          <a:noFill/>
          <a:ln>
            <a:noFill/>
          </a:ln>
        </p:spPr>
      </p:sp>
      <p:sp>
        <p:nvSpPr>
          <p:cNvPr id="344" name="Google Shape;344;p56"/>
          <p:cNvSpPr/>
          <p:nvPr>
            <p:ph idx="4" type="pic"/>
          </p:nvPr>
        </p:nvSpPr>
        <p:spPr>
          <a:xfrm>
            <a:off x="784775" y="522100"/>
            <a:ext cx="1305900" cy="1918500"/>
          </a:xfrm>
          <a:prstGeom prst="roundRect">
            <a:avLst>
              <a:gd fmla="val 16667" name="adj"/>
            </a:avLst>
          </a:prstGeom>
          <a:noFill/>
          <a:ln>
            <a:noFill/>
          </a:ln>
        </p:spPr>
      </p:sp>
      <p:sp>
        <p:nvSpPr>
          <p:cNvPr id="345" name="Google Shape;345;p56"/>
          <p:cNvSpPr/>
          <p:nvPr>
            <p:ph idx="5" type="pic"/>
          </p:nvPr>
        </p:nvSpPr>
        <p:spPr>
          <a:xfrm>
            <a:off x="2343950" y="523500"/>
            <a:ext cx="1305900" cy="1918500"/>
          </a:xfrm>
          <a:prstGeom prst="roundRect">
            <a:avLst>
              <a:gd fmla="val 16667" name="adj"/>
            </a:avLst>
          </a:prstGeom>
          <a:noFill/>
          <a:ln>
            <a:noFill/>
          </a:ln>
        </p:spPr>
      </p:sp>
      <p:sp>
        <p:nvSpPr>
          <p:cNvPr id="346" name="Google Shape;346;p56"/>
          <p:cNvSpPr/>
          <p:nvPr>
            <p:ph idx="6" type="pic"/>
          </p:nvPr>
        </p:nvSpPr>
        <p:spPr>
          <a:xfrm>
            <a:off x="3915213" y="523500"/>
            <a:ext cx="1305900" cy="1918500"/>
          </a:xfrm>
          <a:prstGeom prst="roundRect">
            <a:avLst>
              <a:gd fmla="val 16667" name="adj"/>
            </a:avLst>
          </a:prstGeom>
          <a:noFill/>
          <a:ln>
            <a:noFill/>
          </a:ln>
        </p:spPr>
      </p:sp>
      <p:sp>
        <p:nvSpPr>
          <p:cNvPr id="347" name="Google Shape;347;p56"/>
          <p:cNvSpPr/>
          <p:nvPr>
            <p:ph idx="7" type="pic"/>
          </p:nvPr>
        </p:nvSpPr>
        <p:spPr>
          <a:xfrm>
            <a:off x="5490975" y="523500"/>
            <a:ext cx="1305900" cy="1918500"/>
          </a:xfrm>
          <a:prstGeom prst="roundRect">
            <a:avLst>
              <a:gd fmla="val 16667" name="adj"/>
            </a:avLst>
          </a:prstGeom>
          <a:noFill/>
          <a:ln>
            <a:noFill/>
          </a:ln>
        </p:spPr>
      </p:sp>
      <p:sp>
        <p:nvSpPr>
          <p:cNvPr id="348" name="Google Shape;348;p56"/>
          <p:cNvSpPr txBox="1"/>
          <p:nvPr>
            <p:ph idx="8" type="body"/>
          </p:nvPr>
        </p:nvSpPr>
        <p:spPr>
          <a:xfrm>
            <a:off x="5481425" y="4112700"/>
            <a:ext cx="28776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49" name="Google Shape;349;p56"/>
          <p:cNvSpPr txBox="1"/>
          <p:nvPr>
            <p:ph idx="9" type="subTitle"/>
          </p:nvPr>
        </p:nvSpPr>
        <p:spPr>
          <a:xfrm>
            <a:off x="5481425" y="3897300"/>
            <a:ext cx="2877600" cy="215400"/>
          </a:xfrm>
          <a:prstGeom prst="rect">
            <a:avLst/>
          </a:prstGeom>
        </p:spPr>
        <p:txBody>
          <a:bodyPr anchorCtr="0" anchor="t" bIns="0" lIns="0" spcFirstLastPara="1" rIns="0" wrap="square" tIns="0">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2pPr>
            <a:lvl3pPr lvl="2">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3pPr>
            <a:lvl4pPr lvl="3">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4pPr>
            <a:lvl5pPr lvl="4">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5pPr>
            <a:lvl6pPr lvl="5">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6pPr>
            <a:lvl7pPr lvl="6">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7pPr>
            <a:lvl8pPr lvl="7">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8pPr>
            <a:lvl9pPr lvl="8">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9pPr>
          </a:lstStyle>
          <a:p/>
        </p:txBody>
      </p:sp>
      <p:sp>
        <p:nvSpPr>
          <p:cNvPr id="350" name="Google Shape;350;p56"/>
          <p:cNvSpPr txBox="1"/>
          <p:nvPr>
            <p:ph idx="13" type="body"/>
          </p:nvPr>
        </p:nvSpPr>
        <p:spPr>
          <a:xfrm>
            <a:off x="23495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1" name="Google Shape;351;p56"/>
          <p:cNvSpPr txBox="1"/>
          <p:nvPr>
            <p:ph idx="14" type="body"/>
          </p:nvPr>
        </p:nvSpPr>
        <p:spPr>
          <a:xfrm>
            <a:off x="23495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2" name="Google Shape;352;p56"/>
          <p:cNvSpPr txBox="1"/>
          <p:nvPr>
            <p:ph idx="15" type="body"/>
          </p:nvPr>
        </p:nvSpPr>
        <p:spPr>
          <a:xfrm>
            <a:off x="390785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3" name="Google Shape;353;p56"/>
          <p:cNvSpPr txBox="1"/>
          <p:nvPr>
            <p:ph idx="16" type="body"/>
          </p:nvPr>
        </p:nvSpPr>
        <p:spPr>
          <a:xfrm>
            <a:off x="390785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4" name="Google Shape;354;p56"/>
          <p:cNvSpPr txBox="1"/>
          <p:nvPr>
            <p:ph idx="17" type="body"/>
          </p:nvPr>
        </p:nvSpPr>
        <p:spPr>
          <a:xfrm>
            <a:off x="5496525"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5" name="Google Shape;355;p56"/>
          <p:cNvSpPr txBox="1"/>
          <p:nvPr>
            <p:ph idx="18" type="body"/>
          </p:nvPr>
        </p:nvSpPr>
        <p:spPr>
          <a:xfrm>
            <a:off x="5496525"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6" name="Google Shape;356;p56"/>
          <p:cNvSpPr txBox="1"/>
          <p:nvPr>
            <p:ph idx="19" type="body"/>
          </p:nvPr>
        </p:nvSpPr>
        <p:spPr>
          <a:xfrm>
            <a:off x="7085200" y="2615450"/>
            <a:ext cx="1294800" cy="100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1pPr>
            <a:lvl2pPr indent="-273050" lvl="1" marL="914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2pPr>
            <a:lvl3pPr indent="-273050" lvl="2" marL="1371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3pPr>
            <a:lvl4pPr indent="-273050" lvl="3" marL="1828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4pPr>
            <a:lvl5pPr indent="-273050" lvl="4" marL="22860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5pPr>
            <a:lvl6pPr indent="-273050" lvl="5" marL="27432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6pPr>
            <a:lvl7pPr indent="-273050" lvl="6" marL="32004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7pPr>
            <a:lvl8pPr indent="-273050" lvl="7" marL="36576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8pPr>
            <a:lvl9pPr indent="-273050" lvl="8" marL="4114800">
              <a:spcBef>
                <a:spcPts val="0"/>
              </a:spcBef>
              <a:spcAft>
                <a:spcPts val="0"/>
              </a:spcAft>
              <a:buClr>
                <a:schemeClr val="accent2"/>
              </a:buClr>
              <a:buSzPts val="700"/>
              <a:buFont typeface="Barlow Medium"/>
              <a:buChar char="■"/>
              <a:defRPr sz="700">
                <a:solidFill>
                  <a:schemeClr val="accent2"/>
                </a:solidFill>
                <a:latin typeface="Barlow Medium"/>
                <a:ea typeface="Barlow Medium"/>
                <a:cs typeface="Barlow Medium"/>
                <a:sym typeface="Barlow Medium"/>
              </a:defRPr>
            </a:lvl9pPr>
          </a:lstStyle>
          <a:p/>
        </p:txBody>
      </p:sp>
      <p:sp>
        <p:nvSpPr>
          <p:cNvPr id="357" name="Google Shape;357;p56"/>
          <p:cNvSpPr txBox="1"/>
          <p:nvPr>
            <p:ph idx="20" type="body"/>
          </p:nvPr>
        </p:nvSpPr>
        <p:spPr>
          <a:xfrm>
            <a:off x="7085200" y="2715500"/>
            <a:ext cx="1294800" cy="223200"/>
          </a:xfrm>
          <a:prstGeom prst="rect">
            <a:avLst/>
          </a:prstGeom>
        </p:spPr>
        <p:txBody>
          <a:bodyPr anchorCtr="0" anchor="t" bIns="0" lIns="0" spcFirstLastPara="1" rIns="0" wrap="square" tIns="0">
            <a:noAutofit/>
          </a:bodyPr>
          <a:lstStyle>
            <a:lvl1pPr indent="-273050" lvl="0" marL="457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1pPr>
            <a:lvl2pPr indent="-273050" lvl="1" marL="914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2pPr>
            <a:lvl3pPr indent="-273050" lvl="2" marL="1371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3pPr>
            <a:lvl4pPr indent="-273050" lvl="3" marL="1828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4pPr>
            <a:lvl5pPr indent="-273050" lvl="4" marL="22860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5pPr>
            <a:lvl6pPr indent="-273050" lvl="5" marL="27432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6pPr>
            <a:lvl7pPr indent="-273050" lvl="6" marL="32004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7pPr>
            <a:lvl8pPr indent="-273050" lvl="7" marL="36576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8pPr>
            <a:lvl9pPr indent="-273050" lvl="8" marL="4114800">
              <a:spcBef>
                <a:spcPts val="0"/>
              </a:spcBef>
              <a:spcAft>
                <a:spcPts val="0"/>
              </a:spcAft>
              <a:buClr>
                <a:schemeClr val="lt1"/>
              </a:buClr>
              <a:buSzPts val="700"/>
              <a:buFont typeface="Barlow Medium"/>
              <a:buChar char="■"/>
              <a:defRPr sz="700">
                <a:solidFill>
                  <a:schemeClr val="lt1"/>
                </a:solidFill>
                <a:latin typeface="Barlow Medium"/>
                <a:ea typeface="Barlow Medium"/>
                <a:cs typeface="Barlow Medium"/>
                <a:sym typeface="Barlow Medium"/>
              </a:defRPr>
            </a:lvl9pPr>
          </a:lstStyle>
          <a:p/>
        </p:txBody>
      </p:sp>
      <p:sp>
        <p:nvSpPr>
          <p:cNvPr id="358" name="Google Shape;358;p5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meline Graphic">
  <p:cSld name="CUSTOM_9">
    <p:bg>
      <p:bgPr>
        <a:solidFill>
          <a:schemeClr val="dk1"/>
        </a:solidFill>
      </p:bgPr>
    </p:bg>
    <p:spTree>
      <p:nvGrpSpPr>
        <p:cNvPr id="359" name="Shape 359"/>
        <p:cNvGrpSpPr/>
        <p:nvPr/>
      </p:nvGrpSpPr>
      <p:grpSpPr>
        <a:xfrm>
          <a:off x="0" y="0"/>
          <a:ext cx="0" cy="0"/>
          <a:chOff x="0" y="0"/>
          <a:chExt cx="0" cy="0"/>
        </a:xfrm>
      </p:grpSpPr>
      <p:sp>
        <p:nvSpPr>
          <p:cNvPr id="360" name="Google Shape;360;p57"/>
          <p:cNvSpPr txBox="1"/>
          <p:nvPr>
            <p:ph idx="1" type="body"/>
          </p:nvPr>
        </p:nvSpPr>
        <p:spPr>
          <a:xfrm>
            <a:off x="3133000" y="514275"/>
            <a:ext cx="3890700" cy="505200"/>
          </a:xfrm>
          <a:prstGeom prst="rect">
            <a:avLst/>
          </a:prstGeom>
        </p:spPr>
        <p:txBody>
          <a:bodyPr anchorCtr="0" anchor="t"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1" name="Google Shape;361;p57"/>
          <p:cNvSpPr txBox="1"/>
          <p:nvPr>
            <p:ph idx="2" type="body"/>
          </p:nvPr>
        </p:nvSpPr>
        <p:spPr>
          <a:xfrm>
            <a:off x="657679" y="436194"/>
            <a:ext cx="2278800" cy="1985100"/>
          </a:xfrm>
          <a:prstGeom prst="rect">
            <a:avLst/>
          </a:prstGeom>
        </p:spPr>
        <p:txBody>
          <a:bodyPr anchorCtr="0" anchor="t" bIns="91425" lIns="91425" spcFirstLastPara="1" rIns="91425" wrap="square" tIns="91425">
            <a:noAutofit/>
          </a:bodyPr>
          <a:lstStyle>
            <a:lvl1pPr indent="-406400" lvl="0" marL="457200">
              <a:lnSpc>
                <a:spcPct val="80000"/>
              </a:lnSpc>
              <a:spcBef>
                <a:spcPts val="0"/>
              </a:spcBef>
              <a:spcAft>
                <a:spcPts val="0"/>
              </a:spcAft>
              <a:buClr>
                <a:schemeClr val="accent2"/>
              </a:buClr>
              <a:buSzPts val="2800"/>
              <a:buChar char="●"/>
              <a:defRPr sz="2800">
                <a:solidFill>
                  <a:schemeClr val="accent2"/>
                </a:solidFill>
              </a:defRPr>
            </a:lvl1pPr>
            <a:lvl2pPr indent="-406400" lvl="1" marL="914400">
              <a:lnSpc>
                <a:spcPct val="80000"/>
              </a:lnSpc>
              <a:spcBef>
                <a:spcPts val="0"/>
              </a:spcBef>
              <a:spcAft>
                <a:spcPts val="0"/>
              </a:spcAft>
              <a:buClr>
                <a:schemeClr val="accent2"/>
              </a:buClr>
              <a:buSzPts val="2800"/>
              <a:buChar char="○"/>
              <a:defRPr sz="2800">
                <a:solidFill>
                  <a:schemeClr val="accent2"/>
                </a:solidFill>
              </a:defRPr>
            </a:lvl2pPr>
            <a:lvl3pPr indent="-406400" lvl="2" marL="1371600">
              <a:lnSpc>
                <a:spcPct val="80000"/>
              </a:lnSpc>
              <a:spcBef>
                <a:spcPts val="0"/>
              </a:spcBef>
              <a:spcAft>
                <a:spcPts val="0"/>
              </a:spcAft>
              <a:buClr>
                <a:schemeClr val="accent2"/>
              </a:buClr>
              <a:buSzPts val="2800"/>
              <a:buChar char="■"/>
              <a:defRPr sz="2800">
                <a:solidFill>
                  <a:schemeClr val="accent2"/>
                </a:solidFill>
              </a:defRPr>
            </a:lvl3pPr>
            <a:lvl4pPr indent="-406400" lvl="3" marL="1828800">
              <a:lnSpc>
                <a:spcPct val="80000"/>
              </a:lnSpc>
              <a:spcBef>
                <a:spcPts val="0"/>
              </a:spcBef>
              <a:spcAft>
                <a:spcPts val="0"/>
              </a:spcAft>
              <a:buClr>
                <a:schemeClr val="accent2"/>
              </a:buClr>
              <a:buSzPts val="2800"/>
              <a:buChar char="●"/>
              <a:defRPr sz="2800">
                <a:solidFill>
                  <a:schemeClr val="accent2"/>
                </a:solidFill>
              </a:defRPr>
            </a:lvl4pPr>
            <a:lvl5pPr indent="-406400" lvl="4" marL="2286000">
              <a:lnSpc>
                <a:spcPct val="80000"/>
              </a:lnSpc>
              <a:spcBef>
                <a:spcPts val="0"/>
              </a:spcBef>
              <a:spcAft>
                <a:spcPts val="0"/>
              </a:spcAft>
              <a:buClr>
                <a:schemeClr val="accent2"/>
              </a:buClr>
              <a:buSzPts val="2800"/>
              <a:buChar char="○"/>
              <a:defRPr sz="2800">
                <a:solidFill>
                  <a:schemeClr val="accent2"/>
                </a:solidFill>
              </a:defRPr>
            </a:lvl5pPr>
            <a:lvl6pPr indent="-406400" lvl="5" marL="2743200">
              <a:lnSpc>
                <a:spcPct val="80000"/>
              </a:lnSpc>
              <a:spcBef>
                <a:spcPts val="0"/>
              </a:spcBef>
              <a:spcAft>
                <a:spcPts val="0"/>
              </a:spcAft>
              <a:buClr>
                <a:schemeClr val="accent2"/>
              </a:buClr>
              <a:buSzPts val="2800"/>
              <a:buChar char="■"/>
              <a:defRPr sz="2800">
                <a:solidFill>
                  <a:schemeClr val="accent2"/>
                </a:solidFill>
              </a:defRPr>
            </a:lvl6pPr>
            <a:lvl7pPr indent="-406400" lvl="6" marL="3200400">
              <a:lnSpc>
                <a:spcPct val="80000"/>
              </a:lnSpc>
              <a:spcBef>
                <a:spcPts val="0"/>
              </a:spcBef>
              <a:spcAft>
                <a:spcPts val="0"/>
              </a:spcAft>
              <a:buClr>
                <a:schemeClr val="accent2"/>
              </a:buClr>
              <a:buSzPts val="2800"/>
              <a:buChar char="●"/>
              <a:defRPr sz="2800">
                <a:solidFill>
                  <a:schemeClr val="accent2"/>
                </a:solidFill>
              </a:defRPr>
            </a:lvl7pPr>
            <a:lvl8pPr indent="-406400" lvl="7" marL="3657600">
              <a:lnSpc>
                <a:spcPct val="80000"/>
              </a:lnSpc>
              <a:spcBef>
                <a:spcPts val="0"/>
              </a:spcBef>
              <a:spcAft>
                <a:spcPts val="0"/>
              </a:spcAft>
              <a:buClr>
                <a:schemeClr val="accent2"/>
              </a:buClr>
              <a:buSzPts val="2800"/>
              <a:buChar char="○"/>
              <a:defRPr sz="2800">
                <a:solidFill>
                  <a:schemeClr val="accent2"/>
                </a:solidFill>
              </a:defRPr>
            </a:lvl8pPr>
            <a:lvl9pPr indent="-406400" lvl="8" marL="4114800">
              <a:lnSpc>
                <a:spcPct val="80000"/>
              </a:lnSpc>
              <a:spcBef>
                <a:spcPts val="0"/>
              </a:spcBef>
              <a:spcAft>
                <a:spcPts val="0"/>
              </a:spcAft>
              <a:buClr>
                <a:schemeClr val="accent2"/>
              </a:buClr>
              <a:buSzPts val="2800"/>
              <a:buChar char="■"/>
              <a:defRPr sz="2800">
                <a:solidFill>
                  <a:schemeClr val="accent2"/>
                </a:solidFill>
              </a:defRPr>
            </a:lvl9pPr>
          </a:lstStyle>
          <a:p/>
        </p:txBody>
      </p:sp>
      <p:sp>
        <p:nvSpPr>
          <p:cNvPr id="362" name="Google Shape;362;p5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494">
          <p15:clr>
            <a:srgbClr val="E46962"/>
          </p15:clr>
        </p15:guide>
        <p15:guide id="2" orient="horz" pos="504">
          <p15:clr>
            <a:srgbClr val="E46962"/>
          </p15:clr>
        </p15:guide>
      </p15:sldGuideLst>
    </p:ext>
  </p:extLst>
</p:sldLayout>
</file>

<file path=ppt/slideLayouts/slideLayout5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Revenue / Graphic">
  <p:cSld name="CUSTOM_12">
    <p:bg>
      <p:bgPr>
        <a:solidFill>
          <a:schemeClr val="dk1"/>
        </a:solidFill>
      </p:bgPr>
    </p:bg>
    <p:spTree>
      <p:nvGrpSpPr>
        <p:cNvPr id="363" name="Shape 363"/>
        <p:cNvGrpSpPr/>
        <p:nvPr/>
      </p:nvGrpSpPr>
      <p:grpSpPr>
        <a:xfrm>
          <a:off x="0" y="0"/>
          <a:ext cx="0" cy="0"/>
          <a:chOff x="0" y="0"/>
          <a:chExt cx="0" cy="0"/>
        </a:xfrm>
      </p:grpSpPr>
      <p:sp>
        <p:nvSpPr>
          <p:cNvPr id="364" name="Google Shape;364;p58"/>
          <p:cNvSpPr txBox="1"/>
          <p:nvPr>
            <p:ph idx="1" type="body"/>
          </p:nvPr>
        </p:nvSpPr>
        <p:spPr>
          <a:xfrm>
            <a:off x="569725" y="3435300"/>
            <a:ext cx="2884200" cy="1185300"/>
          </a:xfrm>
          <a:prstGeom prst="rect">
            <a:avLst/>
          </a:prstGeom>
        </p:spPr>
        <p:txBody>
          <a:bodyPr anchorCtr="0" anchor="b" bIns="0" lIns="0" spcFirstLastPara="1" rIns="0" wrap="square" tIns="0">
            <a:noAutofit/>
          </a:bodyPr>
          <a:lstStyle>
            <a:lvl1pPr indent="-298450" lvl="0" marL="457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1pPr>
            <a:lvl2pPr indent="-298450" lvl="1" marL="914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2pPr>
            <a:lvl3pPr indent="-298450" lvl="2" marL="1371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3pPr>
            <a:lvl4pPr indent="-298450" lvl="3" marL="1828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4pPr>
            <a:lvl5pPr indent="-298450" lvl="4" marL="2286000">
              <a:spcBef>
                <a:spcPts val="0"/>
              </a:spcBef>
              <a:spcAft>
                <a:spcPts val="0"/>
              </a:spcAft>
              <a:buClr>
                <a:schemeClr val="lt1"/>
              </a:buClr>
              <a:buSzPts val="1100"/>
              <a:buFont typeface="Barlow"/>
              <a:buChar char="○"/>
              <a:defRPr>
                <a:solidFill>
                  <a:schemeClr val="lt1"/>
                </a:solidFill>
                <a:latin typeface="Barlow"/>
                <a:ea typeface="Barlow"/>
                <a:cs typeface="Barlow"/>
                <a:sym typeface="Barlow"/>
              </a:defRPr>
            </a:lvl5pPr>
            <a:lvl6pPr indent="-298450" lvl="5" marL="27432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6pPr>
            <a:lvl7pPr indent="-298450" lvl="6" marL="32004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7pPr>
            <a:lvl8pPr indent="-298450" lvl="7" marL="36576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8pPr>
            <a:lvl9pPr indent="-298450" lvl="8" marL="4114800">
              <a:spcBef>
                <a:spcPts val="0"/>
              </a:spcBef>
              <a:spcAft>
                <a:spcPts val="0"/>
              </a:spcAft>
              <a:buClr>
                <a:schemeClr val="lt1"/>
              </a:buClr>
              <a:buSzPts val="1100"/>
              <a:buFont typeface="Barlow"/>
              <a:buChar char="■"/>
              <a:defRPr sz="1100">
                <a:solidFill>
                  <a:schemeClr val="lt1"/>
                </a:solidFill>
                <a:latin typeface="Barlow"/>
                <a:ea typeface="Barlow"/>
                <a:cs typeface="Barlow"/>
                <a:sym typeface="Barlow"/>
              </a:defRPr>
            </a:lvl9pPr>
          </a:lstStyle>
          <a:p/>
        </p:txBody>
      </p:sp>
      <p:sp>
        <p:nvSpPr>
          <p:cNvPr id="365" name="Google Shape;365;p58"/>
          <p:cNvSpPr txBox="1"/>
          <p:nvPr>
            <p:ph idx="2" type="subTitle"/>
          </p:nvPr>
        </p:nvSpPr>
        <p:spPr>
          <a:xfrm>
            <a:off x="466802" y="445100"/>
            <a:ext cx="2403600" cy="537900"/>
          </a:xfrm>
          <a:prstGeom prst="rect">
            <a:avLst/>
          </a:prstGeom>
        </p:spPr>
        <p:txBody>
          <a:bodyPr anchorCtr="0" anchor="t" bIns="91425" lIns="91425" spcFirstLastPara="1" rIns="91425" wrap="square" tIns="91425">
            <a:noAutofit/>
          </a:bodyPr>
          <a:lstStyle>
            <a:lvl1pPr lvl="0">
              <a:spcBef>
                <a:spcPts val="0"/>
              </a:spcBef>
              <a:spcAft>
                <a:spcPts val="0"/>
              </a:spcAft>
              <a:buClr>
                <a:schemeClr val="accent2"/>
              </a:buClr>
              <a:buSzPts val="1400"/>
              <a:buFont typeface="Hepta Slab Medium"/>
              <a:buNone/>
              <a:defRPr>
                <a:solidFill>
                  <a:schemeClr val="accent2"/>
                </a:solidFill>
                <a:latin typeface="Hepta Slab Medium"/>
                <a:ea typeface="Hepta Slab Medium"/>
                <a:cs typeface="Hepta Slab Medium"/>
                <a:sym typeface="Hepta Slab Medium"/>
              </a:defRPr>
            </a:lvl1pPr>
            <a:lvl2pPr lvl="1">
              <a:spcBef>
                <a:spcPts val="0"/>
              </a:spcBef>
              <a:spcAft>
                <a:spcPts val="0"/>
              </a:spcAft>
              <a:buSzPts val="1400"/>
              <a:buFont typeface="Hepta Slab Medium"/>
              <a:buNone/>
              <a:defRPr>
                <a:latin typeface="Hepta Slab Medium"/>
                <a:ea typeface="Hepta Slab Medium"/>
                <a:cs typeface="Hepta Slab Medium"/>
                <a:sym typeface="Hepta Slab Medium"/>
              </a:defRPr>
            </a:lvl2pPr>
            <a:lvl3pPr lvl="2">
              <a:spcBef>
                <a:spcPts val="0"/>
              </a:spcBef>
              <a:spcAft>
                <a:spcPts val="0"/>
              </a:spcAft>
              <a:buSzPts val="1400"/>
              <a:buFont typeface="Hepta Slab Medium"/>
              <a:buNone/>
              <a:defRPr>
                <a:latin typeface="Hepta Slab Medium"/>
                <a:ea typeface="Hepta Slab Medium"/>
                <a:cs typeface="Hepta Slab Medium"/>
                <a:sym typeface="Hepta Slab Medium"/>
              </a:defRPr>
            </a:lvl3pPr>
            <a:lvl4pPr lvl="3">
              <a:spcBef>
                <a:spcPts val="0"/>
              </a:spcBef>
              <a:spcAft>
                <a:spcPts val="0"/>
              </a:spcAft>
              <a:buSzPts val="1400"/>
              <a:buFont typeface="Hepta Slab Medium"/>
              <a:buNone/>
              <a:defRPr>
                <a:latin typeface="Hepta Slab Medium"/>
                <a:ea typeface="Hepta Slab Medium"/>
                <a:cs typeface="Hepta Slab Medium"/>
                <a:sym typeface="Hepta Slab Medium"/>
              </a:defRPr>
            </a:lvl4pPr>
            <a:lvl5pPr lvl="4">
              <a:spcBef>
                <a:spcPts val="0"/>
              </a:spcBef>
              <a:spcAft>
                <a:spcPts val="0"/>
              </a:spcAft>
              <a:buSzPts val="1400"/>
              <a:buFont typeface="Hepta Slab Medium"/>
              <a:buNone/>
              <a:defRPr>
                <a:latin typeface="Hepta Slab Medium"/>
                <a:ea typeface="Hepta Slab Medium"/>
                <a:cs typeface="Hepta Slab Medium"/>
                <a:sym typeface="Hepta Slab Medium"/>
              </a:defRPr>
            </a:lvl5pPr>
            <a:lvl6pPr lvl="5">
              <a:spcBef>
                <a:spcPts val="0"/>
              </a:spcBef>
              <a:spcAft>
                <a:spcPts val="0"/>
              </a:spcAft>
              <a:buSzPts val="1400"/>
              <a:buFont typeface="Hepta Slab Medium"/>
              <a:buNone/>
              <a:defRPr>
                <a:latin typeface="Hepta Slab Medium"/>
                <a:ea typeface="Hepta Slab Medium"/>
                <a:cs typeface="Hepta Slab Medium"/>
                <a:sym typeface="Hepta Slab Medium"/>
              </a:defRPr>
            </a:lvl6pPr>
            <a:lvl7pPr lvl="6">
              <a:spcBef>
                <a:spcPts val="0"/>
              </a:spcBef>
              <a:spcAft>
                <a:spcPts val="0"/>
              </a:spcAft>
              <a:buSzPts val="1400"/>
              <a:buFont typeface="Hepta Slab Medium"/>
              <a:buNone/>
              <a:defRPr>
                <a:latin typeface="Hepta Slab Medium"/>
                <a:ea typeface="Hepta Slab Medium"/>
                <a:cs typeface="Hepta Slab Medium"/>
                <a:sym typeface="Hepta Slab Medium"/>
              </a:defRPr>
            </a:lvl7pPr>
            <a:lvl8pPr lvl="7">
              <a:spcBef>
                <a:spcPts val="0"/>
              </a:spcBef>
              <a:spcAft>
                <a:spcPts val="0"/>
              </a:spcAft>
              <a:buSzPts val="1400"/>
              <a:buFont typeface="Hepta Slab Medium"/>
              <a:buNone/>
              <a:defRPr>
                <a:latin typeface="Hepta Slab Medium"/>
                <a:ea typeface="Hepta Slab Medium"/>
                <a:cs typeface="Hepta Slab Medium"/>
                <a:sym typeface="Hepta Slab Medium"/>
              </a:defRPr>
            </a:lvl8pPr>
            <a:lvl9pPr lvl="8">
              <a:spcBef>
                <a:spcPts val="0"/>
              </a:spcBef>
              <a:spcAft>
                <a:spcPts val="0"/>
              </a:spcAft>
              <a:buSzPts val="1400"/>
              <a:buFont typeface="Hepta Slab Medium"/>
              <a:buNone/>
              <a:defRPr>
                <a:latin typeface="Hepta Slab Medium"/>
                <a:ea typeface="Hepta Slab Medium"/>
                <a:cs typeface="Hepta Slab Medium"/>
                <a:sym typeface="Hepta Slab Medium"/>
              </a:defRPr>
            </a:lvl9pPr>
          </a:lstStyle>
          <a:p/>
        </p:txBody>
      </p:sp>
      <p:sp>
        <p:nvSpPr>
          <p:cNvPr id="366" name="Google Shape;366;p5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lvl1pPr lvl="0" rtl="0">
              <a:buNone/>
              <a:defRPr sz="1100">
                <a:solidFill>
                  <a:schemeClr val="accent2"/>
                </a:solidFill>
              </a:defRPr>
            </a:lvl1pPr>
            <a:lvl2pPr lvl="1" rtl="0">
              <a:buNone/>
              <a:defRPr sz="1100">
                <a:solidFill>
                  <a:schemeClr val="accent2"/>
                </a:solidFill>
              </a:defRPr>
            </a:lvl2pPr>
            <a:lvl3pPr lvl="2" rtl="0">
              <a:buNone/>
              <a:defRPr sz="1100">
                <a:solidFill>
                  <a:schemeClr val="accent2"/>
                </a:solidFill>
              </a:defRPr>
            </a:lvl3pPr>
            <a:lvl4pPr lvl="3" rtl="0">
              <a:buNone/>
              <a:defRPr sz="1100">
                <a:solidFill>
                  <a:schemeClr val="accent2"/>
                </a:solidFill>
              </a:defRPr>
            </a:lvl4pPr>
            <a:lvl5pPr lvl="4" rtl="0">
              <a:buNone/>
              <a:defRPr sz="1100">
                <a:solidFill>
                  <a:schemeClr val="accent2"/>
                </a:solidFill>
              </a:defRPr>
            </a:lvl5pPr>
            <a:lvl6pPr lvl="5" rtl="0">
              <a:buNone/>
              <a:defRPr sz="1100">
                <a:solidFill>
                  <a:schemeClr val="accent2"/>
                </a:solidFill>
              </a:defRPr>
            </a:lvl6pPr>
            <a:lvl7pPr lvl="6" rtl="0">
              <a:buNone/>
              <a:defRPr sz="1100">
                <a:solidFill>
                  <a:schemeClr val="accent2"/>
                </a:solidFill>
              </a:defRPr>
            </a:lvl7pPr>
            <a:lvl8pPr lvl="7" rtl="0">
              <a:buNone/>
              <a:defRPr sz="1100">
                <a:solidFill>
                  <a:schemeClr val="accent2"/>
                </a:solidFill>
              </a:defRPr>
            </a:lvl8pPr>
            <a:lvl9pPr lvl="8" rtl="0">
              <a:buNone/>
              <a:defRPr sz="1100">
                <a:solidFill>
                  <a:schemeClr val="accent2"/>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extLst>
    <p:ext uri="{DCECCB84-F9BA-43D5-87BE-67443E8EF086}">
      <p15:sldGuideLst>
        <p15:guide id="1" pos="331">
          <p15:clr>
            <a:srgbClr val="E46962"/>
          </p15:clr>
        </p15:guide>
      </p15:sldGuideLst>
    </p:ext>
  </p:extLst>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_rels/slideMaster2.xml.rels><?xml version="1.0" encoding="UTF-8" standalone="yes"?><Relationships xmlns="http://schemas.openxmlformats.org/package/2006/relationships"><Relationship Id="rId40" Type="http://schemas.openxmlformats.org/officeDocument/2006/relationships/slideLayout" Target="../slideLayouts/slideLayout51.xml"/><Relationship Id="rId20" Type="http://schemas.openxmlformats.org/officeDocument/2006/relationships/slideLayout" Target="../slideLayouts/slideLayout31.xml"/><Relationship Id="rId42" Type="http://schemas.openxmlformats.org/officeDocument/2006/relationships/slideLayout" Target="../slideLayouts/slideLayout53.xml"/><Relationship Id="rId41" Type="http://schemas.openxmlformats.org/officeDocument/2006/relationships/slideLayout" Target="../slideLayouts/slideLayout52.xml"/><Relationship Id="rId22" Type="http://schemas.openxmlformats.org/officeDocument/2006/relationships/slideLayout" Target="../slideLayouts/slideLayout33.xml"/><Relationship Id="rId44" Type="http://schemas.openxmlformats.org/officeDocument/2006/relationships/slideLayout" Target="../slideLayouts/slideLayout55.xml"/><Relationship Id="rId21" Type="http://schemas.openxmlformats.org/officeDocument/2006/relationships/slideLayout" Target="../slideLayouts/slideLayout32.xml"/><Relationship Id="rId43" Type="http://schemas.openxmlformats.org/officeDocument/2006/relationships/slideLayout" Target="../slideLayouts/slideLayout54.xml"/><Relationship Id="rId24" Type="http://schemas.openxmlformats.org/officeDocument/2006/relationships/slideLayout" Target="../slideLayouts/slideLayout35.xml"/><Relationship Id="rId46" Type="http://schemas.openxmlformats.org/officeDocument/2006/relationships/theme" Target="../theme/theme1.xml"/><Relationship Id="rId23" Type="http://schemas.openxmlformats.org/officeDocument/2006/relationships/slideLayout" Target="../slideLayouts/slideLayout34.xml"/><Relationship Id="rId45" Type="http://schemas.openxmlformats.org/officeDocument/2006/relationships/slideLayout" Target="../slideLayouts/slideLayout56.xml"/><Relationship Id="rId1" Type="http://schemas.openxmlformats.org/officeDocument/2006/relationships/slideLayout" Target="../slideLayouts/slideLayout1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9" Type="http://schemas.openxmlformats.org/officeDocument/2006/relationships/slideLayout" Target="../slideLayouts/slideLayout20.xml"/><Relationship Id="rId26" Type="http://schemas.openxmlformats.org/officeDocument/2006/relationships/slideLayout" Target="../slideLayouts/slideLayout37.xml"/><Relationship Id="rId25" Type="http://schemas.openxmlformats.org/officeDocument/2006/relationships/slideLayout" Target="../slideLayouts/slideLayout36.xml"/><Relationship Id="rId28" Type="http://schemas.openxmlformats.org/officeDocument/2006/relationships/slideLayout" Target="../slideLayouts/slideLayout39.xml"/><Relationship Id="rId27" Type="http://schemas.openxmlformats.org/officeDocument/2006/relationships/slideLayout" Target="../slideLayouts/slideLayout38.xml"/><Relationship Id="rId5" Type="http://schemas.openxmlformats.org/officeDocument/2006/relationships/slideLayout" Target="../slideLayouts/slideLayout16.xml"/><Relationship Id="rId6" Type="http://schemas.openxmlformats.org/officeDocument/2006/relationships/slideLayout" Target="../slideLayouts/slideLayout17.xml"/><Relationship Id="rId29" Type="http://schemas.openxmlformats.org/officeDocument/2006/relationships/slideLayout" Target="../slideLayouts/slideLayout40.xml"/><Relationship Id="rId7" Type="http://schemas.openxmlformats.org/officeDocument/2006/relationships/slideLayout" Target="../slideLayouts/slideLayout18.xml"/><Relationship Id="rId8" Type="http://schemas.openxmlformats.org/officeDocument/2006/relationships/slideLayout" Target="../slideLayouts/slideLayout19.xml"/><Relationship Id="rId31" Type="http://schemas.openxmlformats.org/officeDocument/2006/relationships/slideLayout" Target="../slideLayouts/slideLayout42.xml"/><Relationship Id="rId30" Type="http://schemas.openxmlformats.org/officeDocument/2006/relationships/slideLayout" Target="../slideLayouts/slideLayout41.xml"/><Relationship Id="rId11" Type="http://schemas.openxmlformats.org/officeDocument/2006/relationships/slideLayout" Target="../slideLayouts/slideLayout22.xml"/><Relationship Id="rId33" Type="http://schemas.openxmlformats.org/officeDocument/2006/relationships/slideLayout" Target="../slideLayouts/slideLayout44.xml"/><Relationship Id="rId10" Type="http://schemas.openxmlformats.org/officeDocument/2006/relationships/slideLayout" Target="../slideLayouts/slideLayout21.xml"/><Relationship Id="rId32" Type="http://schemas.openxmlformats.org/officeDocument/2006/relationships/slideLayout" Target="../slideLayouts/slideLayout43.xml"/><Relationship Id="rId13" Type="http://schemas.openxmlformats.org/officeDocument/2006/relationships/slideLayout" Target="../slideLayouts/slideLayout24.xml"/><Relationship Id="rId35" Type="http://schemas.openxmlformats.org/officeDocument/2006/relationships/slideLayout" Target="../slideLayouts/slideLayout46.xml"/><Relationship Id="rId12" Type="http://schemas.openxmlformats.org/officeDocument/2006/relationships/slideLayout" Target="../slideLayouts/slideLayout23.xml"/><Relationship Id="rId34" Type="http://schemas.openxmlformats.org/officeDocument/2006/relationships/slideLayout" Target="../slideLayouts/slideLayout45.xml"/><Relationship Id="rId15" Type="http://schemas.openxmlformats.org/officeDocument/2006/relationships/slideLayout" Target="../slideLayouts/slideLayout26.xml"/><Relationship Id="rId37" Type="http://schemas.openxmlformats.org/officeDocument/2006/relationships/slideLayout" Target="../slideLayouts/slideLayout48.xml"/><Relationship Id="rId14" Type="http://schemas.openxmlformats.org/officeDocument/2006/relationships/slideLayout" Target="../slideLayouts/slideLayout25.xml"/><Relationship Id="rId36" Type="http://schemas.openxmlformats.org/officeDocument/2006/relationships/slideLayout" Target="../slideLayouts/slideLayout47.xml"/><Relationship Id="rId17" Type="http://schemas.openxmlformats.org/officeDocument/2006/relationships/slideLayout" Target="../slideLayouts/slideLayout28.xml"/><Relationship Id="rId39" Type="http://schemas.openxmlformats.org/officeDocument/2006/relationships/slideLayout" Target="../slideLayouts/slideLayout50.xml"/><Relationship Id="rId16" Type="http://schemas.openxmlformats.org/officeDocument/2006/relationships/slideLayout" Target="../slideLayouts/slideLayout27.xml"/><Relationship Id="rId38" Type="http://schemas.openxmlformats.org/officeDocument/2006/relationships/slideLayout" Target="../slideLayouts/slideLayout49.xml"/><Relationship Id="rId19" Type="http://schemas.openxmlformats.org/officeDocument/2006/relationships/slideLayout" Target="../slideLayouts/slideLayout30.xml"/><Relationship Id="rId18" Type="http://schemas.openxmlformats.org/officeDocument/2006/relationships/slideLayout" Target="../slideLayouts/slideLayout29.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0" name="Shape 50"/>
        <p:cNvGrpSpPr/>
        <p:nvPr/>
      </p:nvGrpSpPr>
      <p:grpSpPr>
        <a:xfrm>
          <a:off x="0" y="0"/>
          <a:ext cx="0" cy="0"/>
          <a:chOff x="0" y="0"/>
          <a:chExt cx="0" cy="0"/>
        </a:xfrm>
      </p:grpSpPr>
      <p:sp>
        <p:nvSpPr>
          <p:cNvPr id="51" name="Google Shape;51;p13"/>
          <p:cNvSpPr txBox="1"/>
          <p:nvPr>
            <p:ph type="title"/>
          </p:nvPr>
        </p:nvSpPr>
        <p:spPr>
          <a:xfrm>
            <a:off x="459950" y="300125"/>
            <a:ext cx="8353800" cy="838800"/>
          </a:xfrm>
          <a:prstGeom prst="rect">
            <a:avLst/>
          </a:prstGeom>
          <a:noFill/>
          <a:ln>
            <a:noFill/>
          </a:ln>
        </p:spPr>
        <p:txBody>
          <a:bodyPr anchorCtr="0" anchor="t" bIns="91425" lIns="91425" spcFirstLastPara="1" rIns="91425" wrap="square" tIns="91425">
            <a:noAutofit/>
          </a:bodyPr>
          <a:lstStyle>
            <a:lvl1pPr lvl="0">
              <a:spcBef>
                <a:spcPts val="0"/>
              </a:spcBef>
              <a:spcAft>
                <a:spcPts val="0"/>
              </a:spcAft>
              <a:buClr>
                <a:schemeClr val="dk1"/>
              </a:buClr>
              <a:buSzPts val="3600"/>
              <a:buFont typeface="Hepta Slab"/>
              <a:buNone/>
              <a:defRPr sz="3600">
                <a:solidFill>
                  <a:schemeClr val="dk1"/>
                </a:solidFill>
                <a:latin typeface="Hepta Slab"/>
                <a:ea typeface="Hepta Slab"/>
                <a:cs typeface="Hepta Slab"/>
                <a:sym typeface="Hepta Slab"/>
              </a:defRPr>
            </a:lvl1pPr>
            <a:lvl2pPr lvl="1">
              <a:spcBef>
                <a:spcPts val="0"/>
              </a:spcBef>
              <a:spcAft>
                <a:spcPts val="0"/>
              </a:spcAft>
              <a:buSzPts val="1400"/>
              <a:buFont typeface="Hepta Slab"/>
              <a:buNone/>
              <a:defRPr>
                <a:latin typeface="Hepta Slab"/>
                <a:ea typeface="Hepta Slab"/>
                <a:cs typeface="Hepta Slab"/>
                <a:sym typeface="Hepta Slab"/>
              </a:defRPr>
            </a:lvl2pPr>
            <a:lvl3pPr lvl="2">
              <a:spcBef>
                <a:spcPts val="0"/>
              </a:spcBef>
              <a:spcAft>
                <a:spcPts val="0"/>
              </a:spcAft>
              <a:buSzPts val="1400"/>
              <a:buFont typeface="Hepta Slab"/>
              <a:buNone/>
              <a:defRPr>
                <a:latin typeface="Hepta Slab"/>
                <a:ea typeface="Hepta Slab"/>
                <a:cs typeface="Hepta Slab"/>
                <a:sym typeface="Hepta Slab"/>
              </a:defRPr>
            </a:lvl3pPr>
            <a:lvl4pPr lvl="3">
              <a:spcBef>
                <a:spcPts val="0"/>
              </a:spcBef>
              <a:spcAft>
                <a:spcPts val="0"/>
              </a:spcAft>
              <a:buSzPts val="1400"/>
              <a:buFont typeface="Hepta Slab"/>
              <a:buNone/>
              <a:defRPr>
                <a:latin typeface="Hepta Slab"/>
                <a:ea typeface="Hepta Slab"/>
                <a:cs typeface="Hepta Slab"/>
                <a:sym typeface="Hepta Slab"/>
              </a:defRPr>
            </a:lvl4pPr>
            <a:lvl5pPr lvl="4">
              <a:spcBef>
                <a:spcPts val="0"/>
              </a:spcBef>
              <a:spcAft>
                <a:spcPts val="0"/>
              </a:spcAft>
              <a:buSzPts val="1400"/>
              <a:buFont typeface="Hepta Slab"/>
              <a:buNone/>
              <a:defRPr>
                <a:latin typeface="Hepta Slab"/>
                <a:ea typeface="Hepta Slab"/>
                <a:cs typeface="Hepta Slab"/>
                <a:sym typeface="Hepta Slab"/>
              </a:defRPr>
            </a:lvl5pPr>
            <a:lvl6pPr lvl="5">
              <a:spcBef>
                <a:spcPts val="0"/>
              </a:spcBef>
              <a:spcAft>
                <a:spcPts val="0"/>
              </a:spcAft>
              <a:buSzPts val="1400"/>
              <a:buFont typeface="Hepta Slab"/>
              <a:buNone/>
              <a:defRPr>
                <a:latin typeface="Hepta Slab"/>
                <a:ea typeface="Hepta Slab"/>
                <a:cs typeface="Hepta Slab"/>
                <a:sym typeface="Hepta Slab"/>
              </a:defRPr>
            </a:lvl6pPr>
            <a:lvl7pPr lvl="6">
              <a:spcBef>
                <a:spcPts val="0"/>
              </a:spcBef>
              <a:spcAft>
                <a:spcPts val="0"/>
              </a:spcAft>
              <a:buSzPts val="1400"/>
              <a:buFont typeface="Hepta Slab"/>
              <a:buNone/>
              <a:defRPr>
                <a:latin typeface="Hepta Slab"/>
                <a:ea typeface="Hepta Slab"/>
                <a:cs typeface="Hepta Slab"/>
                <a:sym typeface="Hepta Slab"/>
              </a:defRPr>
            </a:lvl7pPr>
            <a:lvl8pPr lvl="7">
              <a:spcBef>
                <a:spcPts val="0"/>
              </a:spcBef>
              <a:spcAft>
                <a:spcPts val="0"/>
              </a:spcAft>
              <a:buSzPts val="1400"/>
              <a:buFont typeface="Hepta Slab"/>
              <a:buNone/>
              <a:defRPr>
                <a:latin typeface="Hepta Slab"/>
                <a:ea typeface="Hepta Slab"/>
                <a:cs typeface="Hepta Slab"/>
                <a:sym typeface="Hepta Slab"/>
              </a:defRPr>
            </a:lvl8pPr>
            <a:lvl9pPr lvl="8">
              <a:spcBef>
                <a:spcPts val="0"/>
              </a:spcBef>
              <a:spcAft>
                <a:spcPts val="0"/>
              </a:spcAft>
              <a:buSzPts val="1400"/>
              <a:buFont typeface="Hepta Slab"/>
              <a:buNone/>
              <a:defRPr>
                <a:latin typeface="Hepta Slab"/>
                <a:ea typeface="Hepta Slab"/>
                <a:cs typeface="Hepta Slab"/>
                <a:sym typeface="Hepta Slab"/>
              </a:defRPr>
            </a:lvl9pPr>
          </a:lstStyle>
          <a:p/>
        </p:txBody>
      </p:sp>
      <p:sp>
        <p:nvSpPr>
          <p:cNvPr id="52" name="Google Shape;52;p13"/>
          <p:cNvSpPr txBox="1"/>
          <p:nvPr>
            <p:ph idx="1" type="body"/>
          </p:nvPr>
        </p:nvSpPr>
        <p:spPr>
          <a:xfrm>
            <a:off x="536575" y="2676025"/>
            <a:ext cx="5275500" cy="2201100"/>
          </a:xfrm>
          <a:prstGeom prst="rect">
            <a:avLst/>
          </a:prstGeom>
          <a:noFill/>
          <a:ln>
            <a:noFill/>
          </a:ln>
        </p:spPr>
        <p:txBody>
          <a:bodyPr anchorCtr="0" anchor="t" bIns="91425" lIns="91425" spcFirstLastPara="1" rIns="91425" wrap="square" tIns="91425">
            <a:noAutofit/>
          </a:bodyPr>
          <a:lstStyle>
            <a:lvl1pPr indent="-323850" lvl="0" marL="457200">
              <a:spcBef>
                <a:spcPts val="0"/>
              </a:spcBef>
              <a:spcAft>
                <a:spcPts val="0"/>
              </a:spcAft>
              <a:buClr>
                <a:schemeClr val="dk1"/>
              </a:buClr>
              <a:buSzPts val="1500"/>
              <a:buFont typeface="Barlow Light"/>
              <a:buChar char="●"/>
              <a:defRPr sz="1500">
                <a:solidFill>
                  <a:schemeClr val="dk1"/>
                </a:solidFill>
                <a:latin typeface="Barlow Light"/>
                <a:ea typeface="Barlow Light"/>
                <a:cs typeface="Barlow Light"/>
                <a:sym typeface="Barlow Light"/>
              </a:defRPr>
            </a:lvl1pPr>
            <a:lvl2pPr indent="-317500" lvl="1" marL="914400">
              <a:spcBef>
                <a:spcPts val="0"/>
              </a:spcBef>
              <a:spcAft>
                <a:spcPts val="0"/>
              </a:spcAft>
              <a:buClr>
                <a:schemeClr val="dk1"/>
              </a:buClr>
              <a:buSzPts val="1400"/>
              <a:buFont typeface="Barlow Light"/>
              <a:buChar char="○"/>
              <a:defRPr>
                <a:solidFill>
                  <a:schemeClr val="dk1"/>
                </a:solidFill>
                <a:latin typeface="Barlow Light"/>
                <a:ea typeface="Barlow Light"/>
                <a:cs typeface="Barlow Light"/>
                <a:sym typeface="Barlow Light"/>
              </a:defRPr>
            </a:lvl2pPr>
            <a:lvl3pPr indent="-311150" lvl="2" marL="1371600">
              <a:spcBef>
                <a:spcPts val="0"/>
              </a:spcBef>
              <a:spcAft>
                <a:spcPts val="0"/>
              </a:spcAft>
              <a:buClr>
                <a:schemeClr val="dk1"/>
              </a:buClr>
              <a:buSzPts val="1300"/>
              <a:buFont typeface="Barlow Light"/>
              <a:buChar char="■"/>
              <a:defRPr sz="1300">
                <a:solidFill>
                  <a:schemeClr val="dk1"/>
                </a:solidFill>
                <a:latin typeface="Barlow Light"/>
                <a:ea typeface="Barlow Light"/>
                <a:cs typeface="Barlow Light"/>
                <a:sym typeface="Barlow Light"/>
              </a:defRPr>
            </a:lvl3pPr>
            <a:lvl4pPr indent="-304800" lvl="3" marL="1828800">
              <a:spcBef>
                <a:spcPts val="0"/>
              </a:spcBef>
              <a:spcAft>
                <a:spcPts val="0"/>
              </a:spcAft>
              <a:buClr>
                <a:schemeClr val="dk1"/>
              </a:buClr>
              <a:buSzPts val="1200"/>
              <a:buFont typeface="Barlow Light"/>
              <a:buChar char="●"/>
              <a:defRPr sz="1200">
                <a:solidFill>
                  <a:schemeClr val="dk1"/>
                </a:solidFill>
                <a:latin typeface="Barlow Light"/>
                <a:ea typeface="Barlow Light"/>
                <a:cs typeface="Barlow Light"/>
                <a:sym typeface="Barlow Light"/>
              </a:defRPr>
            </a:lvl4pPr>
            <a:lvl5pPr indent="-298450" lvl="4" marL="2286000">
              <a:spcBef>
                <a:spcPts val="0"/>
              </a:spcBef>
              <a:spcAft>
                <a:spcPts val="0"/>
              </a:spcAft>
              <a:buClr>
                <a:schemeClr val="dk1"/>
              </a:buClr>
              <a:buSzPts val="1100"/>
              <a:buFont typeface="Barlow Light"/>
              <a:buChar char="○"/>
              <a:defRPr sz="1100">
                <a:solidFill>
                  <a:schemeClr val="dk1"/>
                </a:solidFill>
                <a:latin typeface="Barlow Light"/>
                <a:ea typeface="Barlow Light"/>
                <a:cs typeface="Barlow Light"/>
                <a:sym typeface="Barlow Light"/>
              </a:defRPr>
            </a:lvl5pPr>
            <a:lvl6pPr indent="-292100" lvl="5" marL="2743200">
              <a:spcBef>
                <a:spcPts val="0"/>
              </a:spcBef>
              <a:spcAft>
                <a:spcPts val="0"/>
              </a:spcAft>
              <a:buClr>
                <a:schemeClr val="dk1"/>
              </a:buClr>
              <a:buSzPts val="1000"/>
              <a:buFont typeface="Barlow Light"/>
              <a:buChar char="■"/>
              <a:defRPr sz="1000">
                <a:solidFill>
                  <a:schemeClr val="dk1"/>
                </a:solidFill>
                <a:latin typeface="Barlow Light"/>
                <a:ea typeface="Barlow Light"/>
                <a:cs typeface="Barlow Light"/>
                <a:sym typeface="Barlow Light"/>
              </a:defRPr>
            </a:lvl6pPr>
            <a:lvl7pPr indent="-285750" lvl="6" marL="3200400">
              <a:spcBef>
                <a:spcPts val="0"/>
              </a:spcBef>
              <a:spcAft>
                <a:spcPts val="0"/>
              </a:spcAft>
              <a:buClr>
                <a:schemeClr val="dk1"/>
              </a:buClr>
              <a:buSzPts val="900"/>
              <a:buFont typeface="Barlow Light"/>
              <a:buChar char="●"/>
              <a:defRPr sz="900">
                <a:solidFill>
                  <a:schemeClr val="dk1"/>
                </a:solidFill>
                <a:latin typeface="Barlow Light"/>
                <a:ea typeface="Barlow Light"/>
                <a:cs typeface="Barlow Light"/>
                <a:sym typeface="Barlow Light"/>
              </a:defRPr>
            </a:lvl7pPr>
            <a:lvl8pPr indent="-279400" lvl="7" marL="3657600">
              <a:spcBef>
                <a:spcPts val="0"/>
              </a:spcBef>
              <a:spcAft>
                <a:spcPts val="0"/>
              </a:spcAft>
              <a:buClr>
                <a:schemeClr val="dk1"/>
              </a:buClr>
              <a:buSzPts val="800"/>
              <a:buFont typeface="Barlow Light"/>
              <a:buChar char="○"/>
              <a:defRPr sz="800">
                <a:solidFill>
                  <a:schemeClr val="dk1"/>
                </a:solidFill>
                <a:latin typeface="Barlow Light"/>
                <a:ea typeface="Barlow Light"/>
                <a:cs typeface="Barlow Light"/>
                <a:sym typeface="Barlow Light"/>
              </a:defRPr>
            </a:lvl8pPr>
            <a:lvl9pPr indent="-273050" lvl="8" marL="4114800">
              <a:spcBef>
                <a:spcPts val="0"/>
              </a:spcBef>
              <a:spcAft>
                <a:spcPts val="0"/>
              </a:spcAft>
              <a:buClr>
                <a:schemeClr val="dk1"/>
              </a:buClr>
              <a:buSzPts val="700"/>
              <a:buFont typeface="Barlow Light"/>
              <a:buChar char="■"/>
              <a:defRPr sz="800">
                <a:solidFill>
                  <a:schemeClr val="dk1"/>
                </a:solidFill>
                <a:latin typeface="Barlow Light"/>
                <a:ea typeface="Barlow Light"/>
                <a:cs typeface="Barlow Light"/>
                <a:sym typeface="Barlow Light"/>
              </a:defRPr>
            </a:lvl9pPr>
          </a:lstStyle>
          <a:p/>
        </p:txBody>
      </p:sp>
      <p:sp>
        <p:nvSpPr>
          <p:cNvPr id="53" name="Google Shape;53;p13"/>
          <p:cNvSpPr txBox="1"/>
          <p:nvPr>
            <p:ph idx="12" type="sldNum"/>
          </p:nvPr>
        </p:nvSpPr>
        <p:spPr>
          <a:xfrm>
            <a:off x="8556784" y="4749851"/>
            <a:ext cx="548700" cy="393600"/>
          </a:xfrm>
          <a:prstGeom prst="rect">
            <a:avLst/>
          </a:prstGeom>
          <a:noFill/>
          <a:ln>
            <a:noFill/>
          </a:ln>
        </p:spPr>
        <p:txBody>
          <a:bodyPr anchorCtr="0" anchor="t" bIns="91425" lIns="91425" spcFirstLastPara="1" rIns="91425" wrap="square" tIns="91425">
            <a:noAutofit/>
          </a:bodyPr>
          <a:lstStyle>
            <a:lvl1pPr lvl="0" algn="r">
              <a:buNone/>
              <a:defRPr sz="1300">
                <a:solidFill>
                  <a:schemeClr val="dk1"/>
                </a:solidFill>
                <a:latin typeface="Barlow Light"/>
                <a:ea typeface="Barlow Light"/>
                <a:cs typeface="Barlow Light"/>
                <a:sym typeface="Barlow Light"/>
              </a:defRPr>
            </a:lvl1pPr>
            <a:lvl2pPr lvl="1" algn="r">
              <a:buNone/>
              <a:defRPr sz="1300">
                <a:solidFill>
                  <a:schemeClr val="dk1"/>
                </a:solidFill>
                <a:latin typeface="Barlow Light"/>
                <a:ea typeface="Barlow Light"/>
                <a:cs typeface="Barlow Light"/>
                <a:sym typeface="Barlow Light"/>
              </a:defRPr>
            </a:lvl2pPr>
            <a:lvl3pPr lvl="2" algn="r">
              <a:buNone/>
              <a:defRPr sz="1300">
                <a:solidFill>
                  <a:schemeClr val="dk1"/>
                </a:solidFill>
                <a:latin typeface="Barlow Light"/>
                <a:ea typeface="Barlow Light"/>
                <a:cs typeface="Barlow Light"/>
                <a:sym typeface="Barlow Light"/>
              </a:defRPr>
            </a:lvl3pPr>
            <a:lvl4pPr lvl="3" algn="r">
              <a:buNone/>
              <a:defRPr sz="1300">
                <a:solidFill>
                  <a:schemeClr val="dk1"/>
                </a:solidFill>
                <a:latin typeface="Barlow Light"/>
                <a:ea typeface="Barlow Light"/>
                <a:cs typeface="Barlow Light"/>
                <a:sym typeface="Barlow Light"/>
              </a:defRPr>
            </a:lvl4pPr>
            <a:lvl5pPr lvl="4" algn="r">
              <a:buNone/>
              <a:defRPr sz="1300">
                <a:solidFill>
                  <a:schemeClr val="dk1"/>
                </a:solidFill>
                <a:latin typeface="Barlow Light"/>
                <a:ea typeface="Barlow Light"/>
                <a:cs typeface="Barlow Light"/>
                <a:sym typeface="Barlow Light"/>
              </a:defRPr>
            </a:lvl5pPr>
            <a:lvl6pPr lvl="5" algn="r">
              <a:buNone/>
              <a:defRPr sz="1300">
                <a:solidFill>
                  <a:schemeClr val="dk1"/>
                </a:solidFill>
                <a:latin typeface="Barlow Light"/>
                <a:ea typeface="Barlow Light"/>
                <a:cs typeface="Barlow Light"/>
                <a:sym typeface="Barlow Light"/>
              </a:defRPr>
            </a:lvl6pPr>
            <a:lvl7pPr lvl="6" algn="r">
              <a:buNone/>
              <a:defRPr sz="1300">
                <a:solidFill>
                  <a:schemeClr val="dk1"/>
                </a:solidFill>
                <a:latin typeface="Barlow Light"/>
                <a:ea typeface="Barlow Light"/>
                <a:cs typeface="Barlow Light"/>
                <a:sym typeface="Barlow Light"/>
              </a:defRPr>
            </a:lvl7pPr>
            <a:lvl8pPr lvl="7" algn="r">
              <a:buNone/>
              <a:defRPr sz="1300">
                <a:solidFill>
                  <a:schemeClr val="dk1"/>
                </a:solidFill>
                <a:latin typeface="Barlow Light"/>
                <a:ea typeface="Barlow Light"/>
                <a:cs typeface="Barlow Light"/>
                <a:sym typeface="Barlow Light"/>
              </a:defRPr>
            </a:lvl8pPr>
            <a:lvl9pPr lvl="8" algn="r">
              <a:buNone/>
              <a:defRPr sz="1300">
                <a:solidFill>
                  <a:schemeClr val="dk1"/>
                </a:solidFill>
                <a:latin typeface="Barlow Light"/>
                <a:ea typeface="Barlow Light"/>
                <a:cs typeface="Barlow Light"/>
                <a:sym typeface="Barlow Light"/>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59" r:id="rId1"/>
    <p:sldLayoutId id="2147483660" r:id="rId2"/>
    <p:sldLayoutId id="2147483661" r:id="rId3"/>
    <p:sldLayoutId id="2147483662" r:id="rId4"/>
    <p:sldLayoutId id="2147483663" r:id="rId5"/>
    <p:sldLayoutId id="2147483664" r:id="rId6"/>
    <p:sldLayoutId id="2147483665" r:id="rId7"/>
    <p:sldLayoutId id="2147483666" r:id="rId8"/>
    <p:sldLayoutId id="2147483667" r:id="rId9"/>
    <p:sldLayoutId id="2147483668" r:id="rId10"/>
    <p:sldLayoutId id="2147483669" r:id="rId11"/>
    <p:sldLayoutId id="2147483670" r:id="rId12"/>
    <p:sldLayoutId id="2147483671" r:id="rId13"/>
    <p:sldLayoutId id="2147483672" r:id="rId14"/>
    <p:sldLayoutId id="2147483673" r:id="rId15"/>
    <p:sldLayoutId id="2147483674" r:id="rId16"/>
    <p:sldLayoutId id="2147483675" r:id="rId17"/>
    <p:sldLayoutId id="2147483676" r:id="rId18"/>
    <p:sldLayoutId id="2147483677" r:id="rId19"/>
    <p:sldLayoutId id="2147483678" r:id="rId20"/>
    <p:sldLayoutId id="2147483679" r:id="rId21"/>
    <p:sldLayoutId id="2147483680" r:id="rId22"/>
    <p:sldLayoutId id="2147483681" r:id="rId23"/>
    <p:sldLayoutId id="2147483682" r:id="rId24"/>
    <p:sldLayoutId id="2147483683" r:id="rId25"/>
    <p:sldLayoutId id="2147483684" r:id="rId26"/>
    <p:sldLayoutId id="2147483685" r:id="rId27"/>
    <p:sldLayoutId id="2147483686" r:id="rId28"/>
    <p:sldLayoutId id="2147483687" r:id="rId29"/>
    <p:sldLayoutId id="2147483688" r:id="rId30"/>
    <p:sldLayoutId id="2147483689" r:id="rId31"/>
    <p:sldLayoutId id="2147483690" r:id="rId32"/>
    <p:sldLayoutId id="2147483691" r:id="rId33"/>
    <p:sldLayoutId id="2147483692" r:id="rId34"/>
    <p:sldLayoutId id="2147483693" r:id="rId35"/>
    <p:sldLayoutId id="2147483694" r:id="rId36"/>
    <p:sldLayoutId id="2147483695" r:id="rId37"/>
    <p:sldLayoutId id="2147483696" r:id="rId38"/>
    <p:sldLayoutId id="2147483697" r:id="rId39"/>
    <p:sldLayoutId id="2147483698" r:id="rId40"/>
    <p:sldLayoutId id="2147483699" r:id="rId41"/>
    <p:sldLayoutId id="2147483700" r:id="rId42"/>
    <p:sldLayoutId id="2147483701" r:id="rId43"/>
    <p:sldLayoutId id="2147483702" r:id="rId44"/>
    <p:sldLayoutId id="2147483703" r:id="rId45"/>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34.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0.xml"/><Relationship Id="rId3" Type="http://schemas.openxmlformats.org/officeDocument/2006/relationships/hyperlink" Target="https://docs.google.com/document/u/0/d/1yIg8WaCT8B7-q34kxRGi7g9E5G637TAFcxV7qNqDna0/edit" TargetMode="Externa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1.xml"/><Relationship Id="rId3" Type="http://schemas.openxmlformats.org/officeDocument/2006/relationships/hyperlink" Target="https://docs.google.com/document/d/1JyK4wF6V-G4PUizFJSBoapoNTPM-G8Fu/edit?usp=sharing&amp;ouid=104561985471834946851&amp;rtpof=true&amp;sd=true" TargetMode="Externa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3.xml"/><Relationship Id="rId3" Type="http://schemas.openxmlformats.org/officeDocument/2006/relationships/image" Target="../media/image6.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6.xml"/><Relationship Id="rId3" Type="http://schemas.openxmlformats.org/officeDocument/2006/relationships/image" Target="../media/image2.png"/><Relationship Id="rId4" Type="http://schemas.openxmlformats.org/officeDocument/2006/relationships/image" Target="../media/image4.png"/><Relationship Id="rId5" Type="http://schemas.openxmlformats.org/officeDocument/2006/relationships/image" Target="../media/image8.png"/><Relationship Id="rId6"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8.xml"/><Relationship Id="rId3" Type="http://schemas.openxmlformats.org/officeDocument/2006/relationships/image" Target="../media/image3.png"/><Relationship Id="rId4" Type="http://schemas.openxmlformats.org/officeDocument/2006/relationships/image" Target="../media/image5.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6.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8.xml"/><Relationship Id="rId3" Type="http://schemas.openxmlformats.org/officeDocument/2006/relationships/image" Target="../media/image7.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29.xml"/><Relationship Id="rId3" Type="http://schemas.openxmlformats.org/officeDocument/2006/relationships/hyperlink" Target="https://docs.unity3d.com" TargetMode="External"/><Relationship Id="rId4" Type="http://schemas.openxmlformats.org/officeDocument/2006/relationships/hyperlink" Target="https://developer.oculus.com/performance" TargetMode="External"/><Relationship Id="rId5" Type="http://schemas.openxmlformats.org/officeDocument/2006/relationships/hyperlink" Target="https://docs.github.com/actions" TargetMode="Externa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9.xml"/><Relationship Id="rId2" Type="http://schemas.openxmlformats.org/officeDocument/2006/relationships/notesSlide" Target="../notesSlides/notesSlide9.xml"/><Relationship Id="rId3" Type="http://schemas.openxmlformats.org/officeDocument/2006/relationships/hyperlink" Target="https://docs.google.com/document/u/0/d/1rqXjQp-7w51uWbYE_7xCZDAP1kxMQ48fRP3desa33nY/edit" TargetMode="Externa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0" name="Shape 370"/>
        <p:cNvGrpSpPr/>
        <p:nvPr/>
      </p:nvGrpSpPr>
      <p:grpSpPr>
        <a:xfrm>
          <a:off x="0" y="0"/>
          <a:ext cx="0" cy="0"/>
          <a:chOff x="0" y="0"/>
          <a:chExt cx="0" cy="0"/>
        </a:xfrm>
      </p:grpSpPr>
      <p:sp>
        <p:nvSpPr>
          <p:cNvPr id="371" name="Google Shape;371;p59"/>
          <p:cNvSpPr txBox="1"/>
          <p:nvPr>
            <p:ph type="title"/>
          </p:nvPr>
        </p:nvSpPr>
        <p:spPr>
          <a:xfrm>
            <a:off x="801150" y="1232850"/>
            <a:ext cx="7878300" cy="1741500"/>
          </a:xfrm>
          <a:prstGeom prst="rect">
            <a:avLst/>
          </a:prstGeom>
        </p:spPr>
        <p:txBody>
          <a:bodyPr anchorCtr="0" anchor="t" bIns="91425" lIns="91425" spcFirstLastPara="1" rIns="91425" wrap="square" tIns="91425">
            <a:noAutofit/>
          </a:bodyPr>
          <a:lstStyle/>
          <a:p>
            <a:pPr indent="0" lvl="0" marL="0" rtl="0" algn="ctr">
              <a:spcBef>
                <a:spcPts val="0"/>
              </a:spcBef>
              <a:spcAft>
                <a:spcPts val="0"/>
              </a:spcAft>
              <a:buClr>
                <a:schemeClr val="lt1"/>
              </a:buClr>
              <a:buSzPts val="1100"/>
              <a:buNone/>
            </a:pPr>
            <a:r>
              <a:rPr lang="en"/>
              <a:t>SQA</a:t>
            </a:r>
            <a:endParaRPr/>
          </a:p>
          <a:p>
            <a:pPr indent="0" lvl="0" marL="0" rtl="0" algn="ctr">
              <a:spcBef>
                <a:spcPts val="0"/>
              </a:spcBef>
              <a:spcAft>
                <a:spcPts val="0"/>
              </a:spcAft>
              <a:buClr>
                <a:schemeClr val="lt1"/>
              </a:buClr>
              <a:buSzPts val="1100"/>
              <a:buNone/>
            </a:pPr>
            <a:r>
              <a:rPr lang="en"/>
              <a:t>Presentation</a:t>
            </a:r>
            <a:endParaRPr/>
          </a:p>
        </p:txBody>
      </p:sp>
      <p:sp>
        <p:nvSpPr>
          <p:cNvPr id="372" name="Google Shape;372;p59"/>
          <p:cNvSpPr txBox="1"/>
          <p:nvPr>
            <p:ph idx="1" type="body"/>
          </p:nvPr>
        </p:nvSpPr>
        <p:spPr>
          <a:xfrm>
            <a:off x="4063800" y="3215125"/>
            <a:ext cx="1353000" cy="354900"/>
          </a:xfrm>
          <a:prstGeom prst="rect">
            <a:avLst/>
          </a:prstGeom>
        </p:spPr>
        <p:txBody>
          <a:bodyPr anchorCtr="0" anchor="ctr" bIns="0" lIns="0" spcFirstLastPara="1" rIns="0" wrap="square" tIns="0">
            <a:normAutofit/>
          </a:bodyPr>
          <a:lstStyle/>
          <a:p>
            <a:pPr indent="0" lvl="0" marL="0" rtl="0" algn="ctr">
              <a:spcBef>
                <a:spcPts val="0"/>
              </a:spcBef>
              <a:spcAft>
                <a:spcPts val="0"/>
              </a:spcAft>
              <a:buNone/>
            </a:pPr>
            <a:r>
              <a:rPr lang="en" sz="1600"/>
              <a:t>TEAM 3</a:t>
            </a:r>
            <a:endParaRPr sz="1600"/>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2" name="Shape 432"/>
        <p:cNvGrpSpPr/>
        <p:nvPr/>
      </p:nvGrpSpPr>
      <p:grpSpPr>
        <a:xfrm>
          <a:off x="0" y="0"/>
          <a:ext cx="0" cy="0"/>
          <a:chOff x="0" y="0"/>
          <a:chExt cx="0" cy="0"/>
        </a:xfrm>
      </p:grpSpPr>
      <p:sp>
        <p:nvSpPr>
          <p:cNvPr id="433" name="Google Shape;433;p68"/>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3.2.3 Description of review 3 - RMMM Review</a:t>
            </a:r>
            <a:endParaRPr b="1" sz="1200">
              <a:solidFill>
                <a:schemeClr val="lt1"/>
              </a:solidFill>
              <a:latin typeface="Barlow"/>
              <a:ea typeface="Barlow"/>
              <a:cs typeface="Barlow"/>
              <a:sym typeface="Barlow"/>
            </a:endParaRPr>
          </a:p>
          <a:p>
            <a:pPr indent="0" lvl="0" marL="0" rtl="0" algn="l">
              <a:spcBef>
                <a:spcPts val="0"/>
              </a:spcBef>
              <a:spcAft>
                <a:spcPts val="0"/>
              </a:spcAft>
              <a:buNone/>
            </a:pPr>
            <a:r>
              <a:rPr b="1" lang="en" sz="1200">
                <a:solidFill>
                  <a:schemeClr val="lt1"/>
                </a:solidFill>
                <a:latin typeface="Barlow"/>
                <a:ea typeface="Barlow"/>
                <a:cs typeface="Barlow"/>
                <a:sym typeface="Barlow"/>
              </a:rPr>
              <a:t>The sections that follow are included for each Section 3.2.3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3.2.3.1 Description and focus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Purpose of the review (e.g., verify adherence to specifications, identify design flaws).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Ensure all potential risks are covered and verify that the plans to address the risks can be put into practice.</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3.2.3.2 Timing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This is conducted before the development phase.</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3.2.3.3 Work products produced</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Review reports, updated models, and checklists.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u="sng">
                <a:solidFill>
                  <a:schemeClr val="lt1"/>
                </a:solidFill>
                <a:latin typeface="Barlow"/>
                <a:ea typeface="Barlow"/>
                <a:cs typeface="Barlow"/>
                <a:sym typeface="Barlow"/>
                <a:hlinkClick r:id="rId3">
                  <a:extLst>
                    <a:ext uri="{A12FA001-AC4F-418D-AE19-62706E023703}">
                      <ahyp:hlinkClr val="tx"/>
                    </a:ext>
                  </a:extLst>
                </a:hlinkClick>
              </a:rPr>
              <a:t>VRWCPP RMMM Plan (Risk Mitigation, Monitoring, and Management Plan)</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3.2.3.4 Review checklist</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N/A</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None/>
            </a:pPr>
            <a:r>
              <a:t/>
            </a:r>
            <a:endParaRPr b="1" sz="1200">
              <a:solidFill>
                <a:schemeClr val="lt1"/>
              </a:solidFill>
              <a:latin typeface="Barlow"/>
              <a:ea typeface="Barlow"/>
              <a:cs typeface="Barlow"/>
              <a:sym typeface="Barlow"/>
            </a:endParaRPr>
          </a:p>
        </p:txBody>
      </p:sp>
      <p:sp>
        <p:nvSpPr>
          <p:cNvPr id="434" name="Google Shape;434;p68"/>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35" name="Google Shape;435;p6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39" name="Shape 439"/>
        <p:cNvGrpSpPr/>
        <p:nvPr/>
      </p:nvGrpSpPr>
      <p:grpSpPr>
        <a:xfrm>
          <a:off x="0" y="0"/>
          <a:ext cx="0" cy="0"/>
          <a:chOff x="0" y="0"/>
          <a:chExt cx="0" cy="0"/>
        </a:xfrm>
      </p:grpSpPr>
      <p:sp>
        <p:nvSpPr>
          <p:cNvPr id="440" name="Google Shape;440;p69"/>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3.2.4 Description of review 4 - Requirements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The sections that follow are included for each Section 3.2.4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3.2.4.1 Description and focus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Purpose of the review (e.g., verify adherence to specifications, identify design flaws).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Review which requirements should be prioritized/left aside.</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3.2.4.2 Timing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Immediately follows requirements gathering in order to optimize the planning process.</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3.2.4.3 Work products produced</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Review reports, updated models, and checklists.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u="sng">
                <a:solidFill>
                  <a:schemeClr val="lt1"/>
                </a:solidFill>
                <a:latin typeface="Barlow"/>
                <a:ea typeface="Barlow"/>
                <a:cs typeface="Barlow"/>
                <a:sym typeface="Barlow"/>
                <a:hlinkClick r:id="rId3">
                  <a:extLst>
                    <a:ext uri="{A12FA001-AC4F-418D-AE19-62706E023703}">
                      <ahyp:hlinkClr val="tx"/>
                    </a:ext>
                  </a:extLst>
                </a:hlinkClick>
              </a:rPr>
              <a:t>VRWCPP - Software Requirements Specification.docx</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3.2.4.4 Review checklist</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200">
              <a:solidFill>
                <a:schemeClr val="lt1"/>
              </a:solidFill>
              <a:latin typeface="Barlow"/>
              <a:ea typeface="Barlow"/>
              <a:cs typeface="Barlow"/>
              <a:sym typeface="Barlow"/>
            </a:endParaRPr>
          </a:p>
          <a:p>
            <a:pPr indent="0" lvl="0" marL="457200" rtl="0" algn="l">
              <a:spcBef>
                <a:spcPts val="0"/>
              </a:spcBef>
              <a:spcAft>
                <a:spcPts val="0"/>
              </a:spcAft>
              <a:buNone/>
            </a:pPr>
            <a:r>
              <a:rPr lang="en" sz="1200">
                <a:solidFill>
                  <a:schemeClr val="lt1"/>
                </a:solidFill>
                <a:latin typeface="Barlow"/>
                <a:ea typeface="Barlow"/>
                <a:cs typeface="Barlow"/>
                <a:sym typeface="Barlow"/>
              </a:rPr>
              <a:t>N/A</a:t>
            </a:r>
            <a:endParaRPr sz="1200">
              <a:solidFill>
                <a:schemeClr val="lt1"/>
              </a:solidFill>
              <a:latin typeface="Barlow"/>
              <a:ea typeface="Barlow"/>
              <a:cs typeface="Barlow"/>
              <a:sym typeface="Barlow"/>
            </a:endParaRPr>
          </a:p>
        </p:txBody>
      </p:sp>
      <p:sp>
        <p:nvSpPr>
          <p:cNvPr id="441" name="Google Shape;441;p69"/>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42" name="Google Shape;442;p6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46" name="Shape 446"/>
        <p:cNvGrpSpPr/>
        <p:nvPr/>
      </p:nvGrpSpPr>
      <p:grpSpPr>
        <a:xfrm>
          <a:off x="0" y="0"/>
          <a:ext cx="0" cy="0"/>
          <a:chOff x="0" y="0"/>
          <a:chExt cx="0" cy="0"/>
        </a:xfrm>
      </p:grpSpPr>
      <p:sp>
        <p:nvSpPr>
          <p:cNvPr id="447" name="Google Shape;447;p70"/>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 3.2.5 Description of review 5 - Data Design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The sections that follow are included for each Section 3.2.5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3.2.5.1 Description and focus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Purpose of the review (e.g., verify adherence to specifications, identify design flaws).</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Verify that data is correctly formatted and stored in the database. Also ensure the correct metrics are stored</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 3.2.5.2 Timing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This is conducted during the development planning process.</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457200" rtl="0" algn="l">
              <a:spcBef>
                <a:spcPts val="0"/>
              </a:spcBef>
              <a:spcAft>
                <a:spcPts val="0"/>
              </a:spcAft>
              <a:buNone/>
            </a:pPr>
            <a:r>
              <a:t/>
            </a:r>
            <a:endParaRPr b="1" sz="1500">
              <a:solidFill>
                <a:schemeClr val="lt1"/>
              </a:solidFill>
              <a:latin typeface="Barlow"/>
              <a:ea typeface="Barlow"/>
              <a:cs typeface="Barlow"/>
              <a:sym typeface="Barlow"/>
            </a:endParaRPr>
          </a:p>
        </p:txBody>
      </p:sp>
      <p:sp>
        <p:nvSpPr>
          <p:cNvPr id="448" name="Google Shape;448;p70"/>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49" name="Google Shape;449;p7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53" name="Shape 453"/>
        <p:cNvGrpSpPr/>
        <p:nvPr/>
      </p:nvGrpSpPr>
      <p:grpSpPr>
        <a:xfrm>
          <a:off x="0" y="0"/>
          <a:ext cx="0" cy="0"/>
          <a:chOff x="0" y="0"/>
          <a:chExt cx="0" cy="0"/>
        </a:xfrm>
      </p:grpSpPr>
      <p:sp>
        <p:nvSpPr>
          <p:cNvPr id="454" name="Google Shape;454;p71"/>
          <p:cNvSpPr txBox="1"/>
          <p:nvPr/>
        </p:nvSpPr>
        <p:spPr>
          <a:xfrm>
            <a:off x="480425" y="786575"/>
            <a:ext cx="32184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 3.2.5.3 Work products produced</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Review reports, updated models, and checklists.</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Database schema for our database</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457200" rtl="0" algn="l">
              <a:spcBef>
                <a:spcPts val="0"/>
              </a:spcBef>
              <a:spcAft>
                <a:spcPts val="0"/>
              </a:spcAft>
              <a:buNone/>
            </a:pPr>
            <a:r>
              <a:t/>
            </a:r>
            <a:endParaRPr b="1" sz="1500">
              <a:solidFill>
                <a:schemeClr val="lt1"/>
              </a:solidFill>
              <a:latin typeface="Barlow"/>
              <a:ea typeface="Barlow"/>
              <a:cs typeface="Barlow"/>
              <a:sym typeface="Barlow"/>
            </a:endParaRPr>
          </a:p>
        </p:txBody>
      </p:sp>
      <p:sp>
        <p:nvSpPr>
          <p:cNvPr id="455" name="Google Shape;455;p71"/>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56" name="Google Shape;456;p7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457" name="Google Shape;457;p71"/>
          <p:cNvSpPr txBox="1"/>
          <p:nvPr/>
        </p:nvSpPr>
        <p:spPr>
          <a:xfrm>
            <a:off x="3708325" y="780200"/>
            <a:ext cx="4998900" cy="40473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t/>
            </a:r>
            <a:endParaRPr sz="1500">
              <a:solidFill>
                <a:schemeClr val="dk1"/>
              </a:solidFill>
              <a:latin typeface="Barlow Light"/>
              <a:ea typeface="Barlow Light"/>
              <a:cs typeface="Barlow Light"/>
              <a:sym typeface="Barlow Light"/>
            </a:endParaRPr>
          </a:p>
        </p:txBody>
      </p:sp>
      <p:pic>
        <p:nvPicPr>
          <p:cNvPr id="458" name="Google Shape;458;p71"/>
          <p:cNvPicPr preferRelativeResize="0"/>
          <p:nvPr/>
        </p:nvPicPr>
        <p:blipFill>
          <a:blip r:embed="rId3">
            <a:alphaModFix/>
          </a:blip>
          <a:stretch>
            <a:fillRect/>
          </a:stretch>
        </p:blipFill>
        <p:spPr>
          <a:xfrm>
            <a:off x="3840063" y="1406938"/>
            <a:ext cx="4735425" cy="2800275"/>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2" name="Shape 462"/>
        <p:cNvGrpSpPr/>
        <p:nvPr/>
      </p:nvGrpSpPr>
      <p:grpSpPr>
        <a:xfrm>
          <a:off x="0" y="0"/>
          <a:ext cx="0" cy="0"/>
          <a:chOff x="0" y="0"/>
          <a:chExt cx="0" cy="0"/>
        </a:xfrm>
      </p:grpSpPr>
      <p:sp>
        <p:nvSpPr>
          <p:cNvPr id="463" name="Google Shape;463;p72"/>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3.2.6 Description of review 6 - Architectural Design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The sections that follow are included for each Section 3.2.6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3.2.6.1 Description and focus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Purpose of the review (e.g., verify adherence to specifications, identify design flaws).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Ensure our overall system architecture is manageable and capable of supporting our project</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3.2.6.2 Timing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Performed after requirements collection during the planning process, prior to implementation</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3.2.6.3 Work products produced</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Review reports, updated models, and checklists.</a:t>
            </a:r>
            <a:endParaRPr sz="1200">
              <a:solidFill>
                <a:schemeClr val="lt1"/>
              </a:solidFill>
              <a:latin typeface="Barlow"/>
              <a:ea typeface="Barlow"/>
              <a:cs typeface="Barlow"/>
              <a:sym typeface="Barlow"/>
            </a:endParaRPr>
          </a:p>
          <a:p>
            <a:pPr indent="0" lvl="0" marL="457200" rtl="0" algn="l">
              <a:spcBef>
                <a:spcPts val="0"/>
              </a:spcBef>
              <a:spcAft>
                <a:spcPts val="0"/>
              </a:spcAft>
              <a:buNone/>
            </a:pPr>
            <a:r>
              <a:rPr lang="en" sz="1200">
                <a:solidFill>
                  <a:schemeClr val="lt1"/>
                </a:solidFill>
                <a:latin typeface="Barlow"/>
                <a:ea typeface="Barlow"/>
                <a:cs typeface="Barlow"/>
                <a:sym typeface="Barlow"/>
              </a:rPr>
              <a:t>No report, but determined we will use Unity Game Engine with a MongoDB database, hosting the game on SteamVR.</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3.2.6.4 Review checklist</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Find a database to use</a:t>
            </a:r>
            <a:endParaRPr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Keep database simple, no need for complex operations</a:t>
            </a:r>
            <a:endParaRPr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Ensure Unity is compatible with database</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200">
              <a:solidFill>
                <a:schemeClr val="lt1"/>
              </a:solidFill>
              <a:latin typeface="Barlow"/>
              <a:ea typeface="Barlow"/>
              <a:cs typeface="Barlow"/>
              <a:sym typeface="Barlow"/>
            </a:endParaRPr>
          </a:p>
          <a:p>
            <a:pPr indent="0" lvl="0" marL="457200" rtl="0" algn="l">
              <a:spcBef>
                <a:spcPts val="0"/>
              </a:spcBef>
              <a:spcAft>
                <a:spcPts val="0"/>
              </a:spcAft>
              <a:buNone/>
            </a:pPr>
            <a:r>
              <a:t/>
            </a:r>
            <a:endParaRPr b="1" sz="1200">
              <a:solidFill>
                <a:schemeClr val="lt1"/>
              </a:solidFill>
              <a:latin typeface="Barlow"/>
              <a:ea typeface="Barlow"/>
              <a:cs typeface="Barlow"/>
              <a:sym typeface="Barlow"/>
            </a:endParaRPr>
          </a:p>
        </p:txBody>
      </p:sp>
      <p:sp>
        <p:nvSpPr>
          <p:cNvPr id="464" name="Google Shape;464;p72"/>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65" name="Google Shape;465;p7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69" name="Shape 469"/>
        <p:cNvGrpSpPr/>
        <p:nvPr/>
      </p:nvGrpSpPr>
      <p:grpSpPr>
        <a:xfrm>
          <a:off x="0" y="0"/>
          <a:ext cx="0" cy="0"/>
          <a:chOff x="0" y="0"/>
          <a:chExt cx="0" cy="0"/>
        </a:xfrm>
      </p:grpSpPr>
      <p:sp>
        <p:nvSpPr>
          <p:cNvPr id="470" name="Google Shape;470;p73"/>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71" name="Google Shape;471;p73"/>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 3.2.7 Description of review 7 - Interface Design Review</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The sections that follow are included for each Section 3.2.7 </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3.2.7.1 Description and focus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Purpose of the review (e.g., verify adherence to specifications, identify design flaws).</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Ensure that our UI interface is designed for usability, maintaining practicality and simplicity.</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3.2.7.2 Timing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Will be completed after front end development is synthesized with back end logic.</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p:txBody>
      </p:sp>
      <p:sp>
        <p:nvSpPr>
          <p:cNvPr id="472" name="Google Shape;472;p7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76" name="Shape 476"/>
        <p:cNvGrpSpPr/>
        <p:nvPr/>
      </p:nvGrpSpPr>
      <p:grpSpPr>
        <a:xfrm>
          <a:off x="0" y="0"/>
          <a:ext cx="0" cy="0"/>
          <a:chOff x="0" y="0"/>
          <a:chExt cx="0" cy="0"/>
        </a:xfrm>
      </p:grpSpPr>
      <p:sp>
        <p:nvSpPr>
          <p:cNvPr id="477" name="Google Shape;477;p74"/>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78" name="Google Shape;478;p74"/>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Current Model Appearance:		Main Menu:</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rPr b="1" lang="en" sz="1500">
                <a:solidFill>
                  <a:schemeClr val="lt1"/>
                </a:solidFill>
                <a:latin typeface="Barlow"/>
                <a:ea typeface="Barlow"/>
                <a:cs typeface="Barlow"/>
                <a:sym typeface="Barlow"/>
              </a:rPr>
              <a:t>   		Tutorial Menu:</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rPr b="1" lang="en" sz="1500">
                <a:solidFill>
                  <a:schemeClr val="lt1"/>
                </a:solidFill>
                <a:latin typeface="Barlow"/>
                <a:ea typeface="Barlow"/>
                <a:cs typeface="Barlow"/>
                <a:sym typeface="Barlow"/>
              </a:rPr>
              <a:t>		Statistics Menu:			Login:</a:t>
            </a:r>
            <a:endParaRPr b="1" sz="1500">
              <a:solidFill>
                <a:schemeClr val="lt1"/>
              </a:solidFill>
              <a:latin typeface="Barlow"/>
              <a:ea typeface="Barlow"/>
              <a:cs typeface="Barlow"/>
              <a:sym typeface="Barlow"/>
            </a:endParaRPr>
          </a:p>
        </p:txBody>
      </p:sp>
      <p:sp>
        <p:nvSpPr>
          <p:cNvPr id="479" name="Google Shape;479;p7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80" name="Google Shape;480;p74"/>
          <p:cNvPicPr preferRelativeResize="0"/>
          <p:nvPr/>
        </p:nvPicPr>
        <p:blipFill>
          <a:blip r:embed="rId3">
            <a:alphaModFix/>
          </a:blip>
          <a:stretch>
            <a:fillRect/>
          </a:stretch>
        </p:blipFill>
        <p:spPr>
          <a:xfrm>
            <a:off x="5121551" y="856100"/>
            <a:ext cx="3657174" cy="1869900"/>
          </a:xfrm>
          <a:prstGeom prst="rect">
            <a:avLst/>
          </a:prstGeom>
          <a:noFill/>
          <a:ln cap="flat" cmpd="sng" w="12700">
            <a:solidFill>
              <a:srgbClr val="000000"/>
            </a:solidFill>
            <a:prstDash val="solid"/>
            <a:miter lim="8000"/>
            <a:headEnd len="sm" w="sm" type="none"/>
            <a:tailEnd len="sm" w="sm" type="none"/>
          </a:ln>
        </p:spPr>
      </p:pic>
      <p:pic>
        <p:nvPicPr>
          <p:cNvPr id="481" name="Google Shape;481;p74"/>
          <p:cNvPicPr preferRelativeResize="0"/>
          <p:nvPr/>
        </p:nvPicPr>
        <p:blipFill>
          <a:blip r:embed="rId4">
            <a:alphaModFix/>
          </a:blip>
          <a:stretch>
            <a:fillRect/>
          </a:stretch>
        </p:blipFill>
        <p:spPr>
          <a:xfrm>
            <a:off x="5121550" y="2868829"/>
            <a:ext cx="3657175" cy="1899946"/>
          </a:xfrm>
          <a:prstGeom prst="rect">
            <a:avLst/>
          </a:prstGeom>
          <a:noFill/>
          <a:ln cap="flat" cmpd="sng" w="12700">
            <a:solidFill>
              <a:srgbClr val="000000"/>
            </a:solidFill>
            <a:prstDash val="solid"/>
            <a:miter lim="8000"/>
            <a:headEnd len="sm" w="sm" type="none"/>
            <a:tailEnd len="sm" w="sm" type="none"/>
          </a:ln>
        </p:spPr>
      </p:pic>
      <p:pic>
        <p:nvPicPr>
          <p:cNvPr id="482" name="Google Shape;482;p74"/>
          <p:cNvPicPr preferRelativeResize="0"/>
          <p:nvPr/>
        </p:nvPicPr>
        <p:blipFill>
          <a:blip r:embed="rId5">
            <a:alphaModFix/>
          </a:blip>
          <a:stretch>
            <a:fillRect/>
          </a:stretch>
        </p:blipFill>
        <p:spPr>
          <a:xfrm>
            <a:off x="919525" y="1629150"/>
            <a:ext cx="2490200" cy="1286600"/>
          </a:xfrm>
          <a:prstGeom prst="rect">
            <a:avLst/>
          </a:prstGeom>
          <a:noFill/>
          <a:ln cap="flat" cmpd="sng" w="12700">
            <a:solidFill>
              <a:srgbClr val="000000"/>
            </a:solidFill>
            <a:prstDash val="solid"/>
            <a:miter lim="8000"/>
            <a:headEnd len="sm" w="sm" type="none"/>
            <a:tailEnd len="sm" w="sm" type="none"/>
          </a:ln>
        </p:spPr>
      </p:pic>
      <p:pic>
        <p:nvPicPr>
          <p:cNvPr id="483" name="Google Shape;483;p74"/>
          <p:cNvPicPr preferRelativeResize="0"/>
          <p:nvPr/>
        </p:nvPicPr>
        <p:blipFill>
          <a:blip r:embed="rId6">
            <a:alphaModFix/>
          </a:blip>
          <a:stretch>
            <a:fillRect/>
          </a:stretch>
        </p:blipFill>
        <p:spPr>
          <a:xfrm>
            <a:off x="850375" y="3319183"/>
            <a:ext cx="2780850" cy="1449592"/>
          </a:xfrm>
          <a:prstGeom prst="rect">
            <a:avLst/>
          </a:prstGeom>
          <a:noFill/>
          <a:ln cap="flat" cmpd="sng" w="12700">
            <a:solidFill>
              <a:srgbClr val="000000"/>
            </a:solidFill>
            <a:prstDash val="solid"/>
            <a:miter lim="8000"/>
            <a:headEnd len="sm" w="sm" type="none"/>
            <a:tailEnd len="sm" w="sm" type="none"/>
          </a:ln>
        </p:spPr>
      </p:pic>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87" name="Shape 487"/>
        <p:cNvGrpSpPr/>
        <p:nvPr/>
      </p:nvGrpSpPr>
      <p:grpSpPr>
        <a:xfrm>
          <a:off x="0" y="0"/>
          <a:ext cx="0" cy="0"/>
          <a:chOff x="0" y="0"/>
          <a:chExt cx="0" cy="0"/>
        </a:xfrm>
      </p:grpSpPr>
      <p:sp>
        <p:nvSpPr>
          <p:cNvPr id="488" name="Google Shape;488;p75"/>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89" name="Google Shape;489;p75"/>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3.2.8 Description of review 8 - Component Design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The sections that follow are included for each Section 3.2.8</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3.2.8.1 Description and focus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Purpose of the review (e.g., verify adherence to specifications, identify design flaws).</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Review the appearance and functionality of the game components such as the paddle, table, ball, and UI features</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 3.2.8.2 Timing of the review</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This review will be conducted throughout the development process, but a final, all-encompassing review will take place before and potentially during the testing phase before deployment.</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None/>
            </a:pPr>
            <a:r>
              <a:t/>
            </a:r>
            <a:endParaRPr b="1" sz="1500">
              <a:solidFill>
                <a:schemeClr val="lt1"/>
              </a:solidFill>
              <a:latin typeface="Barlow"/>
              <a:ea typeface="Barlow"/>
              <a:cs typeface="Barlow"/>
              <a:sym typeface="Barlow"/>
            </a:endParaRPr>
          </a:p>
        </p:txBody>
      </p:sp>
      <p:sp>
        <p:nvSpPr>
          <p:cNvPr id="490" name="Google Shape;490;p7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1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94" name="Shape 494"/>
        <p:cNvGrpSpPr/>
        <p:nvPr/>
      </p:nvGrpSpPr>
      <p:grpSpPr>
        <a:xfrm>
          <a:off x="0" y="0"/>
          <a:ext cx="0" cy="0"/>
          <a:chOff x="0" y="0"/>
          <a:chExt cx="0" cy="0"/>
        </a:xfrm>
      </p:grpSpPr>
      <p:sp>
        <p:nvSpPr>
          <p:cNvPr id="495" name="Google Shape;495;p76"/>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96" name="Google Shape;496;p76"/>
          <p:cNvSpPr txBox="1"/>
          <p:nvPr/>
        </p:nvSpPr>
        <p:spPr>
          <a:xfrm>
            <a:off x="480425" y="786575"/>
            <a:ext cx="50484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3.2.8.4 Review checklist</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5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Table looks accurate and realistic</a:t>
            </a:r>
            <a:endParaRPr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Table has accurate bounce and collision properties</a:t>
            </a:r>
            <a:endParaRPr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Ball looks accurate and realistic</a:t>
            </a:r>
            <a:endParaRPr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Ball has accurate bounce and collision properties</a:t>
            </a:r>
            <a:endParaRPr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Paddle looks accurate and realistic</a:t>
            </a:r>
            <a:endParaRPr sz="15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500">
                <a:solidFill>
                  <a:schemeClr val="lt1"/>
                </a:solidFill>
                <a:latin typeface="Barlow"/>
                <a:ea typeface="Barlow"/>
                <a:cs typeface="Barlow"/>
                <a:sym typeface="Barlow"/>
              </a:rPr>
              <a:t>Paddle has accurate bounce and collision properties</a:t>
            </a:r>
            <a:endParaRPr sz="15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500">
              <a:solidFill>
                <a:schemeClr val="lt1"/>
              </a:solidFill>
              <a:latin typeface="Barlow"/>
              <a:ea typeface="Barlow"/>
              <a:cs typeface="Barlow"/>
              <a:sym typeface="Barlow"/>
            </a:endParaRPr>
          </a:p>
        </p:txBody>
      </p:sp>
      <p:sp>
        <p:nvSpPr>
          <p:cNvPr id="497" name="Google Shape;497;p7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pic>
        <p:nvPicPr>
          <p:cNvPr id="498" name="Google Shape;498;p76"/>
          <p:cNvPicPr preferRelativeResize="0"/>
          <p:nvPr/>
        </p:nvPicPr>
        <p:blipFill>
          <a:blip r:embed="rId3">
            <a:alphaModFix/>
          </a:blip>
          <a:stretch>
            <a:fillRect/>
          </a:stretch>
        </p:blipFill>
        <p:spPr>
          <a:xfrm>
            <a:off x="5569475" y="837975"/>
            <a:ext cx="3205624" cy="1778175"/>
          </a:xfrm>
          <a:prstGeom prst="rect">
            <a:avLst/>
          </a:prstGeom>
          <a:noFill/>
          <a:ln>
            <a:noFill/>
          </a:ln>
        </p:spPr>
      </p:pic>
      <p:pic>
        <p:nvPicPr>
          <p:cNvPr id="499" name="Google Shape;499;p76"/>
          <p:cNvPicPr preferRelativeResize="0"/>
          <p:nvPr/>
        </p:nvPicPr>
        <p:blipFill>
          <a:blip r:embed="rId4">
            <a:alphaModFix/>
          </a:blip>
          <a:stretch>
            <a:fillRect/>
          </a:stretch>
        </p:blipFill>
        <p:spPr>
          <a:xfrm>
            <a:off x="5569475" y="2711975"/>
            <a:ext cx="3205625" cy="2057050"/>
          </a:xfrm>
          <a:prstGeom prst="rect">
            <a:avLst/>
          </a:prstGeom>
          <a:noFill/>
          <a:ln>
            <a:noFill/>
          </a:ln>
        </p:spPr>
      </p:pic>
    </p:spTree>
  </p:cSld>
  <p:clrMapOvr>
    <a:masterClrMapping/>
  </p:clrMapOvr>
</p:sld>
</file>

<file path=ppt/slides/slide1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03" name="Shape 503"/>
        <p:cNvGrpSpPr/>
        <p:nvPr/>
      </p:nvGrpSpPr>
      <p:grpSpPr>
        <a:xfrm>
          <a:off x="0" y="0"/>
          <a:ext cx="0" cy="0"/>
          <a:chOff x="0" y="0"/>
          <a:chExt cx="0" cy="0"/>
        </a:xfrm>
      </p:grpSpPr>
      <p:sp>
        <p:nvSpPr>
          <p:cNvPr id="504" name="Google Shape;504;p77"/>
          <p:cNvSpPr txBox="1"/>
          <p:nvPr/>
        </p:nvSpPr>
        <p:spPr>
          <a:xfrm>
            <a:off x="490050" y="32317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505" name="Google Shape;505;p77"/>
          <p:cNvSpPr txBox="1"/>
          <p:nvPr/>
        </p:nvSpPr>
        <p:spPr>
          <a:xfrm>
            <a:off x="490050" y="819125"/>
            <a:ext cx="42297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3.2.9 Description of review 9 -  Code Reviews</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The sections that follow are included for each Section 3.2.9 </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3.2.9.1 Description and focus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Purpose of the review (e.g., verify adherence to specifications, identify design flaws).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Ensure all code is functional, concise, and sticks to our standards</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3.2.9.2 Timing of the review</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Completed as components are completed, either by individual or other team members.</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3.2.9.3 Work products produced</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Review reports, updated models, and checklists.</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200">
                <a:solidFill>
                  <a:schemeClr val="lt1"/>
                </a:solidFill>
                <a:latin typeface="Barlow"/>
                <a:ea typeface="Barlow"/>
                <a:cs typeface="Barlow"/>
                <a:sym typeface="Barlow"/>
              </a:rPr>
              <a:t>See checklist</a:t>
            </a:r>
            <a:endParaRPr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 3.2.9.4 Review checklist</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2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200">
                <a:solidFill>
                  <a:schemeClr val="lt1"/>
                </a:solidFill>
                <a:latin typeface="Barlow"/>
                <a:ea typeface="Barlow"/>
                <a:cs typeface="Barlow"/>
                <a:sym typeface="Barlow"/>
              </a:rPr>
              <a:t>Code required for the following:</a:t>
            </a:r>
            <a:endParaRPr b="1"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t/>
            </a:r>
            <a:endParaRPr sz="12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t/>
            </a:r>
            <a:endParaRPr sz="1200">
              <a:solidFill>
                <a:schemeClr val="lt1"/>
              </a:solidFill>
              <a:latin typeface="Barlow"/>
              <a:ea typeface="Barlow"/>
              <a:cs typeface="Barlow"/>
              <a:sym typeface="Barlow"/>
            </a:endParaRPr>
          </a:p>
          <a:p>
            <a:pPr indent="0" lvl="0" marL="0" rtl="0" algn="l">
              <a:spcBef>
                <a:spcPts val="0"/>
              </a:spcBef>
              <a:spcAft>
                <a:spcPts val="0"/>
              </a:spcAft>
              <a:buNone/>
            </a:pPr>
            <a:r>
              <a:t/>
            </a:r>
            <a:endParaRPr b="1" sz="1200">
              <a:solidFill>
                <a:schemeClr val="lt1"/>
              </a:solidFill>
              <a:latin typeface="Barlow"/>
              <a:ea typeface="Barlow"/>
              <a:cs typeface="Barlow"/>
              <a:sym typeface="Barlow"/>
            </a:endParaRPr>
          </a:p>
        </p:txBody>
      </p:sp>
      <p:sp>
        <p:nvSpPr>
          <p:cNvPr id="506" name="Google Shape;506;p77"/>
          <p:cNvSpPr txBox="1"/>
          <p:nvPr>
            <p:ph idx="12" type="sldNum"/>
          </p:nvPr>
        </p:nvSpPr>
        <p:spPr>
          <a:xfrm>
            <a:off x="8500154" y="28337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
        <p:nvSpPr>
          <p:cNvPr id="507" name="Google Shape;507;p77"/>
          <p:cNvSpPr txBox="1"/>
          <p:nvPr/>
        </p:nvSpPr>
        <p:spPr>
          <a:xfrm>
            <a:off x="4719750" y="819125"/>
            <a:ext cx="42297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Ball</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Collision physics</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Gravity setting</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Ball reset</a:t>
            </a:r>
            <a:endParaRPr>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Paddle</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Collision physics</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Table</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Collision physics</a:t>
            </a:r>
            <a:endParaRPr>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Game screens</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Register screen → tutorial screen</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Login screen → tutorial screen</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Tutorial screen → tutorial gameplay OR statistics menu</a:t>
            </a:r>
            <a:endParaRPr>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a:solidFill>
                <a:schemeClr val="lt1"/>
              </a:solidFill>
              <a:latin typeface="Barlow"/>
              <a:ea typeface="Barlow"/>
              <a:cs typeface="Barlow"/>
              <a:sym typeface="Barlow"/>
            </a:endParaRPr>
          </a:p>
          <a:p>
            <a:pPr indent="0" lvl="0" marL="0" rtl="0" algn="l">
              <a:spcBef>
                <a:spcPts val="0"/>
              </a:spcBef>
              <a:spcAft>
                <a:spcPts val="0"/>
              </a:spcAft>
              <a:buNone/>
            </a:pPr>
            <a:r>
              <a:t/>
            </a:r>
            <a:endParaRPr>
              <a:solidFill>
                <a:schemeClr val="lt1"/>
              </a:solidFill>
              <a:latin typeface="Barlow"/>
              <a:ea typeface="Barlow"/>
              <a:cs typeface="Barlow"/>
              <a:sym typeface="Barlow"/>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76" name="Shape 376"/>
        <p:cNvGrpSpPr/>
        <p:nvPr/>
      </p:nvGrpSpPr>
      <p:grpSpPr>
        <a:xfrm>
          <a:off x="0" y="0"/>
          <a:ext cx="0" cy="0"/>
          <a:chOff x="0" y="0"/>
          <a:chExt cx="0" cy="0"/>
        </a:xfrm>
      </p:grpSpPr>
      <p:sp>
        <p:nvSpPr>
          <p:cNvPr id="377" name="Google Shape;377;p60"/>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rlow"/>
                <a:ea typeface="Barlow"/>
                <a:cs typeface="Barlow"/>
                <a:sym typeface="Barlow"/>
              </a:rPr>
              <a:t>The Software Quality Assurance (SQA) Plan outlines the processes, standards, and activities designed to ensure the quality of the VR Wheelchair Ping Pong software. It establishes the framework for managing and delivering a reliable, user-friendly, and high-performing product, aligned with the project's objectives and constraints.</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1.1 Scope and intent of SQA activities</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lang="en" sz="1100">
                <a:solidFill>
                  <a:schemeClr val="lt1"/>
                </a:solidFill>
                <a:latin typeface="Barlow"/>
                <a:ea typeface="Barlow"/>
                <a:cs typeface="Barlow"/>
                <a:sym typeface="Barlow"/>
              </a:rPr>
              <a:t>The SQA Plan focuses on ensuring that the software meets specified requirements, adheres to industry best practices, and satisfies user needs. The key objectives include:</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Verification: Ensuring that the software is built correctly, adhering to design specifications and functional requirements.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Validation: Confirming that the software meets user expectations and achieves its intended purpose.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Compliance: Monitoring adherence to defined standards, including coding guidelines, testing protocols, and project milestones.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Risk Mitigation: Identifying and resolving quality risks early in the development process to minimize costly issues later.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Continuous Improvement: Facilitating feedback loops to improve processes and deliverables iteratively.</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378" name="Google Shape;378;p60"/>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lang="en">
                <a:solidFill>
                  <a:schemeClr val="accent3"/>
                </a:solidFill>
                <a:latin typeface="Hepta Slab Medium"/>
                <a:ea typeface="Hepta Slab Medium"/>
                <a:cs typeface="Hepta Slab Medium"/>
                <a:sym typeface="Hepta Slab Medium"/>
              </a:rPr>
              <a:t>1.0 Introduction</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Clr>
                <a:schemeClr val="lt1"/>
              </a:buClr>
              <a:buSzPts val="1100"/>
              <a:buFont typeface="Arial"/>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379" name="Google Shape;379;p6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1" name="Shape 511"/>
        <p:cNvGrpSpPr/>
        <p:nvPr/>
      </p:nvGrpSpPr>
      <p:grpSpPr>
        <a:xfrm>
          <a:off x="0" y="0"/>
          <a:ext cx="0" cy="0"/>
          <a:chOff x="0" y="0"/>
          <a:chExt cx="0" cy="0"/>
        </a:xfrm>
      </p:grpSpPr>
      <p:sp>
        <p:nvSpPr>
          <p:cNvPr id="512" name="Google Shape;512;p78"/>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513" name="Google Shape;513;p78"/>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3.2.10 Description of review 10 -  Test Specification Review</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The sections that follow are included for each Section 3.2.10</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3.2.10.1 Description and focus of the review</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Purpose of the review (e.g., verify adherence to specifications, identify design flaws).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test cases perform at 70% code coverage minimum.</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3.2.10.2 Timing of the review</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Following implementation, before delivery.</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3.2.10.3 Work products produced</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Review reports, updated models, and checklists.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Test Plan currently in progress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3.2.10.4 Review checklist</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Tentative Test Plan for the following</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game screens all redirect user properly</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user can navigate backwards through game screens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“Statistics” screen accurately displays data directly from the database</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“Play Tutorial” button accurately redirects to gameplay</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all gameplay elements have correct collision and gravity logic.</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Ensure end-of-gameplay condition terminates gameplay when evaluated to true.</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None/>
            </a:pPr>
            <a:r>
              <a:t/>
            </a:r>
            <a:endParaRPr b="1" sz="1100">
              <a:solidFill>
                <a:schemeClr val="lt1"/>
              </a:solidFill>
              <a:latin typeface="Barlow"/>
              <a:ea typeface="Barlow"/>
              <a:cs typeface="Barlow"/>
              <a:sym typeface="Barlow"/>
            </a:endParaRPr>
          </a:p>
        </p:txBody>
      </p:sp>
      <p:sp>
        <p:nvSpPr>
          <p:cNvPr id="514" name="Google Shape;514;p78"/>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18" name="Shape 518"/>
        <p:cNvGrpSpPr/>
        <p:nvPr/>
      </p:nvGrpSpPr>
      <p:grpSpPr>
        <a:xfrm>
          <a:off x="0" y="0"/>
          <a:ext cx="0" cy="0"/>
          <a:chOff x="0" y="0"/>
          <a:chExt cx="0" cy="0"/>
        </a:xfrm>
      </p:grpSpPr>
      <p:sp>
        <p:nvSpPr>
          <p:cNvPr id="519" name="Google Shape;519;p79"/>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520" name="Google Shape;520;p79"/>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700">
                <a:solidFill>
                  <a:schemeClr val="lt1"/>
                </a:solidFill>
                <a:latin typeface="Barlow"/>
                <a:ea typeface="Barlow"/>
                <a:cs typeface="Barlow"/>
                <a:sym typeface="Barlow"/>
              </a:rPr>
              <a:t>3.3 SQA Audits</a:t>
            </a:r>
            <a:endParaRPr b="1" sz="17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700">
                <a:solidFill>
                  <a:schemeClr val="lt1"/>
                </a:solidFill>
                <a:latin typeface="Barlow"/>
                <a:ea typeface="Barlow"/>
                <a:cs typeface="Barlow"/>
                <a:sym typeface="Barlow"/>
              </a:rPr>
              <a:t>A description of audits performed by the SQA group with the intent of assessing how well SQA and software engineering activities are being conducted on a project.</a:t>
            </a:r>
            <a:endParaRPr b="1" sz="17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7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700">
                <a:solidFill>
                  <a:schemeClr val="lt1"/>
                </a:solidFill>
                <a:latin typeface="Barlow"/>
                <a:ea typeface="Barlow"/>
                <a:cs typeface="Barlow"/>
                <a:sym typeface="Barlow"/>
              </a:rPr>
              <a:t>The SQA plan was audited and evaluated by the group. The focal point of the audits was directed towards aspects of the project directly affecting the prototype more so than the final deliverable. This is because it is of higher priority at this point in time. Specifically, we focused on the UI design, component design, code and test specification reviews. We determined that our SQA plan is being actively applied to our development process.</a:t>
            </a:r>
            <a:endParaRPr sz="17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700">
              <a:solidFill>
                <a:schemeClr val="lt1"/>
              </a:solidFill>
              <a:latin typeface="Barlow"/>
              <a:ea typeface="Barlow"/>
              <a:cs typeface="Barlow"/>
              <a:sym typeface="Barlow"/>
            </a:endParaRPr>
          </a:p>
          <a:p>
            <a:pPr indent="0" lvl="0" marL="0" rtl="0" algn="l">
              <a:spcBef>
                <a:spcPts val="0"/>
              </a:spcBef>
              <a:spcAft>
                <a:spcPts val="0"/>
              </a:spcAft>
              <a:buNone/>
            </a:pPr>
            <a:r>
              <a:t/>
            </a:r>
            <a:endParaRPr b="1" sz="1700">
              <a:solidFill>
                <a:schemeClr val="lt1"/>
              </a:solidFill>
              <a:latin typeface="Barlow"/>
              <a:ea typeface="Barlow"/>
              <a:cs typeface="Barlow"/>
              <a:sym typeface="Barlow"/>
            </a:endParaRPr>
          </a:p>
        </p:txBody>
      </p:sp>
      <p:sp>
        <p:nvSpPr>
          <p:cNvPr id="521" name="Google Shape;521;p79"/>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25" name="Shape 525"/>
        <p:cNvGrpSpPr/>
        <p:nvPr/>
      </p:nvGrpSpPr>
      <p:grpSpPr>
        <a:xfrm>
          <a:off x="0" y="0"/>
          <a:ext cx="0" cy="0"/>
          <a:chOff x="0" y="0"/>
          <a:chExt cx="0" cy="0"/>
        </a:xfrm>
      </p:grpSpPr>
      <p:sp>
        <p:nvSpPr>
          <p:cNvPr id="526" name="Google Shape;526;p80"/>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4.0 Problem Reporting and Corrective Action/Follow-up</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527" name="Google Shape;527;p80"/>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600">
                <a:solidFill>
                  <a:schemeClr val="lt1"/>
                </a:solidFill>
                <a:latin typeface="Barlow"/>
                <a:ea typeface="Barlow"/>
                <a:cs typeface="Barlow"/>
                <a:sym typeface="Barlow"/>
              </a:rPr>
              <a:t>4.1 Reporting mechanisms</a:t>
            </a:r>
            <a:endParaRPr b="1" sz="16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600">
                <a:solidFill>
                  <a:schemeClr val="lt1"/>
                </a:solidFill>
                <a:latin typeface="Barlow"/>
                <a:ea typeface="Barlow"/>
                <a:cs typeface="Barlow"/>
                <a:sym typeface="Barlow"/>
              </a:rPr>
              <a:t>Problems identified during reviews, audits, or testing will be logged in a centralized issue-tracking system (e.g., Hive or GitHub Issues). Each report will include:</a:t>
            </a:r>
            <a:endParaRPr b="1"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A unique identifier for the issue.</a:t>
            </a:r>
            <a:endParaRPr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A detailed description of the problem.</a:t>
            </a:r>
            <a:endParaRPr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Steps to reproduce the issue (if applicable).</a:t>
            </a:r>
            <a:endParaRPr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Severity and priority level.</a:t>
            </a:r>
            <a:endParaRPr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Assigned team member responsible for resolution.</a:t>
            </a:r>
            <a:endParaRPr sz="16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600">
                <a:solidFill>
                  <a:schemeClr val="lt1"/>
                </a:solidFill>
                <a:latin typeface="Barlow"/>
                <a:ea typeface="Barlow"/>
                <a:cs typeface="Barlow"/>
                <a:sym typeface="Barlow"/>
              </a:rPr>
              <a:t>4.2 Responsibilities</a:t>
            </a:r>
            <a:endParaRPr b="1" sz="16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600">
                <a:solidFill>
                  <a:schemeClr val="lt1"/>
                </a:solidFill>
                <a:latin typeface="Barlow"/>
                <a:ea typeface="Barlow"/>
                <a:cs typeface="Barlow"/>
                <a:sym typeface="Barlow"/>
              </a:rPr>
              <a:t>Describes who has responsibility for corrective actions and follow-up.</a:t>
            </a:r>
            <a:endParaRPr b="1"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Development Team: Log and verify reported problems, prioritize issues, and confirm resolutions. Address assigned issues, ensure fixes are integrated into the codebase, and conduct follow-up testing.</a:t>
            </a:r>
            <a:endParaRPr sz="16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600">
                <a:solidFill>
                  <a:schemeClr val="lt1"/>
                </a:solidFill>
                <a:latin typeface="Barlow"/>
                <a:ea typeface="Barlow"/>
                <a:cs typeface="Barlow"/>
                <a:sym typeface="Barlow"/>
              </a:rPr>
              <a:t>Project Manager: Monitor issue resolution progress, reallocate resources if necessary, and ensure adherence to deadlines.</a:t>
            </a:r>
            <a:endParaRPr sz="16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600">
              <a:solidFill>
                <a:schemeClr val="lt1"/>
              </a:solidFill>
              <a:latin typeface="Barlow"/>
              <a:ea typeface="Barlow"/>
              <a:cs typeface="Barlow"/>
              <a:sym typeface="Barlow"/>
            </a:endParaRPr>
          </a:p>
          <a:p>
            <a:pPr indent="0" lvl="0" marL="0" rtl="0" algn="l">
              <a:spcBef>
                <a:spcPts val="0"/>
              </a:spcBef>
              <a:spcAft>
                <a:spcPts val="0"/>
              </a:spcAft>
              <a:buNone/>
            </a:pPr>
            <a:r>
              <a:t/>
            </a:r>
            <a:endParaRPr b="1" sz="1600">
              <a:solidFill>
                <a:schemeClr val="lt1"/>
              </a:solidFill>
              <a:latin typeface="Barlow"/>
              <a:ea typeface="Barlow"/>
              <a:cs typeface="Barlow"/>
              <a:sym typeface="Barlow"/>
            </a:endParaRPr>
          </a:p>
        </p:txBody>
      </p:sp>
      <p:sp>
        <p:nvSpPr>
          <p:cNvPr id="528" name="Google Shape;528;p80"/>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2" name="Shape 532"/>
        <p:cNvGrpSpPr/>
        <p:nvPr/>
      </p:nvGrpSpPr>
      <p:grpSpPr>
        <a:xfrm>
          <a:off x="0" y="0"/>
          <a:ext cx="0" cy="0"/>
          <a:chOff x="0" y="0"/>
          <a:chExt cx="0" cy="0"/>
        </a:xfrm>
      </p:grpSpPr>
      <p:sp>
        <p:nvSpPr>
          <p:cNvPr id="533" name="Google Shape;533;p81"/>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4.0 Problem Reporting and Corrective Action/Follow-up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534" name="Google Shape;534;p81"/>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a:solidFill>
                  <a:schemeClr val="lt1"/>
                </a:solidFill>
                <a:latin typeface="Barlow"/>
                <a:ea typeface="Barlow"/>
                <a:cs typeface="Barlow"/>
                <a:sym typeface="Barlow"/>
              </a:rPr>
              <a:t>4.3 Data collection and evaluation</a:t>
            </a:r>
            <a:endParaRPr b="1">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a:solidFill>
                  <a:schemeClr val="lt1"/>
                </a:solidFill>
                <a:latin typeface="Barlow"/>
                <a:ea typeface="Barlow"/>
                <a:cs typeface="Barlow"/>
                <a:sym typeface="Barlow"/>
              </a:rPr>
              <a:t>Describes the manner in which error/defect data are collected and stored for future or real-time evaluation.</a:t>
            </a:r>
            <a:endParaRPr b="1">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Defect Logs: Each defect is documented in the tracking system with relevant metadata (e.g., type, severity, recurrence).</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Error Trends: Metrics such as defect density, resolution time, and reopened issues are analyzed to identify systemic problems.</a:t>
            </a:r>
            <a:endParaRPr>
              <a:solidFill>
                <a:schemeClr val="lt1"/>
              </a:solidFill>
              <a:latin typeface="Barlow"/>
              <a:ea typeface="Barlow"/>
              <a:cs typeface="Barlow"/>
              <a:sym typeface="Barlow"/>
            </a:endParaRPr>
          </a:p>
          <a:p>
            <a:pPr indent="0" lvl="0" marL="457200" rtl="0" algn="l">
              <a:spcBef>
                <a:spcPts val="0"/>
              </a:spcBef>
              <a:spcAft>
                <a:spcPts val="0"/>
              </a:spcAft>
              <a:buNone/>
            </a:pPr>
            <a:r>
              <a:rPr lang="en">
                <a:solidFill>
                  <a:schemeClr val="lt1"/>
                </a:solidFill>
                <a:latin typeface="Barlow"/>
                <a:ea typeface="Barlow"/>
                <a:cs typeface="Barlow"/>
                <a:sym typeface="Barlow"/>
              </a:rPr>
              <a:t>Real-Time Monitoring: Automated testing tools generate error reports for immediate analysis.</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t/>
            </a:r>
            <a:endParaRPr>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a:solidFill>
                  <a:schemeClr val="lt1"/>
                </a:solidFill>
                <a:latin typeface="Barlow"/>
                <a:ea typeface="Barlow"/>
                <a:cs typeface="Barlow"/>
                <a:sym typeface="Barlow"/>
              </a:rPr>
              <a:t>4.4 Statistical SQA</a:t>
            </a:r>
            <a:endParaRPr b="1">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a:solidFill>
                  <a:schemeClr val="lt1"/>
                </a:solidFill>
                <a:latin typeface="Barlow"/>
                <a:ea typeface="Barlow"/>
                <a:cs typeface="Barlow"/>
                <a:sym typeface="Barlow"/>
              </a:rPr>
              <a:t>Describes the quantitative techniques that will be applied to error/defect data in an effort to discern trends and improvement.</a:t>
            </a:r>
            <a:endParaRPr b="1">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Defect Density Analysis: The number of defects per unit of code is calculated to assess the software's quality.</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Root Cause Analysis (RCA): Patterns in defect data are analyzed to identify and eliminate common sources of errors.</a:t>
            </a:r>
            <a:endParaRPr>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a:solidFill>
                  <a:schemeClr val="lt1"/>
                </a:solidFill>
                <a:latin typeface="Barlow"/>
                <a:ea typeface="Barlow"/>
                <a:cs typeface="Barlow"/>
                <a:sym typeface="Barlow"/>
              </a:rPr>
              <a:t>Process Metrics: Performance of the QA process is measured using metrics like defect discovery rates and resolution efficiency.</a:t>
            </a:r>
            <a:endParaRPr>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a:solidFill>
                <a:schemeClr val="lt1"/>
              </a:solidFill>
              <a:latin typeface="Barlow"/>
              <a:ea typeface="Barlow"/>
              <a:cs typeface="Barlow"/>
              <a:sym typeface="Barlow"/>
            </a:endParaRPr>
          </a:p>
          <a:p>
            <a:pPr indent="0" lvl="0" marL="0" rtl="0" algn="l">
              <a:spcBef>
                <a:spcPts val="0"/>
              </a:spcBef>
              <a:spcAft>
                <a:spcPts val="0"/>
              </a:spcAft>
              <a:buNone/>
            </a:pPr>
            <a:r>
              <a:t/>
            </a:r>
            <a:endParaRPr b="1">
              <a:solidFill>
                <a:schemeClr val="lt1"/>
              </a:solidFill>
              <a:latin typeface="Barlow"/>
              <a:ea typeface="Barlow"/>
              <a:cs typeface="Barlow"/>
              <a:sym typeface="Barlow"/>
            </a:endParaRPr>
          </a:p>
        </p:txBody>
      </p:sp>
      <p:sp>
        <p:nvSpPr>
          <p:cNvPr id="535" name="Google Shape;535;p8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2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9" name="Shape 539"/>
        <p:cNvGrpSpPr/>
        <p:nvPr/>
      </p:nvGrpSpPr>
      <p:grpSpPr>
        <a:xfrm>
          <a:off x="0" y="0"/>
          <a:ext cx="0" cy="0"/>
          <a:chOff x="0" y="0"/>
          <a:chExt cx="0" cy="0"/>
        </a:xfrm>
      </p:grpSpPr>
      <p:sp>
        <p:nvSpPr>
          <p:cNvPr id="540" name="Google Shape;540;p82"/>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1" name="Google Shape;541;p82"/>
          <p:cNvSpPr txBox="1"/>
          <p:nvPr>
            <p:ph idx="2" type="subTitle"/>
          </p:nvPr>
        </p:nvSpPr>
        <p:spPr>
          <a:xfrm>
            <a:off x="791150" y="522625"/>
            <a:ext cx="4435200" cy="215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5</a:t>
            </a:r>
            <a:r>
              <a:rPr lang="en"/>
              <a:t>.0 Software Process Improvement Activities</a:t>
            </a:r>
            <a:endParaRPr/>
          </a:p>
        </p:txBody>
      </p:sp>
      <p:sp>
        <p:nvSpPr>
          <p:cNvPr id="542" name="Google Shape;542;p82"/>
          <p:cNvSpPr txBox="1"/>
          <p:nvPr/>
        </p:nvSpPr>
        <p:spPr>
          <a:xfrm>
            <a:off x="480425" y="867125"/>
            <a:ext cx="8358900" cy="404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1200"/>
              </a:spcBef>
              <a:spcAft>
                <a:spcPts val="0"/>
              </a:spcAft>
              <a:buNone/>
            </a:pPr>
            <a:r>
              <a:rPr lang="en" sz="1100">
                <a:solidFill>
                  <a:schemeClr val="lt1"/>
                </a:solidFill>
                <a:latin typeface="Barlow"/>
                <a:ea typeface="Barlow"/>
                <a:cs typeface="Barlow"/>
                <a:sym typeface="Barlow"/>
              </a:rPr>
              <a:t>The SQA group (and others) is often chartered with responsibility for software process improvement (SPI). This section describes the work associated with SPI.</a:t>
            </a:r>
            <a:endParaRPr sz="11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5</a:t>
            </a:r>
            <a:r>
              <a:rPr b="1" lang="en" sz="1100">
                <a:solidFill>
                  <a:schemeClr val="lt1"/>
                </a:solidFill>
                <a:latin typeface="Barlow"/>
                <a:ea typeface="Barlow"/>
                <a:cs typeface="Barlow"/>
                <a:sym typeface="Barlow"/>
              </a:rPr>
              <a:t>.1 </a:t>
            </a:r>
            <a:r>
              <a:rPr b="1" lang="en" sz="1100">
                <a:solidFill>
                  <a:schemeClr val="lt1"/>
                </a:solidFill>
                <a:latin typeface="Barlow"/>
                <a:ea typeface="Barlow"/>
                <a:cs typeface="Barlow"/>
                <a:sym typeface="Barlow"/>
              </a:rPr>
              <a:t>Goal and objectives of SPI</a:t>
            </a:r>
            <a:br>
              <a:rPr b="1" lang="en" sz="1100">
                <a:solidFill>
                  <a:schemeClr val="lt1"/>
                </a:solidFill>
                <a:latin typeface="Barlow"/>
                <a:ea typeface="Barlow"/>
                <a:cs typeface="Barlow"/>
                <a:sym typeface="Barlow"/>
              </a:rPr>
            </a:br>
            <a:endParaRPr b="1" sz="1000">
              <a:solidFill>
                <a:schemeClr val="lt1"/>
              </a:solidFill>
              <a:latin typeface="Barlow"/>
              <a:ea typeface="Barlow"/>
              <a:cs typeface="Barlow"/>
              <a:sym typeface="Barlow"/>
            </a:endParaRPr>
          </a:p>
          <a:p>
            <a:pPr indent="0" lvl="0" marL="0" rtl="0" algn="l">
              <a:lnSpc>
                <a:spcPct val="115000"/>
              </a:lnSpc>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The goal and objectives of SPI are defined.</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The primary goal of Software Process Improvement (SPI) is to enhance the quality and efficiency of the development process. Objectives include:</a:t>
            </a:r>
            <a:endParaRPr sz="1100">
              <a:solidFill>
                <a:schemeClr val="lt1"/>
              </a:solidFill>
              <a:latin typeface="Barlow"/>
              <a:ea typeface="Barlow"/>
              <a:cs typeface="Barlow"/>
              <a:sym typeface="Barlow"/>
            </a:endParaRPr>
          </a:p>
          <a:p>
            <a:pPr indent="-298450" lvl="0" marL="457200" rtl="0" algn="l">
              <a:lnSpc>
                <a:spcPct val="115000"/>
              </a:lnSpc>
              <a:spcBef>
                <a:spcPts val="1200"/>
              </a:spcBef>
              <a:spcAft>
                <a:spcPts val="0"/>
              </a:spcAft>
              <a:buClr>
                <a:schemeClr val="lt1"/>
              </a:buClr>
              <a:buSzPts val="1100"/>
              <a:buFont typeface="Barlow"/>
              <a:buChar char="●"/>
            </a:pPr>
            <a:r>
              <a:rPr lang="en" sz="1100">
                <a:solidFill>
                  <a:schemeClr val="lt1"/>
                </a:solidFill>
                <a:latin typeface="Barlow"/>
                <a:ea typeface="Barlow"/>
                <a:cs typeface="Barlow"/>
                <a:sym typeface="Barlow"/>
              </a:rPr>
              <a:t>Reducing defect rates through better practices and tools.</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Streamlining testing and review processes to minimize delays.</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Barlow"/>
              <a:buChar char="●"/>
            </a:pPr>
            <a:r>
              <a:rPr lang="en" sz="1100">
                <a:solidFill>
                  <a:schemeClr val="lt1"/>
                </a:solidFill>
                <a:latin typeface="Barlow"/>
                <a:ea typeface="Barlow"/>
                <a:cs typeface="Barlow"/>
                <a:sym typeface="Barlow"/>
              </a:rPr>
              <a:t>Improving team collaboration and communication.</a:t>
            </a:r>
            <a:endParaRPr sz="11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Tree>
  </p:cSld>
  <p:clrMapOvr>
    <a:masterClrMapping/>
  </p:clrMapOvr>
</p:sld>
</file>

<file path=ppt/slides/slide2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46" name="Shape 546"/>
        <p:cNvGrpSpPr/>
        <p:nvPr/>
      </p:nvGrpSpPr>
      <p:grpSpPr>
        <a:xfrm>
          <a:off x="0" y="0"/>
          <a:ext cx="0" cy="0"/>
          <a:chOff x="0" y="0"/>
          <a:chExt cx="0" cy="0"/>
        </a:xfrm>
      </p:grpSpPr>
      <p:sp>
        <p:nvSpPr>
          <p:cNvPr id="547" name="Google Shape;547;p83"/>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48" name="Google Shape;548;p83"/>
          <p:cNvSpPr txBox="1"/>
          <p:nvPr>
            <p:ph idx="2" type="subTitle"/>
          </p:nvPr>
        </p:nvSpPr>
        <p:spPr>
          <a:xfrm>
            <a:off x="791150" y="522625"/>
            <a:ext cx="5562900" cy="215400"/>
          </a:xfrm>
          <a:prstGeom prst="rect">
            <a:avLst/>
          </a:prstGeom>
        </p:spPr>
        <p:txBody>
          <a:bodyPr anchorCtr="0" anchor="t" bIns="0" lIns="0" spcFirstLastPara="1" rIns="0" wrap="square" tIns="0">
            <a:noAutofit/>
          </a:bodyPr>
          <a:lstStyle/>
          <a:p>
            <a:pPr indent="0" lvl="0" marL="0" rtl="0" algn="l">
              <a:spcBef>
                <a:spcPts val="0"/>
              </a:spcBef>
              <a:spcAft>
                <a:spcPts val="0"/>
              </a:spcAft>
              <a:buClr>
                <a:schemeClr val="lt1"/>
              </a:buClr>
              <a:buSzPts val="1100"/>
              <a:buFont typeface="Arial"/>
              <a:buNone/>
            </a:pPr>
            <a:r>
              <a:rPr lang="en"/>
              <a:t>5.0 Software Process Improvement Activities Continued</a:t>
            </a:r>
            <a:endParaRPr/>
          </a:p>
          <a:p>
            <a:pPr indent="0" lvl="0" marL="0" rtl="0" algn="l">
              <a:spcBef>
                <a:spcPts val="0"/>
              </a:spcBef>
              <a:spcAft>
                <a:spcPts val="0"/>
              </a:spcAft>
              <a:buNone/>
            </a:pPr>
            <a:r>
              <a:t/>
            </a:r>
            <a:endParaRPr/>
          </a:p>
        </p:txBody>
      </p:sp>
      <p:sp>
        <p:nvSpPr>
          <p:cNvPr id="549" name="Google Shape;549;p83"/>
          <p:cNvSpPr txBox="1"/>
          <p:nvPr/>
        </p:nvSpPr>
        <p:spPr>
          <a:xfrm>
            <a:off x="480425" y="867125"/>
            <a:ext cx="8358900" cy="40410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0" lvl="0" marL="0" rtl="0" algn="l">
              <a:lnSpc>
                <a:spcPct val="115000"/>
              </a:lnSpc>
              <a:spcBef>
                <a:spcPts val="0"/>
              </a:spcBef>
              <a:spcAft>
                <a:spcPts val="0"/>
              </a:spcAft>
              <a:buNone/>
            </a:pPr>
            <a:r>
              <a:rPr lang="en" sz="1100">
                <a:solidFill>
                  <a:schemeClr val="lt1"/>
                </a:solidFill>
                <a:latin typeface="Barlow"/>
                <a:ea typeface="Barlow"/>
                <a:cs typeface="Barlow"/>
                <a:sym typeface="Barlow"/>
              </a:rPr>
              <a:t>Specific to the SQA group</a:t>
            </a:r>
            <a:endParaRPr sz="1100">
              <a:solidFill>
                <a:schemeClr val="lt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5.1 Goal and objectives of SPI</a:t>
            </a:r>
            <a:br>
              <a:rPr b="1" lang="en" sz="1100">
                <a:solidFill>
                  <a:schemeClr val="lt1"/>
                </a:solidFill>
                <a:latin typeface="Barlow"/>
                <a:ea typeface="Barlow"/>
                <a:cs typeface="Barlow"/>
                <a:sym typeface="Barlow"/>
              </a:rPr>
            </a:br>
            <a:endParaRPr b="1" sz="1000">
              <a:solidFill>
                <a:schemeClr val="lt1"/>
              </a:solidFill>
              <a:latin typeface="Barlow"/>
              <a:ea typeface="Barlow"/>
              <a:cs typeface="Barlow"/>
              <a:sym typeface="Barlow"/>
            </a:endParaRPr>
          </a:p>
          <a:p>
            <a:pPr indent="0" lvl="0" marL="0" rtl="0" algn="l">
              <a:lnSpc>
                <a:spcPct val="115000"/>
              </a:lnSpc>
              <a:spcBef>
                <a:spcPts val="0"/>
              </a:spcBef>
              <a:spcAft>
                <a:spcPts val="0"/>
              </a:spcAft>
              <a:buNone/>
            </a:pPr>
            <a:r>
              <a:rPr lang="en" sz="1100">
                <a:solidFill>
                  <a:schemeClr val="lt1"/>
                </a:solidFill>
                <a:latin typeface="Barlow"/>
                <a:ea typeface="Barlow"/>
                <a:cs typeface="Barlow"/>
                <a:sym typeface="Barlow"/>
              </a:rPr>
              <a:t>The goal and objectives of SPI are defined.</a:t>
            </a:r>
            <a:endParaRPr sz="1100">
              <a:solidFill>
                <a:schemeClr val="lt1"/>
              </a:solidFill>
              <a:latin typeface="Barlow"/>
              <a:ea typeface="Barlow"/>
              <a:cs typeface="Barlow"/>
              <a:sym typeface="Barlow"/>
            </a:endParaRPr>
          </a:p>
          <a:p>
            <a:pPr indent="-298450" lvl="0" marL="457200" rtl="0" algn="l">
              <a:lnSpc>
                <a:spcPct val="115000"/>
              </a:lnSpc>
              <a:spcBef>
                <a:spcPts val="1200"/>
              </a:spcBef>
              <a:spcAft>
                <a:spcPts val="0"/>
              </a:spcAft>
              <a:buClr>
                <a:schemeClr val="lt1"/>
              </a:buClr>
              <a:buSzPts val="1100"/>
              <a:buFont typeface="Times New Roman"/>
              <a:buChar char="●"/>
            </a:pPr>
            <a:r>
              <a:rPr b="1" lang="en" sz="1100">
                <a:solidFill>
                  <a:schemeClr val="lt1"/>
                </a:solidFill>
                <a:latin typeface="Barlow"/>
                <a:ea typeface="Barlow"/>
                <a:cs typeface="Barlow"/>
                <a:sym typeface="Barlow"/>
              </a:rPr>
              <a:t>Process Audits</a:t>
            </a:r>
            <a:r>
              <a:rPr lang="en" sz="1100">
                <a:solidFill>
                  <a:schemeClr val="lt1"/>
                </a:solidFill>
                <a:latin typeface="Barlow"/>
                <a:ea typeface="Barlow"/>
                <a:cs typeface="Barlow"/>
                <a:sym typeface="Barlow"/>
              </a:rPr>
              <a:t>: Regularly assess current workflows for meeting with standards and identify areas for improvement.</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Times New Roman"/>
              <a:buChar char="●"/>
            </a:pPr>
            <a:r>
              <a:rPr b="1" lang="en" sz="1100">
                <a:solidFill>
                  <a:schemeClr val="lt1"/>
                </a:solidFill>
                <a:latin typeface="Barlow"/>
                <a:ea typeface="Barlow"/>
                <a:cs typeface="Barlow"/>
                <a:sym typeface="Barlow"/>
              </a:rPr>
              <a:t>Tool Optimization</a:t>
            </a:r>
            <a:r>
              <a:rPr lang="en" sz="1100">
                <a:solidFill>
                  <a:schemeClr val="lt1"/>
                </a:solidFill>
                <a:latin typeface="Barlow"/>
                <a:ea typeface="Barlow"/>
                <a:cs typeface="Barlow"/>
                <a:sym typeface="Barlow"/>
              </a:rPr>
              <a:t>: Evaluate and integrate new tools to improve efficiency in debugging, testing, and project management.</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Times New Roman"/>
              <a:buChar char="●"/>
            </a:pPr>
            <a:r>
              <a:rPr b="1" lang="en" sz="1100">
                <a:solidFill>
                  <a:schemeClr val="lt1"/>
                </a:solidFill>
                <a:latin typeface="Barlow"/>
                <a:ea typeface="Barlow"/>
                <a:cs typeface="Barlow"/>
                <a:sym typeface="Barlow"/>
              </a:rPr>
              <a:t>Feedback Implementation</a:t>
            </a:r>
            <a:r>
              <a:rPr lang="en" sz="1100">
                <a:solidFill>
                  <a:schemeClr val="lt1"/>
                </a:solidFill>
                <a:latin typeface="Barlow"/>
                <a:ea typeface="Barlow"/>
                <a:cs typeface="Barlow"/>
                <a:sym typeface="Barlow"/>
              </a:rPr>
              <a:t>: Incorporate feedback from team members and end-users to refine processes.</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Times New Roman"/>
              <a:buChar char="●"/>
            </a:pPr>
            <a:r>
              <a:rPr b="1" lang="en" sz="1100">
                <a:solidFill>
                  <a:schemeClr val="lt1"/>
                </a:solidFill>
                <a:latin typeface="Barlow"/>
                <a:ea typeface="Barlow"/>
                <a:cs typeface="Barlow"/>
                <a:sym typeface="Barlow"/>
              </a:rPr>
              <a:t>Continuous Monitoring</a:t>
            </a:r>
            <a:r>
              <a:rPr lang="en" sz="1100">
                <a:solidFill>
                  <a:schemeClr val="lt1"/>
                </a:solidFill>
                <a:latin typeface="Barlow"/>
                <a:ea typeface="Barlow"/>
                <a:cs typeface="Barlow"/>
                <a:sym typeface="Barlow"/>
              </a:rPr>
              <a:t>: Use quantitative metrics to track progress and adjust SPI strategies as needed.</a:t>
            </a:r>
            <a:endParaRPr sz="10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Tree>
  </p:cSld>
  <p:clrMapOvr>
    <a:masterClrMapping/>
  </p:clrMapOvr>
</p:sld>
</file>

<file path=ppt/slides/slide2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53" name="Shape 553"/>
        <p:cNvGrpSpPr/>
        <p:nvPr/>
      </p:nvGrpSpPr>
      <p:grpSpPr>
        <a:xfrm>
          <a:off x="0" y="0"/>
          <a:ext cx="0" cy="0"/>
          <a:chOff x="0" y="0"/>
          <a:chExt cx="0" cy="0"/>
        </a:xfrm>
      </p:grpSpPr>
      <p:sp>
        <p:nvSpPr>
          <p:cNvPr id="554" name="Google Shape;554;p84"/>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55" name="Google Shape;555;p84"/>
          <p:cNvSpPr txBox="1"/>
          <p:nvPr>
            <p:ph idx="2" type="subTitle"/>
          </p:nvPr>
        </p:nvSpPr>
        <p:spPr>
          <a:xfrm>
            <a:off x="791150" y="304000"/>
            <a:ext cx="51486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6.0 Software Configuration Management Overview</a:t>
            </a:r>
            <a:endParaRPr/>
          </a:p>
        </p:txBody>
      </p:sp>
      <p:sp>
        <p:nvSpPr>
          <p:cNvPr id="556" name="Google Shape;556;p84"/>
          <p:cNvSpPr txBox="1"/>
          <p:nvPr/>
        </p:nvSpPr>
        <p:spPr>
          <a:xfrm>
            <a:off x="457400" y="519400"/>
            <a:ext cx="8358900" cy="44535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298450" lvl="0" marL="457200" rtl="0" algn="l">
              <a:lnSpc>
                <a:spcPct val="115000"/>
              </a:lnSpc>
              <a:spcBef>
                <a:spcPts val="120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Version Control: GitHub Desktop is utilized for management branches and tracking changes to both the code and our Unity assets.</a:t>
            </a:r>
            <a:endParaRPr sz="1100">
              <a:solidFill>
                <a:schemeClr val="lt1"/>
              </a:solidFill>
              <a:latin typeface="Barlow"/>
              <a:ea typeface="Barlow"/>
              <a:cs typeface="Barlow"/>
              <a:sym typeface="Barlow"/>
            </a:endParaRPr>
          </a:p>
          <a:p>
            <a:pPr indent="-298450" lvl="1" marL="914400" rtl="0" algn="l">
              <a:lnSpc>
                <a:spcPct val="115000"/>
              </a:lnSpc>
              <a:spcBef>
                <a:spcPts val="0"/>
              </a:spcBef>
              <a:spcAft>
                <a:spcPts val="0"/>
              </a:spcAft>
              <a:buClr>
                <a:schemeClr val="lt1"/>
              </a:buClr>
              <a:buSzPts val="1100"/>
              <a:buFont typeface="Barlow"/>
              <a:buAutoNum type="romanLcPeriod"/>
            </a:pPr>
            <a:r>
              <a:rPr lang="en" sz="1100">
                <a:solidFill>
                  <a:schemeClr val="lt1"/>
                </a:solidFill>
                <a:latin typeface="Barlow"/>
                <a:ea typeface="Barlow"/>
                <a:cs typeface="Barlow"/>
                <a:sym typeface="Barlow"/>
              </a:rPr>
              <a:t>Branch Management: Developers create separate branches for new features or testing enhancements as to not negatively impact functional code in the main branch.									</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Asset Management: Unity project assets, including prefabs, scripts, and scenes, are stored within a separate “Assets” folder to prevent conflicts with anything else.													</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Build Automation: CI/CD pipeline configured with GitHub Actions will be configured for automatic building and testing for Unity Projects.																	</a:t>
            </a:r>
            <a:endParaRPr sz="1100">
              <a:solidFill>
                <a:schemeClr val="lt1"/>
              </a:solidFill>
              <a:latin typeface="Barlow"/>
              <a:ea typeface="Barlow"/>
              <a:cs typeface="Barlow"/>
              <a:sym typeface="Barlow"/>
            </a:endParaRPr>
          </a:p>
          <a:p>
            <a:pPr indent="-298450" lvl="0" marL="4572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Change Management: All changes are documented through branch descriptions, pull requests, and team discussion before merging</a:t>
            </a:r>
            <a:endParaRPr sz="1100">
              <a:solidFill>
                <a:schemeClr val="lt1"/>
              </a:solidFill>
              <a:latin typeface="Barlow"/>
              <a:ea typeface="Barlow"/>
              <a:cs typeface="Barlow"/>
              <a:sym typeface="Barlow"/>
            </a:endParaRPr>
          </a:p>
          <a:p>
            <a:pPr indent="457200" lvl="0" marL="0" rtl="0" algn="l">
              <a:lnSpc>
                <a:spcPct val="115000"/>
              </a:lnSpc>
              <a:spcBef>
                <a:spcPts val="1200"/>
              </a:spcBef>
              <a:spcAft>
                <a:spcPts val="0"/>
              </a:spcAft>
              <a:buClr>
                <a:schemeClr val="lt1"/>
              </a:buClr>
              <a:buSzPts val="1100"/>
              <a:buFont typeface="Arial"/>
              <a:buNone/>
            </a:pPr>
            <a:r>
              <a:rPr lang="en" sz="1100" u="sng">
                <a:solidFill>
                  <a:schemeClr val="lt1"/>
                </a:solidFill>
                <a:latin typeface="Barlow"/>
                <a:ea typeface="Barlow"/>
                <a:cs typeface="Barlow"/>
                <a:sym typeface="Barlow"/>
              </a:rPr>
              <a:t>SCM Tools and Resources:</a:t>
            </a:r>
            <a:endParaRPr sz="1100" u="sng">
              <a:solidFill>
                <a:schemeClr val="lt1"/>
              </a:solidFill>
              <a:latin typeface="Barlow"/>
              <a:ea typeface="Barlow"/>
              <a:cs typeface="Barlow"/>
              <a:sym typeface="Barlow"/>
            </a:endParaRPr>
          </a:p>
          <a:p>
            <a:pPr indent="0" lvl="0" marL="45720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i. Version Control: GitHub Desktop for local branch management and synchronization with GitHub.</a:t>
            </a:r>
            <a:endParaRPr sz="1100">
              <a:solidFill>
                <a:schemeClr val="lt1"/>
              </a:solidFill>
              <a:latin typeface="Barlow"/>
              <a:ea typeface="Barlow"/>
              <a:cs typeface="Barlow"/>
              <a:sym typeface="Barlow"/>
            </a:endParaRPr>
          </a:p>
          <a:p>
            <a:pPr indent="0" lvl="0" marL="45720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ii. Branching Strategy: Feature-based branching.</a:t>
            </a:r>
            <a:endParaRPr sz="1100">
              <a:solidFill>
                <a:schemeClr val="lt1"/>
              </a:solidFill>
              <a:latin typeface="Barlow"/>
              <a:ea typeface="Barlow"/>
              <a:cs typeface="Barlow"/>
              <a:sym typeface="Barlow"/>
            </a:endParaRPr>
          </a:p>
          <a:p>
            <a:pPr indent="0" lvl="0" marL="45720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iii. Collaboration: Pull requests for code review on GitHub.</a:t>
            </a:r>
            <a:endParaRPr sz="1100">
              <a:solidFill>
                <a:schemeClr val="lt1"/>
              </a:solidFill>
              <a:latin typeface="Barlow"/>
              <a:ea typeface="Barlow"/>
              <a:cs typeface="Barlow"/>
              <a:sym typeface="Barlow"/>
            </a:endParaRPr>
          </a:p>
          <a:p>
            <a:pPr indent="0" lvl="0" marL="45720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iv. Issue &amp; Timeline Tracking: Hive.</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Tree>
  </p:cSld>
  <p:clrMapOvr>
    <a:masterClrMapping/>
  </p:clrMapOvr>
</p:sld>
</file>

<file path=ppt/slides/slide2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0" name="Shape 560"/>
        <p:cNvGrpSpPr/>
        <p:nvPr/>
      </p:nvGrpSpPr>
      <p:grpSpPr>
        <a:xfrm>
          <a:off x="0" y="0"/>
          <a:ext cx="0" cy="0"/>
          <a:chOff x="0" y="0"/>
          <a:chExt cx="0" cy="0"/>
        </a:xfrm>
      </p:grpSpPr>
      <p:sp>
        <p:nvSpPr>
          <p:cNvPr id="561" name="Google Shape;561;p85"/>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2" name="Google Shape;562;p85"/>
          <p:cNvSpPr txBox="1"/>
          <p:nvPr>
            <p:ph idx="2" type="subTitle"/>
          </p:nvPr>
        </p:nvSpPr>
        <p:spPr>
          <a:xfrm>
            <a:off x="791150" y="246450"/>
            <a:ext cx="36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7.0 SQA Tools, Techniques, Methods</a:t>
            </a:r>
            <a:endParaRPr/>
          </a:p>
        </p:txBody>
      </p:sp>
      <p:sp>
        <p:nvSpPr>
          <p:cNvPr id="563" name="Google Shape;563;p85"/>
          <p:cNvSpPr txBox="1"/>
          <p:nvPr/>
        </p:nvSpPr>
        <p:spPr>
          <a:xfrm>
            <a:off x="457400" y="864625"/>
            <a:ext cx="8358900" cy="36852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Tools</a:t>
            </a:r>
            <a:endParaRPr sz="1100">
              <a:solidFill>
                <a:schemeClr val="lt1"/>
              </a:solidFill>
              <a:latin typeface="Barlow"/>
              <a:ea typeface="Barlow"/>
              <a:cs typeface="Barlow"/>
              <a:sym typeface="Barlow"/>
            </a:endParaRPr>
          </a:p>
          <a:p>
            <a:pPr indent="-298450" lvl="0" marL="914400" rtl="0" algn="l">
              <a:lnSpc>
                <a:spcPct val="115000"/>
              </a:lnSpc>
              <a:spcBef>
                <a:spcPts val="120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Testing Frameworks: Unity Test Framework for testing game mechanics and physics.</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Performance Analysis: Unity Profiler for frame rate optimization and Oculus Performance Tools for VR-specific testing</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Debugging: Unity’s Play Mode for real-time debugging.</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VR Hardware Testing: Oculus Quest or Vive for hands-on testing of game mechanics in VR.</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	Techniques:</a:t>
            </a:r>
            <a:endParaRPr sz="1100">
              <a:solidFill>
                <a:schemeClr val="lt1"/>
              </a:solidFill>
              <a:latin typeface="Barlow"/>
              <a:ea typeface="Barlow"/>
              <a:cs typeface="Barlow"/>
              <a:sym typeface="Barlow"/>
            </a:endParaRPr>
          </a:p>
          <a:p>
            <a:pPr indent="-298450" lvl="0" marL="914400" rtl="0" algn="l">
              <a:lnSpc>
                <a:spcPct val="115000"/>
              </a:lnSpc>
              <a:spcBef>
                <a:spcPts val="120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VR-Specific Testing: Evaluate motion sickness prevention, input tracking, and hand-controller interactions.</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Continuous Integration (CI): Automate Unity builds and ensure testing at every stage of integration.</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End-to-End Testing: Simulate real-world gameplay scenarios in VR to ensure user satisfaction.</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Clr>
                <a:schemeClr val="lt1"/>
              </a:buClr>
              <a:buSzPts val="1100"/>
              <a:buFont typeface="Arial"/>
              <a:buNone/>
            </a:pPr>
            <a:r>
              <a:rPr lang="en" sz="1100">
                <a:solidFill>
                  <a:schemeClr val="lt1"/>
                </a:solidFill>
                <a:latin typeface="Barlow"/>
                <a:ea typeface="Barlow"/>
                <a:cs typeface="Barlow"/>
                <a:sym typeface="Barlow"/>
              </a:rPr>
              <a:t>	Methods:</a:t>
            </a:r>
            <a:endParaRPr sz="1100">
              <a:solidFill>
                <a:schemeClr val="lt1"/>
              </a:solidFill>
              <a:latin typeface="Barlow"/>
              <a:ea typeface="Barlow"/>
              <a:cs typeface="Barlow"/>
              <a:sym typeface="Barlow"/>
            </a:endParaRPr>
          </a:p>
          <a:p>
            <a:pPr indent="-298450" lvl="0" marL="914400" rtl="0" algn="l">
              <a:lnSpc>
                <a:spcPct val="115000"/>
              </a:lnSpc>
              <a:spcBef>
                <a:spcPts val="120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Physics Validation: Ensuring accurate collision and bounce properties for the paddle, ball, and wheelchair.</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Formal Technical Reviews (FTRs): Conducting code, asset, and gameplay reviews for defects and improvements.</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lphaLcPeriod"/>
            </a:pPr>
            <a:r>
              <a:rPr lang="en" sz="1100">
                <a:solidFill>
                  <a:schemeClr val="lt1"/>
                </a:solidFill>
                <a:latin typeface="Barlow"/>
                <a:ea typeface="Barlow"/>
                <a:cs typeface="Barlow"/>
                <a:sym typeface="Barlow"/>
              </a:rPr>
              <a:t>User Feedback Loops: Incorporating real user feedback to improve gameplay and usability.</a:t>
            </a:r>
            <a:endParaRPr sz="1100">
              <a:solidFill>
                <a:schemeClr val="lt1"/>
              </a:solidFill>
              <a:latin typeface="Barlow"/>
              <a:ea typeface="Barlow"/>
              <a:cs typeface="Barlow"/>
              <a:sym typeface="Barlow"/>
            </a:endParaRPr>
          </a:p>
          <a:p>
            <a:pPr indent="0" lvl="0" marL="457200" rtl="0" algn="l">
              <a:lnSpc>
                <a:spcPct val="115000"/>
              </a:lnSpc>
              <a:spcBef>
                <a:spcPts val="1200"/>
              </a:spcBef>
              <a:spcAft>
                <a:spcPts val="0"/>
              </a:spcAft>
              <a:buNone/>
            </a:pPr>
            <a:r>
              <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Tree>
  </p:cSld>
  <p:clrMapOvr>
    <a:masterClrMapping/>
  </p:clrMapOvr>
</p:sld>
</file>

<file path=ppt/slides/slide2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67" name="Shape 567"/>
        <p:cNvGrpSpPr/>
        <p:nvPr/>
      </p:nvGrpSpPr>
      <p:grpSpPr>
        <a:xfrm>
          <a:off x="0" y="0"/>
          <a:ext cx="0" cy="0"/>
          <a:chOff x="0" y="0"/>
          <a:chExt cx="0" cy="0"/>
        </a:xfrm>
      </p:grpSpPr>
      <p:sp>
        <p:nvSpPr>
          <p:cNvPr id="568" name="Google Shape;568;p86"/>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69" name="Google Shape;569;p86"/>
          <p:cNvSpPr txBox="1"/>
          <p:nvPr>
            <p:ph idx="2" type="subTitle"/>
          </p:nvPr>
        </p:nvSpPr>
        <p:spPr>
          <a:xfrm>
            <a:off x="791150" y="522625"/>
            <a:ext cx="14781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8.0 Appendix</a:t>
            </a:r>
            <a:endParaRPr/>
          </a:p>
        </p:txBody>
      </p:sp>
      <p:sp>
        <p:nvSpPr>
          <p:cNvPr id="570" name="Google Shape;570;p86"/>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1" name="Google Shape;571;p86"/>
          <p:cNvSpPr txBox="1"/>
          <p:nvPr/>
        </p:nvSpPr>
        <p:spPr>
          <a:xfrm>
            <a:off x="457400" y="361300"/>
            <a:ext cx="8358900" cy="46116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Clr>
                <a:schemeClr val="lt1"/>
              </a:buClr>
              <a:buSzPts val="1100"/>
              <a:buFont typeface="Arial"/>
              <a:buNone/>
            </a:pPr>
            <a:r>
              <a:rPr b="1" lang="en" sz="1200">
                <a:solidFill>
                  <a:schemeClr val="lt1"/>
                </a:solidFill>
                <a:latin typeface="Times New Roman"/>
                <a:ea typeface="Times New Roman"/>
                <a:cs typeface="Times New Roman"/>
                <a:sym typeface="Times New Roman"/>
              </a:rPr>
              <a:t>8.1 Traceability Matrix:</a:t>
            </a:r>
            <a:endParaRPr b="1" sz="1200">
              <a:solidFill>
                <a:schemeClr val="lt1"/>
              </a:solidFill>
              <a:latin typeface="Times New Roman"/>
              <a:ea typeface="Times New Roman"/>
              <a:cs typeface="Times New Roman"/>
              <a:sym typeface="Times New Roman"/>
            </a:endParaRPr>
          </a:p>
          <a:p>
            <a:pPr indent="0" lvl="0" marL="0" rtl="0" algn="l">
              <a:lnSpc>
                <a:spcPct val="115000"/>
              </a:lnSpc>
              <a:spcBef>
                <a:spcPts val="1200"/>
              </a:spcBef>
              <a:spcAft>
                <a:spcPts val="0"/>
              </a:spcAft>
              <a:buNone/>
            </a:pPr>
            <a:r>
              <a:t/>
            </a:r>
            <a:endParaRPr sz="1200">
              <a:solidFill>
                <a:schemeClr val="lt1"/>
              </a:solidFill>
              <a:latin typeface="Times New Roman"/>
              <a:ea typeface="Times New Roman"/>
              <a:cs typeface="Times New Roman"/>
              <a:sym typeface="Times New Roman"/>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pic>
        <p:nvPicPr>
          <p:cNvPr id="572" name="Google Shape;572;p86"/>
          <p:cNvPicPr preferRelativeResize="0"/>
          <p:nvPr/>
        </p:nvPicPr>
        <p:blipFill>
          <a:blip r:embed="rId3">
            <a:alphaModFix/>
          </a:blip>
          <a:stretch>
            <a:fillRect/>
          </a:stretch>
        </p:blipFill>
        <p:spPr>
          <a:xfrm>
            <a:off x="1373850" y="1350900"/>
            <a:ext cx="6966000" cy="3622000"/>
          </a:xfrm>
          <a:prstGeom prst="rect">
            <a:avLst/>
          </a:prstGeom>
          <a:noFill/>
          <a:ln>
            <a:noFill/>
          </a:ln>
        </p:spPr>
      </p:pic>
    </p:spTree>
  </p:cSld>
  <p:clrMapOvr>
    <a:masterClrMapping/>
  </p:clrMapOvr>
</p:sld>
</file>

<file path=ppt/slides/slide2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6" name="Shape 576"/>
        <p:cNvGrpSpPr/>
        <p:nvPr/>
      </p:nvGrpSpPr>
      <p:grpSpPr>
        <a:xfrm>
          <a:off x="0" y="0"/>
          <a:ext cx="0" cy="0"/>
          <a:chOff x="0" y="0"/>
          <a:chExt cx="0" cy="0"/>
        </a:xfrm>
      </p:grpSpPr>
      <p:sp>
        <p:nvSpPr>
          <p:cNvPr id="577" name="Google Shape;577;p87"/>
          <p:cNvSpPr txBox="1"/>
          <p:nvPr>
            <p:ph idx="1" type="body"/>
          </p:nvPr>
        </p:nvSpPr>
        <p:spPr>
          <a:xfrm>
            <a:off x="791150" y="738025"/>
            <a:ext cx="3918300" cy="2232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t/>
            </a:r>
            <a:endParaRPr/>
          </a:p>
        </p:txBody>
      </p:sp>
      <p:sp>
        <p:nvSpPr>
          <p:cNvPr id="578" name="Google Shape;578;p87"/>
          <p:cNvSpPr txBox="1"/>
          <p:nvPr>
            <p:ph idx="2" type="subTitle"/>
          </p:nvPr>
        </p:nvSpPr>
        <p:spPr>
          <a:xfrm>
            <a:off x="791150" y="522625"/>
            <a:ext cx="3918300" cy="215400"/>
          </a:xfrm>
          <a:prstGeom prst="rect">
            <a:avLst/>
          </a:prstGeom>
        </p:spPr>
        <p:txBody>
          <a:bodyPr anchorCtr="0" anchor="t" bIns="0" lIns="0" spcFirstLastPara="1" rIns="0" wrap="square" tIns="0">
            <a:noAutofit/>
          </a:bodyPr>
          <a:lstStyle/>
          <a:p>
            <a:pPr indent="0" lvl="0" marL="0" rtl="0" algn="l">
              <a:spcBef>
                <a:spcPts val="0"/>
              </a:spcBef>
              <a:spcAft>
                <a:spcPts val="0"/>
              </a:spcAft>
              <a:buNone/>
            </a:pPr>
            <a:r>
              <a:rPr lang="en"/>
              <a:t>8.0 Appendix Continued </a:t>
            </a:r>
            <a:endParaRPr/>
          </a:p>
        </p:txBody>
      </p:sp>
      <p:sp>
        <p:nvSpPr>
          <p:cNvPr id="579" name="Google Shape;579;p87"/>
          <p:cNvSpPr txBox="1"/>
          <p:nvPr/>
        </p:nvSpPr>
        <p:spPr>
          <a:xfrm>
            <a:off x="457400" y="407350"/>
            <a:ext cx="8358900" cy="4565700"/>
          </a:xfrm>
          <a:prstGeom prst="rect">
            <a:avLst/>
          </a:prstGeom>
          <a:noFill/>
          <a:ln cap="flat" cmpd="sng" w="9525">
            <a:solidFill>
              <a:schemeClr val="lt1"/>
            </a:solidFill>
            <a:prstDash val="solid"/>
            <a:round/>
            <a:headEnd len="sm" w="sm" type="none"/>
            <a:tailEnd len="sm" w="sm" type="none"/>
          </a:ln>
        </p:spPr>
        <p:txBody>
          <a:bodyPr anchorCtr="0" anchor="t" bIns="91425" lIns="91425" spcFirstLastPara="1" rIns="91425" wrap="square" tIns="91425">
            <a:noAutofit/>
          </a:bodyPr>
          <a:lstStyle/>
          <a:p>
            <a:pPr indent="45720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t/>
            </a:r>
            <a:endParaRPr b="1" sz="1200">
              <a:solidFill>
                <a:schemeClr val="lt1"/>
              </a:solidFill>
              <a:latin typeface="Times New Roman"/>
              <a:ea typeface="Times New Roman"/>
              <a:cs typeface="Times New Roman"/>
              <a:sym typeface="Times New Roman"/>
            </a:endParaRPr>
          </a:p>
          <a:p>
            <a:pPr indent="457200" lvl="0" marL="0" rtl="0" algn="l">
              <a:lnSpc>
                <a:spcPct val="115000"/>
              </a:lnSpc>
              <a:spcBef>
                <a:spcPts val="0"/>
              </a:spcBef>
              <a:spcAft>
                <a:spcPts val="0"/>
              </a:spcAft>
              <a:buNone/>
            </a:pPr>
            <a:r>
              <a:rPr b="1" lang="en" sz="1100">
                <a:solidFill>
                  <a:schemeClr val="lt1"/>
                </a:solidFill>
                <a:latin typeface="Barlow"/>
                <a:ea typeface="Barlow"/>
                <a:cs typeface="Barlow"/>
                <a:sym typeface="Barlow"/>
              </a:rPr>
              <a:t>8.2 References:</a:t>
            </a:r>
            <a:endParaRPr b="1" sz="1100">
              <a:solidFill>
                <a:schemeClr val="lt1"/>
              </a:solidFill>
              <a:latin typeface="Barlow"/>
              <a:ea typeface="Barlow"/>
              <a:cs typeface="Barlow"/>
              <a:sym typeface="Barlow"/>
            </a:endParaRPr>
          </a:p>
          <a:p>
            <a:pPr indent="457200" lvl="0" marL="0" rtl="0" algn="l">
              <a:lnSpc>
                <a:spcPct val="115000"/>
              </a:lnSpc>
              <a:spcBef>
                <a:spcPts val="0"/>
              </a:spcBef>
              <a:spcAft>
                <a:spcPts val="0"/>
              </a:spcAft>
              <a:buNone/>
            </a:pPr>
            <a:r>
              <a:t/>
            </a:r>
            <a:endParaRPr b="1"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rabicPeriod"/>
            </a:pPr>
            <a:r>
              <a:rPr lang="en" sz="1100">
                <a:solidFill>
                  <a:schemeClr val="lt1"/>
                </a:solidFill>
                <a:latin typeface="Barlow"/>
                <a:ea typeface="Barlow"/>
                <a:cs typeface="Barlow"/>
                <a:sym typeface="Barlow"/>
              </a:rPr>
              <a:t>Unity Documentation: </a:t>
            </a:r>
            <a:r>
              <a:rPr lang="en" sz="1100" u="sng">
                <a:solidFill>
                  <a:schemeClr val="hlink"/>
                </a:solidFill>
                <a:latin typeface="Barlow"/>
                <a:ea typeface="Barlow"/>
                <a:cs typeface="Barlow"/>
                <a:sym typeface="Barlow"/>
                <a:hlinkClick r:id="rId3"/>
              </a:rPr>
              <a:t>https://docs.unity3d.com</a:t>
            </a:r>
            <a:endParaRPr sz="1100">
              <a:solidFill>
                <a:schemeClr val="lt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rabicPeriod"/>
            </a:pPr>
            <a:r>
              <a:rPr lang="en" sz="1100">
                <a:solidFill>
                  <a:schemeClr val="lt1"/>
                </a:solidFill>
                <a:latin typeface="Barlow"/>
                <a:ea typeface="Barlow"/>
                <a:cs typeface="Barlow"/>
                <a:sym typeface="Barlow"/>
              </a:rPr>
              <a:t>Oculus VR Performance Guidelines: </a:t>
            </a:r>
            <a:r>
              <a:rPr lang="en" sz="1100" u="sng">
                <a:solidFill>
                  <a:schemeClr val="hlink"/>
                </a:solidFill>
                <a:latin typeface="Barlow"/>
                <a:ea typeface="Barlow"/>
                <a:cs typeface="Barlow"/>
                <a:sym typeface="Barlow"/>
                <a:hlinkClick r:id="rId4"/>
              </a:rPr>
              <a:t>https://developer.oculus.com/performance</a:t>
            </a:r>
            <a:endParaRPr sz="1100">
              <a:solidFill>
                <a:schemeClr val="lt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rabicPeriod"/>
            </a:pPr>
            <a:r>
              <a:rPr lang="en" sz="1100">
                <a:solidFill>
                  <a:schemeClr val="lt1"/>
                </a:solidFill>
                <a:latin typeface="Barlow"/>
                <a:ea typeface="Barlow"/>
                <a:cs typeface="Barlow"/>
                <a:sym typeface="Barlow"/>
              </a:rPr>
              <a:t>GitHub Actions Documentation: </a:t>
            </a:r>
            <a:r>
              <a:rPr lang="en" sz="1100" u="sng">
                <a:solidFill>
                  <a:schemeClr val="hlink"/>
                </a:solidFill>
                <a:latin typeface="Barlow"/>
                <a:ea typeface="Barlow"/>
                <a:cs typeface="Barlow"/>
                <a:sym typeface="Barlow"/>
                <a:hlinkClick r:id="rId5"/>
              </a:rPr>
              <a:t>https://docs.github.com/actions</a:t>
            </a:r>
            <a:endParaRPr sz="1100">
              <a:solidFill>
                <a:schemeClr val="lt1"/>
              </a:solidFill>
              <a:latin typeface="Barlow"/>
              <a:ea typeface="Barlow"/>
              <a:cs typeface="Barlow"/>
              <a:sym typeface="Barlow"/>
            </a:endParaRPr>
          </a:p>
          <a:p>
            <a:pPr indent="0" lvl="0" marL="0" rtl="0" algn="l">
              <a:lnSpc>
                <a:spcPct val="115000"/>
              </a:lnSpc>
              <a:spcBef>
                <a:spcPts val="0"/>
              </a:spcBef>
              <a:spcAft>
                <a:spcPts val="0"/>
              </a:spcAft>
              <a:buNone/>
            </a:pPr>
            <a:r>
              <a:t/>
            </a:r>
            <a:endParaRPr sz="1100">
              <a:solidFill>
                <a:schemeClr val="lt1"/>
              </a:solidFill>
              <a:latin typeface="Barlow"/>
              <a:ea typeface="Barlow"/>
              <a:cs typeface="Barlow"/>
              <a:sym typeface="Barlow"/>
            </a:endParaRPr>
          </a:p>
          <a:p>
            <a:pPr indent="-298450" lvl="0" marL="914400" rtl="0" algn="l">
              <a:lnSpc>
                <a:spcPct val="115000"/>
              </a:lnSpc>
              <a:spcBef>
                <a:spcPts val="0"/>
              </a:spcBef>
              <a:spcAft>
                <a:spcPts val="0"/>
              </a:spcAft>
              <a:buClr>
                <a:schemeClr val="lt1"/>
              </a:buClr>
              <a:buSzPts val="1100"/>
              <a:buFont typeface="Barlow"/>
              <a:buAutoNum type="arabicPeriod"/>
            </a:pPr>
            <a:r>
              <a:rPr lang="en" sz="1100">
                <a:solidFill>
                  <a:schemeClr val="lt1"/>
                </a:solidFill>
                <a:latin typeface="Barlow"/>
                <a:ea typeface="Barlow"/>
                <a:cs typeface="Barlow"/>
                <a:sym typeface="Barlow"/>
              </a:rPr>
              <a:t>Unity Profiler Documentation: https://docs.unity3d.com/Manual/Profiler.html</a:t>
            </a:r>
            <a:endParaRPr sz="1100">
              <a:solidFill>
                <a:schemeClr val="lt1"/>
              </a:solidFill>
              <a:latin typeface="Barlow"/>
              <a:ea typeface="Barlow"/>
              <a:cs typeface="Barlow"/>
              <a:sym typeface="Barlow"/>
            </a:endParaRPr>
          </a:p>
          <a:p>
            <a:pPr indent="0" lvl="0" marL="457200" rtl="0" algn="l">
              <a:lnSpc>
                <a:spcPct val="115000"/>
              </a:lnSpc>
              <a:spcBef>
                <a:spcPts val="1200"/>
              </a:spcBef>
              <a:spcAft>
                <a:spcPts val="0"/>
              </a:spcAft>
              <a:buNone/>
            </a:pPr>
            <a:r>
              <a:t/>
            </a:r>
            <a:endParaRPr sz="1100">
              <a:solidFill>
                <a:schemeClr val="lt1"/>
              </a:solidFill>
              <a:latin typeface="Barlow"/>
              <a:ea typeface="Barlow"/>
              <a:cs typeface="Barlow"/>
              <a:sym typeface="Barlow"/>
            </a:endParaRPr>
          </a:p>
          <a:p>
            <a:pPr indent="0" lvl="0" marL="0" rtl="0" algn="l">
              <a:lnSpc>
                <a:spcPct val="115000"/>
              </a:lnSpc>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120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83" name="Shape 383"/>
        <p:cNvGrpSpPr/>
        <p:nvPr/>
      </p:nvGrpSpPr>
      <p:grpSpPr>
        <a:xfrm>
          <a:off x="0" y="0"/>
          <a:ext cx="0" cy="0"/>
          <a:chOff x="0" y="0"/>
          <a:chExt cx="0" cy="0"/>
        </a:xfrm>
      </p:grpSpPr>
      <p:sp>
        <p:nvSpPr>
          <p:cNvPr id="384" name="Google Shape;384;p61"/>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Organizational responsibilities include:</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Development Team: Implementing quality-focused coding practices and unit testing.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QA Engineers: Conducting system-level testing, identifying bugs, and ensuring resolution.</a:t>
            </a:r>
            <a:endParaRPr sz="1100">
              <a:solidFill>
                <a:schemeClr val="lt1"/>
              </a:solidFill>
              <a:latin typeface="Barlow"/>
              <a:ea typeface="Barlow"/>
              <a:cs typeface="Barlow"/>
              <a:sym typeface="Barlow"/>
            </a:endParaRPr>
          </a:p>
          <a:p>
            <a:pPr indent="457200" lvl="0" marL="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Project Manager: Ensuring quality milestones are met and resources are allocated for quality efforts.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1.2 SQA organizational role</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lang="en" sz="1100">
                <a:solidFill>
                  <a:schemeClr val="lt1"/>
                </a:solidFill>
                <a:latin typeface="Barlow"/>
                <a:ea typeface="Barlow"/>
                <a:cs typeface="Barlow"/>
                <a:sym typeface="Barlow"/>
              </a:rPr>
              <a:t>The SQA group operates as an independent unit within the project organization to maintain impartiality in quality assessments. It is positioned parallel to the software engineering teams, reporting directly to the Project Manager to ensure transparency and alignment with project goals.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Key interactions between the SQA group and the software engineering teams include:</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Collaboration: Regularly reviewing deliverables, sharing quality metrics, and discussing defect resolutions.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Audits: Conducting process and product audits to verify compliance with established standards.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Feedback Loops: Providing useful feedback to the development team for improvements in code quality and adherence to requirements.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Testing Integration: Working closely with the development team to design and execute effective test cases for all project phases.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385" name="Google Shape;385;p61"/>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1.0 Introduction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386" name="Google Shape;386;p61"/>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0" name="Shape 390"/>
        <p:cNvGrpSpPr/>
        <p:nvPr/>
      </p:nvGrpSpPr>
      <p:grpSpPr>
        <a:xfrm>
          <a:off x="0" y="0"/>
          <a:ext cx="0" cy="0"/>
          <a:chOff x="0" y="0"/>
          <a:chExt cx="0" cy="0"/>
        </a:xfrm>
      </p:grpSpPr>
      <p:sp>
        <p:nvSpPr>
          <p:cNvPr id="391" name="Google Shape;391;p62"/>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lang="en" sz="1100">
                <a:solidFill>
                  <a:schemeClr val="lt1"/>
                </a:solidFill>
                <a:latin typeface="Barlow"/>
                <a:ea typeface="Barlow"/>
                <a:cs typeface="Barlow"/>
                <a:sym typeface="Barlow"/>
              </a:rPr>
              <a:t>This section details all important SQA tasks and assigns responsibility for each. Note that many SQA tasks are performed by software team members. Others may be performed by SQA specialists.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2.1 Task Overview</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lang="en" sz="1100">
                <a:solidFill>
                  <a:schemeClr val="lt1"/>
                </a:solidFill>
                <a:latin typeface="Barlow"/>
                <a:ea typeface="Barlow"/>
                <a:cs typeface="Barlow"/>
                <a:sym typeface="Barlow"/>
              </a:rPr>
              <a:t>This section outlines the key SQA tasks required to ensure the quality and reliability of the software. Each task is described, and responsibility is assigned.</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2.1.1 Description of SQA task m</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Task 1: Code Reviews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Description: Perform detailed reviews of the codebase to identify defects, ensure compliance with coding standards, and validate proper implementation of requirements.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Responsibility: Software development team and QA engineers.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Task 2: Unit Testing</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Description: Write and execute unit tests to validate the functionality of individual components/modules of the software.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Responsibility: Software developers.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Task 3: Integration Testing</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Description: Test the interactions between software modules to ensure seamless integration and proper communication.</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Responsibility: QA engineers and development team.</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392" name="Google Shape;392;p62"/>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2.0 SQA Tasks</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393" name="Google Shape;393;p62"/>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397" name="Shape 397"/>
        <p:cNvGrpSpPr/>
        <p:nvPr/>
      </p:nvGrpSpPr>
      <p:grpSpPr>
        <a:xfrm>
          <a:off x="0" y="0"/>
          <a:ext cx="0" cy="0"/>
          <a:chOff x="0" y="0"/>
          <a:chExt cx="0" cy="0"/>
        </a:xfrm>
      </p:grpSpPr>
      <p:sp>
        <p:nvSpPr>
          <p:cNvPr id="398" name="Google Shape;398;p63"/>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Task 4: Performance Testing</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Description: Conduct performance tests to measure system response times, scalability, and resource usage under various conditions.								</a:t>
            </a:r>
            <a:endParaRPr sz="1100">
              <a:solidFill>
                <a:schemeClr val="lt1"/>
              </a:solidFill>
              <a:latin typeface="Barlow"/>
              <a:ea typeface="Barlow"/>
              <a:cs typeface="Barlow"/>
              <a:sym typeface="Barlow"/>
            </a:endParaRPr>
          </a:p>
          <a:p>
            <a:pPr indent="457200" lvl="0" marL="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Responsibility: QA engineers.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Task 5: User Acceptance Testing (UAT)</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Description: Facilitate testing with end-users to verify that the software meets user expectations and real-world scenario	Responsibility: QA engineers and end-users.</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2.1.2 Work products and documentation</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Code Reviews: Code review logs, defect reports, and adherence matrices for coding standards.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Unit Testing: Unit test cases, test results, and coverage reports.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Integration Testing: Integration test plans, test results, and issue logs.					</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Performance Testing: Performance benchmarks, load test reports, and resource utilization logs.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User Acceptance Testing (UAT): UAT feedback, issue logs, and final approval documentation.</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2.2 Standards, Practices and Conventions (SPC)</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lang="en" sz="1100">
                <a:solidFill>
                  <a:schemeClr val="lt1"/>
                </a:solidFill>
                <a:latin typeface="Barlow"/>
                <a:ea typeface="Barlow"/>
                <a:cs typeface="Barlow"/>
                <a:sym typeface="Barlow"/>
              </a:rPr>
              <a:t>The following standards, practices, and conventions will govern the software engineering work:</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Coding Standards: Use industry-standard guidelines for clean, maintainable, and consistent code (e.g., Unity C# conventions).</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Testing Practices: Adopt a test-driven development (TDD) approach where feasible.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Version Control: Utilize Git for version control, with a standardized branching strategy (e.g., GitFlow/GitHub).		Documentation Standards: Ensure all documents adhere to the Software Requirements Specification format and maintain consistent formatting for readability.				</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Issue Tracking: Use an issue-tracking system (e.g., Hive) to document, track, and resolve defects.</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sz="1100">
              <a:solidFill>
                <a:schemeClr val="lt1"/>
              </a:solidFill>
              <a:latin typeface="Barlow"/>
              <a:ea typeface="Barlow"/>
              <a:cs typeface="Barlow"/>
              <a:sym typeface="Barlow"/>
            </a:endParaRPr>
          </a:p>
        </p:txBody>
      </p:sp>
      <p:sp>
        <p:nvSpPr>
          <p:cNvPr id="399" name="Google Shape;399;p63"/>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2.0 SQA Tasks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00" name="Google Shape;400;p63"/>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04" name="Shape 404"/>
        <p:cNvGrpSpPr/>
        <p:nvPr/>
      </p:nvGrpSpPr>
      <p:grpSpPr>
        <a:xfrm>
          <a:off x="0" y="0"/>
          <a:ext cx="0" cy="0"/>
          <a:chOff x="0" y="0"/>
          <a:chExt cx="0" cy="0"/>
        </a:xfrm>
      </p:grpSpPr>
      <p:sp>
        <p:nvSpPr>
          <p:cNvPr id="405" name="Google Shape;405;p64"/>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2.3 SQA Resources</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The following resources are required to perform SQA tasks: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People:</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QA Engineers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Software Developers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Project Manager</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End-users for UAT</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Hardware:</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Test servers for performance and integration testing.</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VR hardware for user testing.</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Software:</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Testing frameworks (e.g., NUnit for Unity).</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Version control tools (e.g., Git).</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Continuous integration/continuous deployment (CI/CD) tools (e.g., GitHub).</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Tools: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Debugging tools (e.g., Visual Studio Debugger).</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Code analysis tools (e.g., Roslyn Analyzers).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Performance testing tools (e.g., Unity Profiler, Apache JMeter).</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Collaboration platforms (e.g., Slack).</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None/>
            </a:pPr>
            <a:r>
              <a:t/>
            </a:r>
            <a:endParaRPr b="1" sz="1100">
              <a:solidFill>
                <a:schemeClr val="lt1"/>
              </a:solidFill>
              <a:latin typeface="Barlow"/>
              <a:ea typeface="Barlow"/>
              <a:cs typeface="Barlow"/>
              <a:sym typeface="Barlow"/>
            </a:endParaRPr>
          </a:p>
        </p:txBody>
      </p:sp>
      <p:sp>
        <p:nvSpPr>
          <p:cNvPr id="406" name="Google Shape;406;p64"/>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2.0 SQA Tasks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07" name="Google Shape;407;p64"/>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1" name="Shape 411"/>
        <p:cNvGrpSpPr/>
        <p:nvPr/>
      </p:nvGrpSpPr>
      <p:grpSpPr>
        <a:xfrm>
          <a:off x="0" y="0"/>
          <a:ext cx="0" cy="0"/>
          <a:chOff x="0" y="0"/>
          <a:chExt cx="0" cy="0"/>
        </a:xfrm>
      </p:grpSpPr>
      <p:sp>
        <p:nvSpPr>
          <p:cNvPr id="412" name="Google Shape;412;p65"/>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Description: Formal Technical Reviews (FTRs) should follow a structured process: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Review objectives are clearly defined.</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Necessary materials (e.g., documents, code, models) are distributed to participants in advance.</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Review begins with a brief overview from the author.</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Participants discuss findings and propose corrections.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The meeting concludes with action items and timelines.</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3.1.2 Roles and Responsibilities</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The roles people play during a FTR and the responsibilities of each player.</a:t>
            </a:r>
            <a:endParaRPr b="1"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Moderator: Ensures the review remains focused and adheres to the agenda.</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Author: Presents the work product and addresses questions.</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Reviewer: Examines the work product to identify defects, inconsistencies, and improvements.</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Recorder: Documents meeting outcomes, action items, and decisions.</a:t>
            </a:r>
            <a:endParaRPr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3.1.3 Review work products</a:t>
            </a:r>
            <a:endParaRPr b="1"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Documents, forms, lists produced as a consequence of the FTR.</a:t>
            </a:r>
            <a:endParaRPr b="1" sz="1100">
              <a:solidFill>
                <a:schemeClr val="lt1"/>
              </a:solidFill>
              <a:latin typeface="Barlow"/>
              <a:ea typeface="Barlow"/>
              <a:cs typeface="Barlow"/>
              <a:sym typeface="Barlow"/>
            </a:endParaRPr>
          </a:p>
          <a:p>
            <a:pPr indent="0" lvl="0" marL="0" rtl="0" algn="l">
              <a:spcBef>
                <a:spcPts val="0"/>
              </a:spcBef>
              <a:spcAft>
                <a:spcPts val="0"/>
              </a:spcAft>
              <a:buNone/>
            </a:pPr>
            <a:r>
              <a:rPr b="1" lang="en" sz="1100">
                <a:solidFill>
                  <a:schemeClr val="lt1"/>
                </a:solidFill>
                <a:latin typeface="Barlow"/>
                <a:ea typeface="Barlow"/>
                <a:cs typeface="Barlow"/>
                <a:sym typeface="Barlow"/>
              </a:rPr>
              <a:t>Outputs:</a:t>
            </a:r>
            <a:endParaRPr b="1"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Review summary reports.</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Lists of identified issues and action items.</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Updated documents reflecting changes based on the review.</a:t>
            </a:r>
            <a:endParaRPr sz="1100">
              <a:solidFill>
                <a:schemeClr val="lt1"/>
              </a:solidFill>
              <a:latin typeface="Barlow"/>
              <a:ea typeface="Barlow"/>
              <a:cs typeface="Barlow"/>
              <a:sym typeface="Barlow"/>
            </a:endParaRPr>
          </a:p>
          <a:p>
            <a:pPr indent="0" lvl="0" marL="457200" rtl="0" algn="l">
              <a:spcBef>
                <a:spcPts val="0"/>
              </a:spcBef>
              <a:spcAft>
                <a:spcPts val="0"/>
              </a:spcAft>
              <a:buNone/>
            </a:pPr>
            <a:r>
              <a:rPr lang="en" sz="1100">
                <a:solidFill>
                  <a:schemeClr val="lt1"/>
                </a:solidFill>
                <a:latin typeface="Barlow"/>
                <a:ea typeface="Barlow"/>
                <a:cs typeface="Barlow"/>
                <a:sym typeface="Barlow"/>
              </a:rPr>
              <a:t>Approval or rejection of the reviewed work product.</a:t>
            </a:r>
            <a:endParaRPr sz="1100">
              <a:solidFill>
                <a:schemeClr val="lt1"/>
              </a:solidFill>
              <a:latin typeface="Barlow"/>
              <a:ea typeface="Barlow"/>
              <a:cs typeface="Barlow"/>
              <a:sym typeface="Barlow"/>
            </a:endParaRPr>
          </a:p>
          <a:p>
            <a:pPr indent="0" lvl="0" marL="0" rtl="0" algn="l">
              <a:spcBef>
                <a:spcPts val="0"/>
              </a:spcBef>
              <a:spcAft>
                <a:spcPts val="0"/>
              </a:spcAft>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None/>
            </a:pPr>
            <a:r>
              <a:t/>
            </a:r>
            <a:endParaRPr b="1" sz="1100">
              <a:solidFill>
                <a:schemeClr val="lt1"/>
              </a:solidFill>
              <a:latin typeface="Barlow"/>
              <a:ea typeface="Barlow"/>
              <a:cs typeface="Barlow"/>
              <a:sym typeface="Barlow"/>
            </a:endParaRPr>
          </a:p>
        </p:txBody>
      </p:sp>
      <p:sp>
        <p:nvSpPr>
          <p:cNvPr id="413" name="Google Shape;413;p65"/>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a:t>
            </a:r>
            <a:r>
              <a:rPr lang="en">
                <a:solidFill>
                  <a:schemeClr val="accent3"/>
                </a:solidFill>
                <a:latin typeface="Hepta Slab Medium"/>
                <a:ea typeface="Hepta Slab Medium"/>
                <a:cs typeface="Hepta Slab Medium"/>
                <a:sym typeface="Hepta Slab Medium"/>
              </a:rPr>
              <a:t>.0 Reviews and Audits</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14" name="Google Shape;414;p65"/>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18" name="Shape 418"/>
        <p:cNvGrpSpPr/>
        <p:nvPr/>
      </p:nvGrpSpPr>
      <p:grpSpPr>
        <a:xfrm>
          <a:off x="0" y="0"/>
          <a:ext cx="0" cy="0"/>
          <a:chOff x="0" y="0"/>
          <a:chExt cx="0" cy="0"/>
        </a:xfrm>
      </p:grpSpPr>
      <p:sp>
        <p:nvSpPr>
          <p:cNvPr id="419" name="Google Shape;419;p66"/>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100">
                <a:solidFill>
                  <a:schemeClr val="lt1"/>
                </a:solidFill>
                <a:latin typeface="Barlow"/>
                <a:ea typeface="Barlow"/>
                <a:cs typeface="Barlow"/>
                <a:sym typeface="Barlow"/>
              </a:rPr>
              <a:t> 3.2.1 Description of review 1 - System Specification Review</a:t>
            </a:r>
            <a:endParaRPr b="1" sz="1100">
              <a:solidFill>
                <a:schemeClr val="lt1"/>
              </a:solidFill>
              <a:latin typeface="Barlow"/>
              <a:ea typeface="Barlow"/>
              <a:cs typeface="Barlow"/>
              <a:sym typeface="Barlow"/>
            </a:endParaRPr>
          </a:p>
          <a:p>
            <a:pPr indent="0" lvl="0" marL="457200" rtl="0" algn="l">
              <a:spcBef>
                <a:spcPts val="0"/>
              </a:spcBef>
              <a:spcAft>
                <a:spcPts val="0"/>
              </a:spcAft>
              <a:buNone/>
            </a:pPr>
            <a:r>
              <a:rPr b="1" lang="en" sz="1100">
                <a:solidFill>
                  <a:schemeClr val="lt1"/>
                </a:solidFill>
                <a:latin typeface="Barlow"/>
                <a:ea typeface="Barlow"/>
                <a:cs typeface="Barlow"/>
                <a:sym typeface="Barlow"/>
              </a:rPr>
              <a:t>The sections that follow are included for each Section 3.2.1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3.2.1.1 Description and focus of the review</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Purpose of the review (e.g., verify adherence to specifications, identify design flaws).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Verify that we adhere to the specifications of Unity</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3.2.1.2 Timing of the review</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Will be conducted in parallel with the development process, periodically ensuring we are within Unity’s limits.</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3.2.1.3 Work products produced</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Review reports, updated models, and checklists.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No concrete models or reports needed for this review.</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 3.2.1.4 Review checklist</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b="1" lang="en" sz="11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Unity scripts are properly linked to components</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Unity displays gamescreens correctly</a:t>
            </a:r>
            <a:endParaRPr sz="1100">
              <a:solidFill>
                <a:schemeClr val="lt1"/>
              </a:solidFill>
              <a:latin typeface="Barlow"/>
              <a:ea typeface="Barlow"/>
              <a:cs typeface="Barlow"/>
              <a:sym typeface="Barlow"/>
            </a:endParaRPr>
          </a:p>
          <a:p>
            <a:pPr indent="0" lvl="0" marL="457200" rtl="0" algn="l">
              <a:spcBef>
                <a:spcPts val="0"/>
              </a:spcBef>
              <a:spcAft>
                <a:spcPts val="0"/>
              </a:spcAft>
              <a:buClr>
                <a:schemeClr val="lt1"/>
              </a:buClr>
              <a:buSzPts val="1100"/>
              <a:buFont typeface="Arial"/>
              <a:buNone/>
            </a:pPr>
            <a:r>
              <a:rPr lang="en" sz="1100">
                <a:solidFill>
                  <a:schemeClr val="lt1"/>
                </a:solidFill>
                <a:latin typeface="Barlow"/>
                <a:ea typeface="Barlow"/>
                <a:cs typeface="Barlow"/>
                <a:sym typeface="Barlow"/>
              </a:rPr>
              <a:t>Game objects and Prefabs are properly rendered into Unity</a:t>
            </a:r>
            <a:endParaRPr sz="1100">
              <a:solidFill>
                <a:schemeClr val="lt1"/>
              </a:solidFill>
              <a:latin typeface="Barlow"/>
              <a:ea typeface="Barlow"/>
              <a:cs typeface="Barlow"/>
              <a:sym typeface="Barlow"/>
            </a:endParaRPr>
          </a:p>
          <a:p>
            <a:pPr indent="0" lvl="0" marL="0" rtl="0" algn="l">
              <a:spcBef>
                <a:spcPts val="0"/>
              </a:spcBef>
              <a:spcAft>
                <a:spcPts val="0"/>
              </a:spcAft>
              <a:buClr>
                <a:schemeClr val="lt1"/>
              </a:buClr>
              <a:buSzPts val="1100"/>
              <a:buFont typeface="Arial"/>
              <a:buNone/>
            </a:pPr>
            <a:r>
              <a:t/>
            </a:r>
            <a:endParaRPr b="1" sz="1100">
              <a:solidFill>
                <a:schemeClr val="lt1"/>
              </a:solidFill>
              <a:latin typeface="Barlow"/>
              <a:ea typeface="Barlow"/>
              <a:cs typeface="Barlow"/>
              <a:sym typeface="Barlow"/>
            </a:endParaRPr>
          </a:p>
          <a:p>
            <a:pPr indent="0" lvl="0" marL="0" rtl="0" algn="l">
              <a:spcBef>
                <a:spcPts val="0"/>
              </a:spcBef>
              <a:spcAft>
                <a:spcPts val="0"/>
              </a:spcAft>
              <a:buNone/>
            </a:pPr>
            <a:r>
              <a:t/>
            </a:r>
            <a:endParaRPr b="1" sz="1100">
              <a:solidFill>
                <a:schemeClr val="lt1"/>
              </a:solidFill>
              <a:latin typeface="Barlow"/>
              <a:ea typeface="Barlow"/>
              <a:cs typeface="Barlow"/>
              <a:sym typeface="Barlow"/>
            </a:endParaRPr>
          </a:p>
        </p:txBody>
      </p:sp>
      <p:sp>
        <p:nvSpPr>
          <p:cNvPr id="420" name="Google Shape;420;p66"/>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21" name="Google Shape;421;p66"/>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425" name="Shape 425"/>
        <p:cNvGrpSpPr/>
        <p:nvPr/>
      </p:nvGrpSpPr>
      <p:grpSpPr>
        <a:xfrm>
          <a:off x="0" y="0"/>
          <a:ext cx="0" cy="0"/>
          <a:chOff x="0" y="0"/>
          <a:chExt cx="0" cy="0"/>
        </a:xfrm>
      </p:grpSpPr>
      <p:sp>
        <p:nvSpPr>
          <p:cNvPr id="426" name="Google Shape;426;p67"/>
          <p:cNvSpPr txBox="1"/>
          <p:nvPr/>
        </p:nvSpPr>
        <p:spPr>
          <a:xfrm>
            <a:off x="480425" y="786575"/>
            <a:ext cx="8358900" cy="4041000"/>
          </a:xfrm>
          <a:prstGeom prst="rect">
            <a:avLst/>
          </a:prstGeom>
          <a:noFill/>
          <a:ln cap="flat" cmpd="sng" w="9525">
            <a:solidFill>
              <a:srgbClr val="000000"/>
            </a:solidFill>
            <a:prstDash val="solid"/>
            <a:round/>
            <a:headEnd len="sm" w="sm" type="none"/>
            <a:tailEnd len="sm" w="sm" type="none"/>
          </a:ln>
        </p:spPr>
        <p:txBody>
          <a:bodyPr anchorCtr="0" anchor="t" bIns="91425" lIns="91425" spcFirstLastPara="1" rIns="91425" wrap="square" tIns="91425">
            <a:noAutofit/>
          </a:bodyPr>
          <a:lstStyle/>
          <a:p>
            <a:pPr indent="0" lvl="0" marL="0" rtl="0" algn="l">
              <a:spcBef>
                <a:spcPts val="0"/>
              </a:spcBef>
              <a:spcAft>
                <a:spcPts val="0"/>
              </a:spcAft>
              <a:buNone/>
            </a:pPr>
            <a:r>
              <a:rPr b="1" lang="en" sz="1300">
                <a:solidFill>
                  <a:schemeClr val="lt1"/>
                </a:solidFill>
                <a:latin typeface="Barlow"/>
                <a:ea typeface="Barlow"/>
                <a:cs typeface="Barlow"/>
                <a:sym typeface="Barlow"/>
              </a:rPr>
              <a:t> 3.2.2 Description of review 2 - Software Project Plan Review</a:t>
            </a:r>
            <a:endParaRPr b="1" sz="1300">
              <a:solidFill>
                <a:schemeClr val="lt1"/>
              </a:solidFill>
              <a:latin typeface="Barlow"/>
              <a:ea typeface="Barlow"/>
              <a:cs typeface="Barlow"/>
              <a:sym typeface="Barlow"/>
            </a:endParaRPr>
          </a:p>
          <a:p>
            <a:pPr indent="0" lvl="0" marL="457200" rtl="0" algn="l">
              <a:spcBef>
                <a:spcPts val="0"/>
              </a:spcBef>
              <a:spcAft>
                <a:spcPts val="0"/>
              </a:spcAft>
              <a:buNone/>
            </a:pPr>
            <a:r>
              <a:rPr lang="en" sz="1300">
                <a:solidFill>
                  <a:schemeClr val="lt1"/>
                </a:solidFill>
                <a:latin typeface="Barlow"/>
                <a:ea typeface="Barlow"/>
                <a:cs typeface="Barlow"/>
                <a:sym typeface="Barlow"/>
              </a:rPr>
              <a:t>The sections that follow are included for each Section 3.2.2 </a:t>
            </a:r>
            <a:endParaRPr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3.2.2.1 Description and focus of the review</a:t>
            </a:r>
            <a:endParaRPr b="1"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Purpose of the review (e.g., verify adherence to specifications, identify design flaws).</a:t>
            </a:r>
            <a:endParaRPr b="1" sz="1300">
              <a:solidFill>
                <a:schemeClr val="lt1"/>
              </a:solidFill>
              <a:latin typeface="Barlow"/>
              <a:ea typeface="Barlow"/>
              <a:cs typeface="Barlow"/>
              <a:sym typeface="Barlow"/>
            </a:endParaRPr>
          </a:p>
          <a:p>
            <a:pPr indent="0" lvl="0" marL="457200" rtl="0" algn="l">
              <a:spcBef>
                <a:spcPts val="0"/>
              </a:spcBef>
              <a:spcAft>
                <a:spcPts val="0"/>
              </a:spcAft>
              <a:buNone/>
            </a:pPr>
            <a:r>
              <a:rPr lang="en" sz="1300">
                <a:solidFill>
                  <a:schemeClr val="lt1"/>
                </a:solidFill>
                <a:latin typeface="Barlow"/>
                <a:ea typeface="Barlow"/>
                <a:cs typeface="Barlow"/>
                <a:sym typeface="Barlow"/>
              </a:rPr>
              <a:t>Ensure our SPP accurately lays out the requirements for development.</a:t>
            </a:r>
            <a:endParaRPr sz="1300">
              <a:solidFill>
                <a:schemeClr val="lt1"/>
              </a:solidFill>
              <a:latin typeface="Barlow"/>
              <a:ea typeface="Barlow"/>
              <a:cs typeface="Barlow"/>
              <a:sym typeface="Barlow"/>
            </a:endParaRPr>
          </a:p>
          <a:p>
            <a:pPr indent="0" lvl="0" marL="0" rtl="0" algn="l">
              <a:spcBef>
                <a:spcPts val="0"/>
              </a:spcBef>
              <a:spcAft>
                <a:spcPts val="0"/>
              </a:spcAft>
              <a:buNone/>
            </a:pPr>
            <a:r>
              <a:t/>
            </a:r>
            <a:endParaRPr b="1"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 3.2.2.2 Timing of the review</a:t>
            </a:r>
            <a:endParaRPr b="1"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Specify when the review is conducted during the development lifecycle (e.g., after completing requirements gathering, before implementation).</a:t>
            </a:r>
            <a:endParaRPr b="1" sz="1300">
              <a:solidFill>
                <a:schemeClr val="lt1"/>
              </a:solidFill>
              <a:latin typeface="Barlow"/>
              <a:ea typeface="Barlow"/>
              <a:cs typeface="Barlow"/>
              <a:sym typeface="Barlow"/>
            </a:endParaRPr>
          </a:p>
          <a:p>
            <a:pPr indent="0" lvl="0" marL="457200" rtl="0" algn="l">
              <a:spcBef>
                <a:spcPts val="0"/>
              </a:spcBef>
              <a:spcAft>
                <a:spcPts val="0"/>
              </a:spcAft>
              <a:buNone/>
            </a:pPr>
            <a:r>
              <a:rPr lang="en" sz="1300">
                <a:solidFill>
                  <a:schemeClr val="lt1"/>
                </a:solidFill>
                <a:latin typeface="Barlow"/>
                <a:ea typeface="Barlow"/>
                <a:cs typeface="Barlow"/>
                <a:sym typeface="Barlow"/>
              </a:rPr>
              <a:t>Conducted prior to the development phase, after requirements gathering.</a:t>
            </a:r>
            <a:endParaRPr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 3.2.2.3 Work products produced</a:t>
            </a:r>
            <a:endParaRPr b="1"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Review reports, updated models, and checklists.</a:t>
            </a:r>
            <a:endParaRPr b="1" sz="1300">
              <a:solidFill>
                <a:schemeClr val="lt1"/>
              </a:solidFill>
              <a:latin typeface="Barlow"/>
              <a:ea typeface="Barlow"/>
              <a:cs typeface="Barlow"/>
              <a:sym typeface="Barlow"/>
            </a:endParaRPr>
          </a:p>
          <a:p>
            <a:pPr indent="0" lvl="0" marL="457200" rtl="0" algn="l">
              <a:spcBef>
                <a:spcPts val="0"/>
              </a:spcBef>
              <a:spcAft>
                <a:spcPts val="0"/>
              </a:spcAft>
              <a:buNone/>
            </a:pPr>
            <a:r>
              <a:rPr lang="en" sz="1300" u="sng">
                <a:solidFill>
                  <a:schemeClr val="lt1"/>
                </a:solidFill>
                <a:latin typeface="Barlow"/>
                <a:ea typeface="Barlow"/>
                <a:cs typeface="Barlow"/>
                <a:sym typeface="Barlow"/>
                <a:hlinkClick r:id="rId3">
                  <a:extLst>
                    <a:ext uri="{A12FA001-AC4F-418D-AE19-62706E023703}">
                      <ahyp:hlinkClr val="tx"/>
                    </a:ext>
                  </a:extLst>
                </a:hlinkClick>
              </a:rPr>
              <a:t>VRWPP SPMP (Software Project Management Plan) (Updated)</a:t>
            </a:r>
            <a:endParaRPr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 3.2.2.4 Review checklist</a:t>
            </a:r>
            <a:endParaRPr b="1" sz="1300">
              <a:solidFill>
                <a:schemeClr val="lt1"/>
              </a:solidFill>
              <a:latin typeface="Barlow"/>
              <a:ea typeface="Barlow"/>
              <a:cs typeface="Barlow"/>
              <a:sym typeface="Barlow"/>
            </a:endParaRPr>
          </a:p>
          <a:p>
            <a:pPr indent="0" lvl="0" marL="0" rtl="0" algn="l">
              <a:spcBef>
                <a:spcPts val="0"/>
              </a:spcBef>
              <a:spcAft>
                <a:spcPts val="0"/>
              </a:spcAft>
              <a:buNone/>
            </a:pPr>
            <a:r>
              <a:rPr b="1" lang="en" sz="1300">
                <a:solidFill>
                  <a:schemeClr val="lt1"/>
                </a:solidFill>
                <a:latin typeface="Barlow"/>
                <a:ea typeface="Barlow"/>
                <a:cs typeface="Barlow"/>
                <a:sym typeface="Barlow"/>
              </a:rPr>
              <a:t>A predefined list of criteria specific to the type of review (e.g., for code reviews: adherence to coding standards, absence of syntax errors).</a:t>
            </a:r>
            <a:endParaRPr b="1" sz="1300">
              <a:solidFill>
                <a:schemeClr val="lt1"/>
              </a:solidFill>
              <a:latin typeface="Barlow"/>
              <a:ea typeface="Barlow"/>
              <a:cs typeface="Barlow"/>
              <a:sym typeface="Barlow"/>
            </a:endParaRPr>
          </a:p>
          <a:p>
            <a:pPr indent="0" lvl="0" marL="457200" rtl="0" algn="l">
              <a:spcBef>
                <a:spcPts val="0"/>
              </a:spcBef>
              <a:spcAft>
                <a:spcPts val="0"/>
              </a:spcAft>
              <a:buNone/>
            </a:pPr>
            <a:r>
              <a:rPr lang="en" sz="1300">
                <a:solidFill>
                  <a:schemeClr val="lt1"/>
                </a:solidFill>
                <a:latin typeface="Barlow"/>
                <a:ea typeface="Barlow"/>
                <a:cs typeface="Barlow"/>
                <a:sym typeface="Barlow"/>
              </a:rPr>
              <a:t>N/A</a:t>
            </a:r>
            <a:endParaRPr sz="1300">
              <a:solidFill>
                <a:schemeClr val="lt1"/>
              </a:solidFill>
              <a:latin typeface="Barlow"/>
              <a:ea typeface="Barlow"/>
              <a:cs typeface="Barlow"/>
              <a:sym typeface="Barlow"/>
            </a:endParaRPr>
          </a:p>
          <a:p>
            <a:pPr indent="0" lvl="0" marL="0" rtl="0" algn="l">
              <a:spcBef>
                <a:spcPts val="0"/>
              </a:spcBef>
              <a:spcAft>
                <a:spcPts val="0"/>
              </a:spcAft>
              <a:buNone/>
            </a:pPr>
            <a:r>
              <a:t/>
            </a:r>
            <a:endParaRPr b="1" sz="1300">
              <a:solidFill>
                <a:schemeClr val="lt1"/>
              </a:solidFill>
              <a:latin typeface="Barlow"/>
              <a:ea typeface="Barlow"/>
              <a:cs typeface="Barlow"/>
              <a:sym typeface="Barlow"/>
            </a:endParaRPr>
          </a:p>
          <a:p>
            <a:pPr indent="0" lvl="0" marL="0" rtl="0" algn="l">
              <a:spcBef>
                <a:spcPts val="0"/>
              </a:spcBef>
              <a:spcAft>
                <a:spcPts val="0"/>
              </a:spcAft>
              <a:buNone/>
            </a:pPr>
            <a:r>
              <a:t/>
            </a:r>
            <a:endParaRPr b="1" sz="1300">
              <a:solidFill>
                <a:schemeClr val="lt1"/>
              </a:solidFill>
              <a:latin typeface="Barlow"/>
              <a:ea typeface="Barlow"/>
              <a:cs typeface="Barlow"/>
              <a:sym typeface="Barlow"/>
            </a:endParaRPr>
          </a:p>
        </p:txBody>
      </p:sp>
      <p:sp>
        <p:nvSpPr>
          <p:cNvPr id="427" name="Google Shape;427;p67"/>
          <p:cNvSpPr txBox="1"/>
          <p:nvPr/>
        </p:nvSpPr>
        <p:spPr>
          <a:xfrm>
            <a:off x="480425" y="290625"/>
            <a:ext cx="8010000" cy="337200"/>
          </a:xfrm>
          <a:prstGeom prst="rect">
            <a:avLst/>
          </a:prstGeom>
          <a:noFill/>
          <a:ln>
            <a:noFill/>
          </a:ln>
        </p:spPr>
        <p:txBody>
          <a:bodyPr anchorCtr="0" anchor="t" bIns="91425" lIns="91425" spcFirstLastPara="1" rIns="91425" wrap="square" tIns="91425">
            <a:noAutofit/>
          </a:bodyPr>
          <a:lstStyle/>
          <a:p>
            <a:pPr indent="0" lvl="0" marL="0" rtl="0" algn="l">
              <a:spcBef>
                <a:spcPts val="0"/>
              </a:spcBef>
              <a:spcAft>
                <a:spcPts val="0"/>
              </a:spcAft>
              <a:buNone/>
            </a:pPr>
            <a:r>
              <a:rPr lang="en">
                <a:solidFill>
                  <a:schemeClr val="accent3"/>
                </a:solidFill>
                <a:latin typeface="Hepta Slab Medium"/>
                <a:ea typeface="Hepta Slab Medium"/>
                <a:cs typeface="Hepta Slab Medium"/>
                <a:sym typeface="Hepta Slab Medium"/>
              </a:rPr>
              <a:t>3.0 Reviews and Audits Continued</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a:p>
            <a:pPr indent="0" lvl="0" marL="0" rtl="0" algn="l">
              <a:spcBef>
                <a:spcPts val="0"/>
              </a:spcBef>
              <a:spcAft>
                <a:spcPts val="0"/>
              </a:spcAft>
              <a:buNone/>
            </a:pPr>
            <a:r>
              <a:t/>
            </a:r>
            <a:endParaRPr>
              <a:solidFill>
                <a:schemeClr val="accent3"/>
              </a:solidFill>
              <a:latin typeface="Hepta Slab Medium"/>
              <a:ea typeface="Hepta Slab Medium"/>
              <a:cs typeface="Hepta Slab Medium"/>
              <a:sym typeface="Hepta Slab Medium"/>
            </a:endParaRPr>
          </a:p>
        </p:txBody>
      </p:sp>
      <p:sp>
        <p:nvSpPr>
          <p:cNvPr id="428" name="Google Shape;428;p67"/>
          <p:cNvSpPr txBox="1"/>
          <p:nvPr>
            <p:ph idx="12" type="sldNum"/>
          </p:nvPr>
        </p:nvSpPr>
        <p:spPr>
          <a:xfrm>
            <a:off x="8490529" y="250829"/>
            <a:ext cx="348900" cy="178200"/>
          </a:xfrm>
          <a:prstGeom prst="rect">
            <a:avLst/>
          </a:prstGeom>
        </p:spPr>
        <p:txBody>
          <a:bodyPr anchorCtr="0" anchor="t" bIns="91425" lIns="91425" spcFirstLastPara="1" rIns="91425" wrap="square" tIns="91425">
            <a:noAutofit/>
          </a:body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
</file>

<file path=ppt/theme/theme1.xml><?xml version="1.0" encoding="utf-8"?>
<a:theme xmlns:a="http://schemas.openxmlformats.org/drawingml/2006/main" xmlns:r="http://schemas.openxmlformats.org/officeDocument/2006/relationships" name="Strategy Plan">
  <a:themeElements>
    <a:clrScheme name="Simple Light">
      <a:dk1>
        <a:srgbClr val="FFFFFF"/>
      </a:dk1>
      <a:lt1>
        <a:srgbClr val="000000"/>
      </a:lt1>
      <a:dk2>
        <a:srgbClr val="999999"/>
      </a:dk2>
      <a:lt2>
        <a:srgbClr val="FFECD1"/>
      </a:lt2>
      <a:accent1>
        <a:srgbClr val="AC6600"/>
      </a:accent1>
      <a:accent2>
        <a:srgbClr val="5E7F00"/>
      </a:accent2>
      <a:accent3>
        <a:srgbClr val="2322EF"/>
      </a:accent3>
      <a:accent4>
        <a:srgbClr val="DDDDFF"/>
      </a:accent4>
      <a:accent5>
        <a:srgbClr val="EFEFEF"/>
      </a:accent5>
      <a:accent6>
        <a:srgbClr val="F7FEEB"/>
      </a:accent6>
      <a:hlink>
        <a:srgbClr val="FFFFFF"/>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