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029CF4-AB95-4A31-BD67-5535A415FEAA}" type="datetimeFigureOut">
              <a:rPr lang="en-IE" smtClean="0"/>
              <a:t>31/01/2012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DA53120-6222-4155-8461-6C51D690B090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Doodle</a:t>
            </a:r>
            <a:br>
              <a:rPr lang="en-IE" dirty="0" smtClean="0">
                <a:latin typeface="Arial Black" pitchFamily="34" charset="0"/>
              </a:rPr>
            </a:br>
            <a:r>
              <a:rPr lang="en-IE" dirty="0" smtClean="0">
                <a:latin typeface="Arial Black" pitchFamily="34" charset="0"/>
              </a:rPr>
              <a:t>Easy scheduling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Worked through usage of Doodle for event scheduling.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latin typeface="Arial Black" pitchFamily="34" charset="0"/>
              </a:rPr>
              <a:t>Integrating with other calendars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Doodle can be integrated with other calendars.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For example, updates </a:t>
            </a:r>
            <a:r>
              <a:rPr lang="en-IE" dirty="0">
                <a:latin typeface="Arial" pitchFamily="34" charset="0"/>
                <a:cs typeface="Arial" pitchFamily="34" charset="0"/>
              </a:rPr>
              <a:t>G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oogle calendar with a tentative date.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74779"/>
            <a:ext cx="4611243" cy="1997964"/>
          </a:xfrm>
        </p:spPr>
      </p:pic>
    </p:spTree>
    <p:extLst>
      <p:ext uri="{BB962C8B-B14F-4D97-AF65-F5344CB8AC3E}">
        <p14:creationId xmlns:p14="http://schemas.microsoft.com/office/powerpoint/2010/main" val="1731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MeetMe meeting requests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Request meetings with an individual through a calendar interface.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Every Doodle account is entitled to a MeetMe page to host their calendar.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41492"/>
            <a:ext cx="3822700" cy="3322879"/>
          </a:xfrm>
        </p:spPr>
      </p:pic>
    </p:spTree>
    <p:extLst>
      <p:ext uri="{BB962C8B-B14F-4D97-AF65-F5344CB8AC3E}">
        <p14:creationId xmlns:p14="http://schemas.microsoft.com/office/powerpoint/2010/main" val="1863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Scheduling using Doodle can be done in two ways</a:t>
            </a:r>
          </a:p>
          <a:p>
            <a:pPr lvl="1"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Distributing a poll of optional dates and times.</a:t>
            </a:r>
          </a:p>
          <a:p>
            <a:pPr lvl="1"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Requesting a one-to-one meeting via a calendar.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Scheduling an event using a poll does not require a Doodle account.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Having a Doodle account unlocks extra features.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Notifications are made via email.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Access to events is through links. Can be limited to invite-only.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Summary</a:t>
            </a:r>
            <a:endParaRPr lang="en-IE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8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Conclusions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Doodle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There is no initial context to an event.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Event creator chooses tentative and final date(s).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Selection of date(s) based on preference of creator.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Steps to scheduling an event are linear and deterministic.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Lends itself to organising social events etc.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Excellent GUI, usability, features. Great source of ideas, though not entirely applicable.</a:t>
            </a:r>
          </a:p>
          <a:p>
            <a:pPr>
              <a:buFont typeface="Wingdings" pitchFamily="2" charset="2"/>
              <a:buChar char="§"/>
            </a:pPr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Meeting Planner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Context exists. Occupied slots influence selection of tentative event dates.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Tentative dates chosen through algorithm, final date agreed by user.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Selection of dates based on availability of attendees.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Concurrent access to individual and group timetables and complex interactions can lead to conflicts.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To be used by academic institutions.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7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Initial steps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Login is not necessary to schedule an event.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Must login if you want to use “MeetMe” profile.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Can use existing </a:t>
            </a:r>
            <a:r>
              <a:rPr lang="en-IE" dirty="0" err="1" smtClean="0">
                <a:latin typeface="Arial" pitchFamily="34" charset="0"/>
                <a:cs typeface="Arial" pitchFamily="34" charset="0"/>
              </a:rPr>
              <a:t>gmail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IE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/twitter account etc.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060821"/>
            <a:ext cx="3822700" cy="2684220"/>
          </a:xfrm>
        </p:spPr>
      </p:pic>
    </p:spTree>
    <p:extLst>
      <p:ext uri="{BB962C8B-B14F-4D97-AF65-F5344CB8AC3E}">
        <p14:creationId xmlns:p14="http://schemas.microsoft.com/office/powerpoint/2010/main" val="2508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latin typeface="Arial Black" pitchFamily="34" charset="0"/>
              </a:rPr>
              <a:t>Scheduling an event – </a:t>
            </a:r>
            <a:br>
              <a:rPr lang="en-IE" dirty="0" smtClean="0">
                <a:latin typeface="Arial Black" pitchFamily="34" charset="0"/>
              </a:rPr>
            </a:br>
            <a:r>
              <a:rPr lang="en-IE" dirty="0" smtClean="0">
                <a:latin typeface="Arial Black" pitchFamily="34" charset="0"/>
              </a:rPr>
              <a:t>No login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Give basic details of event.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Title, Location, Description, Organiser’s name.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Email address to receive participate and administer links.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70" y="2679699"/>
            <a:ext cx="3933825" cy="3962400"/>
          </a:xfrm>
        </p:spPr>
      </p:pic>
    </p:spTree>
    <p:extLst>
      <p:ext uri="{BB962C8B-B14F-4D97-AF65-F5344CB8AC3E}">
        <p14:creationId xmlns:p14="http://schemas.microsoft.com/office/powerpoint/2010/main" val="226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Dates &amp; times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Use calendar interface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3648712"/>
            <a:ext cx="3850576" cy="22760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Enter times of day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97" y="3429000"/>
            <a:ext cx="3287555" cy="2697163"/>
          </a:xfrm>
        </p:spPr>
      </p:pic>
    </p:spTree>
    <p:extLst>
      <p:ext uri="{BB962C8B-B14F-4D97-AF65-F5344CB8AC3E}">
        <p14:creationId xmlns:p14="http://schemas.microsoft.com/office/powerpoint/2010/main" val="6605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Poll settings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Use basic poll or extra settings.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Extra settings modify options available to participators for making choices.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Premium Doodle (cost) provides option to request contact info from guests.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72793"/>
            <a:ext cx="3822700" cy="3060277"/>
          </a:xfrm>
        </p:spPr>
      </p:pic>
    </p:spTree>
    <p:extLst>
      <p:ext uri="{BB962C8B-B14F-4D97-AF65-F5344CB8AC3E}">
        <p14:creationId xmlns:p14="http://schemas.microsoft.com/office/powerpoint/2010/main" val="4068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Inviting guests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Choose how to invite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6" y="3429000"/>
            <a:ext cx="3449859" cy="269716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Manual invite option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562110"/>
            <a:ext cx="4081272" cy="2595372"/>
          </a:xfrm>
        </p:spPr>
      </p:pic>
    </p:spTree>
    <p:extLst>
      <p:ext uri="{BB962C8B-B14F-4D97-AF65-F5344CB8AC3E}">
        <p14:creationId xmlns:p14="http://schemas.microsoft.com/office/powerpoint/2010/main" val="2164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Participating in poll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Standard poll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4017884"/>
            <a:ext cx="3819525" cy="1519394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Use calendar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96" y="3429000"/>
            <a:ext cx="3338957" cy="2697163"/>
          </a:xfrm>
        </p:spPr>
      </p:pic>
    </p:spTree>
    <p:extLst>
      <p:ext uri="{BB962C8B-B14F-4D97-AF65-F5344CB8AC3E}">
        <p14:creationId xmlns:p14="http://schemas.microsoft.com/office/powerpoint/2010/main" val="38923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Black" pitchFamily="34" charset="0"/>
              </a:rPr>
              <a:t>Administer the event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Interact with the poll: close, edit etc.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Interact with participants: invite more, contact etc.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Access poll in other formats.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3460314"/>
            <a:ext cx="4293870" cy="2117598"/>
          </a:xfrm>
        </p:spPr>
      </p:pic>
    </p:spTree>
    <p:extLst>
      <p:ext uri="{BB962C8B-B14F-4D97-AF65-F5344CB8AC3E}">
        <p14:creationId xmlns:p14="http://schemas.microsoft.com/office/powerpoint/2010/main" val="8882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latin typeface="Arial Black" pitchFamily="34" charset="0"/>
              </a:rPr>
              <a:t>Scheduling an event - Login</a:t>
            </a:r>
            <a:endParaRPr lang="en-IE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Logging in using a Doodle, facebook or gmail account provides extra features.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One feature includes automated invite emails.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93" y="2679699"/>
            <a:ext cx="4269581" cy="3897630"/>
          </a:xfrm>
        </p:spPr>
      </p:pic>
    </p:spTree>
    <p:extLst>
      <p:ext uri="{BB962C8B-B14F-4D97-AF65-F5344CB8AC3E}">
        <p14:creationId xmlns:p14="http://schemas.microsoft.com/office/powerpoint/2010/main" val="32945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154</TotalTime>
  <Words>421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Doodle Easy scheduling</vt:lpstr>
      <vt:lpstr>Initial steps</vt:lpstr>
      <vt:lpstr>Scheduling an event –  No login</vt:lpstr>
      <vt:lpstr>Dates &amp; times</vt:lpstr>
      <vt:lpstr>Poll settings</vt:lpstr>
      <vt:lpstr>Inviting guests</vt:lpstr>
      <vt:lpstr>Participating in poll</vt:lpstr>
      <vt:lpstr>Administer the event</vt:lpstr>
      <vt:lpstr>Scheduling an event - Login</vt:lpstr>
      <vt:lpstr>Integrating with other calendars</vt:lpstr>
      <vt:lpstr>MeetMe meeting requests</vt:lpstr>
      <vt:lpstr>Summary</vt:lpstr>
      <vt:lpstr>Conclusions</vt:lpstr>
    </vt:vector>
  </TitlesOfParts>
  <Company>UCC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– Easy sheduling</dc:title>
  <dc:creator>Computer Science</dc:creator>
  <cp:lastModifiedBy>Computer Science</cp:lastModifiedBy>
  <cp:revision>12</cp:revision>
  <dcterms:created xsi:type="dcterms:W3CDTF">2012-01-31T15:11:22Z</dcterms:created>
  <dcterms:modified xsi:type="dcterms:W3CDTF">2012-01-31T17:45:51Z</dcterms:modified>
</cp:coreProperties>
</file>