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eißluftballon von unten vor blauem Himme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Nahaufnahme eines Heißluftballons von oben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eißluftballon von unten vor blauem Himme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eißluftballon von unten vor blauem Himme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eißluftballon von unten vor blauem Himme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n Francisco Bay Water Qual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28" sz="11400"/>
            </a:lvl1pPr>
          </a:lstStyle>
          <a:p>
            <a:pPr/>
            <a:r>
              <a:t>San Francisco Bay Water Quality</a:t>
            </a:r>
          </a:p>
        </p:txBody>
      </p:sp>
      <p:sp>
        <p:nvSpPr>
          <p:cNvPr id="152" name="Information Visualization Group 6:…"/>
          <p:cNvSpPr txBox="1"/>
          <p:nvPr>
            <p:ph type="subTitle" sz="half" idx="1"/>
          </p:nvPr>
        </p:nvSpPr>
        <p:spPr>
          <a:xfrm>
            <a:off x="1206499" y="7687345"/>
            <a:ext cx="21971001" cy="3804912"/>
          </a:xfrm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t>Information Visualization Group 6:</a:t>
            </a:r>
          </a:p>
          <a:p>
            <a:pPr defTabSz="718184">
              <a:defRPr sz="4785"/>
            </a:pPr>
          </a:p>
          <a:p>
            <a:pPr defTabSz="718184">
              <a:defRPr sz="4785"/>
            </a:pPr>
            <a:r>
              <a:t>Joachim Boltz 9940177</a:t>
            </a:r>
          </a:p>
          <a:p>
            <a:pPr defTabSz="718184">
              <a:defRPr sz="4785"/>
            </a:pPr>
            <a:r>
              <a:t>Paul Erpenstein 12107369</a:t>
            </a:r>
          </a:p>
          <a:p>
            <a:pPr defTabSz="718184">
              <a:defRPr sz="4785"/>
            </a:pPr>
            <a:r>
              <a:t>Benjamin Lee 12112693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ce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Concept</a:t>
            </a:r>
          </a:p>
        </p:txBody>
      </p:sp>
      <p:sp>
        <p:nvSpPr>
          <p:cNvPr id="155" name="Display the following data:…"/>
          <p:cNvSpPr txBox="1"/>
          <p:nvPr>
            <p:ph type="body" idx="1"/>
          </p:nvPr>
        </p:nvSpPr>
        <p:spPr>
          <a:xfrm>
            <a:off x="1206499" y="3616995"/>
            <a:ext cx="21971001" cy="8997454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Display the following data:</a:t>
            </a:r>
          </a:p>
          <a:p>
            <a:pPr lvl="1" marL="115823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Agricultural Pollutants</a:t>
            </a:r>
          </a:p>
          <a:p>
            <a:pPr lvl="2" marL="1737360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Nitrates, Ammonium, Phosphate, Silicate</a:t>
            </a:r>
          </a:p>
          <a:p>
            <a:pPr lvl="1" marL="115823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Chlorophyll</a:t>
            </a:r>
          </a:p>
          <a:p>
            <a:pPr lvl="1" marL="115823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Oxygen Concentration</a:t>
            </a:r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From 1990 to 2014</a:t>
            </a:r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38 Measurement Stations</a:t>
            </a:r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rgbClr val="FFFFFF"/>
                </a:solidFill>
              </a:defRPr>
            </a:pPr>
            <a:r>
              <a:t>Assist Researchers to find Patterns in Pollution and Algal Bloom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Technologies used</a:t>
            </a:r>
          </a:p>
        </p:txBody>
      </p:sp>
      <p:sp>
        <p:nvSpPr>
          <p:cNvPr id="158" name="D3.js…"/>
          <p:cNvSpPr txBox="1"/>
          <p:nvPr>
            <p:ph type="body" idx="1"/>
          </p:nvPr>
        </p:nvSpPr>
        <p:spPr>
          <a:xfrm>
            <a:off x="1206499" y="3372124"/>
            <a:ext cx="21971001" cy="825601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D3.js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three.js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React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Redux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Express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eraction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Interaction Methods</a:t>
            </a:r>
          </a:p>
        </p:txBody>
      </p:sp>
      <p:sp>
        <p:nvSpPr>
          <p:cNvPr id="161" name="Camera Movement…"/>
          <p:cNvSpPr txBox="1"/>
          <p:nvPr>
            <p:ph type="body" idx="1"/>
          </p:nvPr>
        </p:nvSpPr>
        <p:spPr>
          <a:xfrm>
            <a:off x="1206500" y="3230356"/>
            <a:ext cx="21971000" cy="9423327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Camera Movement</a:t>
            </a:r>
          </a:p>
          <a:p>
            <a:pPr lvl="1" marL="1072895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Rotate</a:t>
            </a:r>
          </a:p>
          <a:p>
            <a:pPr lvl="1" marL="1072895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Pan</a:t>
            </a:r>
          </a:p>
          <a:p>
            <a:pPr lvl="1" marL="1072895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Zoom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Variable Selection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Timeline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Depth Meter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Individual Station View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t>Tooltip on Hover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totype Demon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Prototype Demonstration</a:t>
            </a:r>
          </a:p>
        </p:txBody>
      </p:sp>
      <p:sp>
        <p:nvSpPr>
          <p:cNvPr id="164" name="https://infoviz-nodejs.appspot.com/"/>
          <p:cNvSpPr txBox="1"/>
          <p:nvPr>
            <p:ph type="body" idx="21"/>
          </p:nvPr>
        </p:nvSpPr>
        <p:spPr>
          <a:xfrm>
            <a:off x="1206499" y="4810664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https://infoviz-nodejs.appspot.com/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dditional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Additional Features</a:t>
            </a:r>
          </a:p>
        </p:txBody>
      </p:sp>
      <p:sp>
        <p:nvSpPr>
          <p:cNvPr id="167" name="Timeline Animation…"/>
          <p:cNvSpPr txBox="1"/>
          <p:nvPr>
            <p:ph type="body" idx="1"/>
          </p:nvPr>
        </p:nvSpPr>
        <p:spPr>
          <a:xfrm>
            <a:off x="1206499" y="3424615"/>
            <a:ext cx="21971001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Timeline Animation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Alternative View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Grouped Charts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Smooth Transitions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Billboard Rendering of Bars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Further Styling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4395"/>
            <a:lumOff val="-249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ssons Lear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Lessons Learned</a:t>
            </a:r>
          </a:p>
        </p:txBody>
      </p:sp>
      <p:sp>
        <p:nvSpPr>
          <p:cNvPr id="170" name="3D is Challenging…"/>
          <p:cNvSpPr txBox="1"/>
          <p:nvPr>
            <p:ph type="body" idx="1"/>
          </p:nvPr>
        </p:nvSpPr>
        <p:spPr>
          <a:xfrm>
            <a:off x="1206500" y="3178804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3D is Challenging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Occlusion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Perspective Distortion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Camera Controls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Focus on Target Users to Prioritize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New Technologies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t>D3.js, three.js, Google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