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86" r:id="rId5"/>
    <p:sldId id="293" r:id="rId6"/>
    <p:sldId id="268" r:id="rId7"/>
    <p:sldId id="271" r:id="rId8"/>
    <p:sldId id="294" r:id="rId9"/>
    <p:sldId id="295" r:id="rId10"/>
    <p:sldId id="272" r:id="rId11"/>
    <p:sldId id="259" r:id="rId12"/>
    <p:sldId id="282" r:id="rId13"/>
    <p:sldId id="296" r:id="rId14"/>
    <p:sldId id="291" r:id="rId15"/>
    <p:sldId id="292" r:id="rId16"/>
  </p:sldIdLst>
  <p:sldSz cx="9144000" cy="5143500" type="screen16x9"/>
  <p:notesSz cx="6858000" cy="9144000"/>
  <p:embeddedFontLst>
    <p:embeddedFont>
      <p:font typeface="Lexend Deca" panose="020B0604020202020204" charset="0"/>
      <p:regular r:id="rId18"/>
      <p:bold r:id="rId19"/>
    </p:embeddedFont>
    <p:embeddedFont>
      <p:font typeface="Lexend Deca Medium" panose="020B0604020202020204" charset="0"/>
      <p:regular r:id="rId20"/>
      <p:bold r:id="rId21"/>
    </p:embeddedFont>
    <p:embeddedFont>
      <p:font typeface="Metrophobic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DFA52-D1E0-4446-821A-07892D00C6D2}" v="2734" dt="2023-04-10T13:43:24.767"/>
    <p1510:client id="{7FE53793-0E0A-47A2-9243-8A6B21D26608}" v="78" dt="2023-04-10T12:47:42.652"/>
    <p1510:client id="{D6366FE3-ACCC-E2C9-E9C6-980B7A07023C}" v="34" dt="2023-04-10T16:44:37.019"/>
    <p1510:client id="{D8C9ABC2-E681-9421-7957-371FDBF99292}" v="370" dt="2023-04-10T11:12:36.549"/>
  </p1510:revLst>
</p1510:revInfo>
</file>

<file path=ppt/tableStyles.xml><?xml version="1.0" encoding="utf-8"?>
<a:tblStyleLst xmlns:a="http://schemas.openxmlformats.org/drawingml/2006/main" def="{80357F3F-EC38-478E-9A3A-262E67A8EE91}">
  <a:tblStyle styleId="{80357F3F-EC38-478E-9A3A-262E67A8E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B2659-D517-4E10-8FA9-E78DF2656561}" type="doc">
      <dgm:prSet loTypeId="urn:microsoft.com/office/officeart/2005/8/layout/hProcess7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fr-FR"/>
        </a:p>
      </dgm:t>
    </dgm:pt>
    <dgm:pt modelId="{B7E93D87-A081-4F34-BABF-D10793514B77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1471E708-C107-425D-9551-BB8232E4095D}" type="parTrans" cxnId="{D23EC57B-EF1C-4DEB-9A73-3B5A901FC275}">
      <dgm:prSet/>
      <dgm:spPr/>
      <dgm:t>
        <a:bodyPr/>
        <a:lstStyle/>
        <a:p>
          <a:endParaRPr lang="fr-FR"/>
        </a:p>
      </dgm:t>
    </dgm:pt>
    <dgm:pt modelId="{BB05018D-BED1-4726-951A-9F52251B39F4}" type="sibTrans" cxnId="{D23EC57B-EF1C-4DEB-9A73-3B5A901FC275}">
      <dgm:prSet/>
      <dgm:spPr/>
      <dgm:t>
        <a:bodyPr/>
        <a:lstStyle/>
        <a:p>
          <a:endParaRPr lang="fr-FR"/>
        </a:p>
      </dgm:t>
    </dgm:pt>
    <dgm:pt modelId="{ED0859F1-44C5-4288-9616-3FD8FF209C49}">
      <dgm:prSet phldrT="[Texte]" custT="1"/>
      <dgm:spPr/>
      <dgm:t>
        <a:bodyPr/>
        <a:lstStyle/>
        <a:p>
          <a:pPr algn="l"/>
          <a:endParaRPr lang="fr-FR" sz="1000" dirty="0"/>
        </a:p>
        <a:p>
          <a:pPr algn="l"/>
          <a:endParaRPr lang="fr-FR" sz="1000" dirty="0"/>
        </a:p>
        <a:p>
          <a:pPr algn="l"/>
          <a:r>
            <a:rPr lang="fr-FR" sz="1100" dirty="0">
              <a:latin typeface="Lexend Deca Medium" panose="020B0604020202020204" charset="0"/>
            </a:rPr>
            <a:t>Plateforme de </a:t>
          </a:r>
          <a:r>
            <a:rPr lang="fr-FR" sz="1100" dirty="0">
              <a:solidFill>
                <a:schemeClr val="tx2"/>
              </a:solidFill>
              <a:latin typeface="Lexend Deca Medium" panose="020B0604020202020204" charset="0"/>
            </a:rPr>
            <a:t>streaming</a:t>
          </a:r>
        </a:p>
        <a:p>
          <a:pPr algn="l"/>
          <a:r>
            <a:rPr lang="fr-FR" sz="1100" dirty="0">
              <a:latin typeface="Lexend Deca Medium" panose="020B0604020202020204" charset="0"/>
            </a:rPr>
            <a:t>-&gt; Créée en </a:t>
          </a:r>
          <a:r>
            <a:rPr lang="fr-FR" sz="1100" dirty="0">
              <a:solidFill>
                <a:schemeClr val="tx2"/>
              </a:solidFill>
              <a:latin typeface="Lexend Deca Medium" panose="020B0604020202020204" charset="0"/>
            </a:rPr>
            <a:t>2006</a:t>
          </a:r>
          <a:r>
            <a:rPr lang="fr-FR" sz="1100" dirty="0">
              <a:latin typeface="Lexend Deca Medium" panose="020B0604020202020204" charset="0"/>
            </a:rPr>
            <a:t> en Suède</a:t>
          </a:r>
        </a:p>
      </dgm:t>
    </dgm:pt>
    <dgm:pt modelId="{1287F58C-648D-439A-B3FD-099AFEFD54F3}" type="parTrans" cxnId="{1EF0E671-482F-470F-AEAF-74AD80F336F2}">
      <dgm:prSet/>
      <dgm:spPr/>
      <dgm:t>
        <a:bodyPr/>
        <a:lstStyle/>
        <a:p>
          <a:endParaRPr lang="fr-FR"/>
        </a:p>
      </dgm:t>
    </dgm:pt>
    <dgm:pt modelId="{60FE226C-ED11-4BB7-A9CD-16F9AD5340C9}" type="sibTrans" cxnId="{1EF0E671-482F-470F-AEAF-74AD80F336F2}">
      <dgm:prSet/>
      <dgm:spPr/>
      <dgm:t>
        <a:bodyPr/>
        <a:lstStyle/>
        <a:p>
          <a:endParaRPr lang="fr-FR"/>
        </a:p>
      </dgm:t>
    </dgm:pt>
    <dgm:pt modelId="{6039CD34-114C-441C-9171-16272FDC15BD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6ACEBA22-A847-4EAC-A24E-4A7B16DBA252}" type="parTrans" cxnId="{98E8A4D2-292A-4857-9120-534B4DB09626}">
      <dgm:prSet/>
      <dgm:spPr/>
      <dgm:t>
        <a:bodyPr/>
        <a:lstStyle/>
        <a:p>
          <a:endParaRPr lang="fr-FR"/>
        </a:p>
      </dgm:t>
    </dgm:pt>
    <dgm:pt modelId="{2DD7B4CB-48E1-41ED-9E01-6FC9908DBB59}" type="sibTrans" cxnId="{98E8A4D2-292A-4857-9120-534B4DB09626}">
      <dgm:prSet/>
      <dgm:spPr/>
      <dgm:t>
        <a:bodyPr/>
        <a:lstStyle/>
        <a:p>
          <a:endParaRPr lang="fr-FR"/>
        </a:p>
      </dgm:t>
    </dgm:pt>
    <dgm:pt modelId="{BE646DC5-AC71-4568-A44E-FB6A2E762C61}">
      <dgm:prSet phldrT="[Texte]" custT="1"/>
      <dgm:spPr/>
      <dgm:t>
        <a:bodyPr/>
        <a:lstStyle/>
        <a:p>
          <a:endParaRPr lang="fr-FR" sz="1000" dirty="0"/>
        </a:p>
        <a:p>
          <a:endParaRPr lang="fr-FR" sz="1000" dirty="0"/>
        </a:p>
        <a:p>
          <a:r>
            <a:rPr lang="fr-FR" sz="1100" dirty="0">
              <a:latin typeface="Lexend Deca Medium" panose="020B0604020202020204" charset="0"/>
            </a:rPr>
            <a:t>Accès à </a:t>
          </a:r>
          <a:r>
            <a:rPr lang="fr-FR" sz="1100" dirty="0">
              <a:solidFill>
                <a:schemeClr val="tx2"/>
              </a:solidFill>
              <a:latin typeface="Lexend Deca Medium" panose="020B0604020202020204" charset="0"/>
            </a:rPr>
            <a:t>des M </a:t>
          </a:r>
          <a:r>
            <a:rPr lang="fr-FR" sz="1100" dirty="0">
              <a:solidFill>
                <a:schemeClr val="tx1"/>
              </a:solidFill>
              <a:latin typeface="Lexend Deca Medium" panose="020B0604020202020204" charset="0"/>
            </a:rPr>
            <a:t>de chansons</a:t>
          </a:r>
          <a:r>
            <a:rPr lang="fr-FR" sz="1100" dirty="0">
              <a:latin typeface="Lexend Deca Medium" panose="020B0604020202020204" charset="0"/>
            </a:rPr>
            <a:t>, podcasts…</a:t>
          </a:r>
        </a:p>
        <a:p>
          <a:r>
            <a:rPr lang="fr-FR" sz="1100" dirty="0">
              <a:latin typeface="Lexend Deca Medium" panose="020B0604020202020204" charset="0"/>
            </a:rPr>
            <a:t>- Grande </a:t>
          </a:r>
          <a:r>
            <a:rPr lang="fr-FR" sz="1100" dirty="0">
              <a:solidFill>
                <a:schemeClr val="tx1"/>
              </a:solidFill>
              <a:latin typeface="Lexend Deca Medium" panose="020B0604020202020204" charset="0"/>
            </a:rPr>
            <a:t>variété de plateformes</a:t>
          </a:r>
        </a:p>
      </dgm:t>
    </dgm:pt>
    <dgm:pt modelId="{97FD0209-DE53-4673-8C5D-9D7ACC2EF524}" type="parTrans" cxnId="{5500E038-3FA5-444F-8E24-CD90F65FA013}">
      <dgm:prSet/>
      <dgm:spPr/>
      <dgm:t>
        <a:bodyPr/>
        <a:lstStyle/>
        <a:p>
          <a:endParaRPr lang="fr-FR"/>
        </a:p>
      </dgm:t>
    </dgm:pt>
    <dgm:pt modelId="{F2CFE2CE-0842-4411-AFF5-078B9DA29245}" type="sibTrans" cxnId="{5500E038-3FA5-444F-8E24-CD90F65FA013}">
      <dgm:prSet/>
      <dgm:spPr/>
      <dgm:t>
        <a:bodyPr/>
        <a:lstStyle/>
        <a:p>
          <a:endParaRPr lang="fr-FR"/>
        </a:p>
      </dgm:t>
    </dgm:pt>
    <dgm:pt modelId="{01CC8638-DFE2-4F4A-9CD7-93FDFCCC6BD7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3D9DD18-EFAD-411D-ABB5-0F5F235B653F}" type="parTrans" cxnId="{46E49518-206D-4750-839B-00ACB489584C}">
      <dgm:prSet/>
      <dgm:spPr/>
      <dgm:t>
        <a:bodyPr/>
        <a:lstStyle/>
        <a:p>
          <a:endParaRPr lang="fr-FR"/>
        </a:p>
      </dgm:t>
    </dgm:pt>
    <dgm:pt modelId="{3B89123D-3C8E-44CB-9BF7-5833D89F1C24}" type="sibTrans" cxnId="{46E49518-206D-4750-839B-00ACB489584C}">
      <dgm:prSet/>
      <dgm:spPr/>
      <dgm:t>
        <a:bodyPr/>
        <a:lstStyle/>
        <a:p>
          <a:endParaRPr lang="fr-FR"/>
        </a:p>
      </dgm:t>
    </dgm:pt>
    <dgm:pt modelId="{C8EBDB29-B75A-4AAD-A957-48F81E01E409}">
      <dgm:prSet phldrT="[Texte]" custT="1"/>
      <dgm:spPr/>
      <dgm:t>
        <a:bodyPr/>
        <a:lstStyle/>
        <a:p>
          <a:endParaRPr lang="fr-FR" sz="1000" dirty="0"/>
        </a:p>
        <a:p>
          <a:endParaRPr lang="fr-FR" sz="1000" dirty="0"/>
        </a:p>
        <a:p>
          <a:r>
            <a:rPr lang="fr-FR" sz="1050" dirty="0">
              <a:latin typeface="Lexend Deca Medium" panose="020B0604020202020204" charset="0"/>
            </a:rPr>
            <a:t>+ de </a:t>
          </a:r>
          <a:r>
            <a:rPr lang="fr-FR" sz="1050" dirty="0">
              <a:solidFill>
                <a:schemeClr val="tx2"/>
              </a:solidFill>
              <a:latin typeface="Lexend Deca Medium" panose="020B0604020202020204" charset="0"/>
            </a:rPr>
            <a:t>365 M </a:t>
          </a:r>
          <a:r>
            <a:rPr lang="fr-FR" sz="1050" dirty="0">
              <a:latin typeface="Lexend Deca Medium" panose="020B0604020202020204" charset="0"/>
            </a:rPr>
            <a:t>d</a:t>
          </a:r>
          <a:r>
            <a:rPr lang="fr-FR" sz="1050" dirty="0">
              <a:solidFill>
                <a:schemeClr val="tx1"/>
              </a:solidFill>
              <a:latin typeface="Lexend Deca Medium" panose="020B0604020202020204" charset="0"/>
            </a:rPr>
            <a:t>’utilisateurs</a:t>
          </a:r>
          <a:r>
            <a:rPr lang="fr-FR" sz="1050" dirty="0">
              <a:solidFill>
                <a:schemeClr val="tx2"/>
              </a:solidFill>
              <a:latin typeface="Lexend Deca Medium" panose="020B0604020202020204" charset="0"/>
            </a:rPr>
            <a:t> </a:t>
          </a:r>
          <a:r>
            <a:rPr lang="fr-FR" sz="1050" dirty="0">
              <a:latin typeface="Lexend Deca Medium" panose="020B0604020202020204" charset="0"/>
            </a:rPr>
            <a:t>(actifs mensuels)</a:t>
          </a:r>
        </a:p>
        <a:p>
          <a:r>
            <a:rPr lang="fr-FR" sz="1050" dirty="0">
              <a:latin typeface="Lexend Deca Medium" panose="020B0604020202020204" charset="0"/>
            </a:rPr>
            <a:t>-&gt; </a:t>
          </a:r>
          <a:r>
            <a:rPr lang="fr-FR" sz="1050" dirty="0">
              <a:solidFill>
                <a:schemeClr val="tx2"/>
              </a:solidFill>
              <a:latin typeface="Lexend Deca Medium" panose="020B0604020202020204" charset="0"/>
            </a:rPr>
            <a:t>170</a:t>
          </a:r>
          <a:r>
            <a:rPr lang="fr-FR" sz="1050" dirty="0">
              <a:latin typeface="Lexend Deca Medium" panose="020B0604020202020204" charset="0"/>
            </a:rPr>
            <a:t> pays</a:t>
          </a:r>
        </a:p>
      </dgm:t>
    </dgm:pt>
    <dgm:pt modelId="{87862680-9BF8-4A3C-B135-FD1357FAA0BE}" type="parTrans" cxnId="{1F9B5376-2D8D-4A97-886F-DCEC035C866F}">
      <dgm:prSet/>
      <dgm:spPr/>
      <dgm:t>
        <a:bodyPr/>
        <a:lstStyle/>
        <a:p>
          <a:endParaRPr lang="fr-FR"/>
        </a:p>
      </dgm:t>
    </dgm:pt>
    <dgm:pt modelId="{6E2D7997-B491-42BB-BC42-3752721DAC48}" type="sibTrans" cxnId="{1F9B5376-2D8D-4A97-886F-DCEC035C866F}">
      <dgm:prSet/>
      <dgm:spPr/>
      <dgm:t>
        <a:bodyPr/>
        <a:lstStyle/>
        <a:p>
          <a:endParaRPr lang="fr-FR"/>
        </a:p>
      </dgm:t>
    </dgm:pt>
    <dgm:pt modelId="{FB00EDEE-99D3-4566-9C26-9A8DFCAD0FF0}">
      <dgm:prSet phldrT="[Texte]"/>
      <dgm:spPr/>
      <dgm:t>
        <a:bodyPr/>
        <a:lstStyle/>
        <a:p>
          <a:endParaRPr lang="fr-FR" dirty="0"/>
        </a:p>
      </dgm:t>
    </dgm:pt>
    <dgm:pt modelId="{7834BA17-2C31-4579-BA79-435EB05CC1EF}" type="parTrans" cxnId="{C9873A65-6DDB-4424-81EB-A6784DAF8BAC}">
      <dgm:prSet/>
      <dgm:spPr/>
      <dgm:t>
        <a:bodyPr/>
        <a:lstStyle/>
        <a:p>
          <a:endParaRPr lang="fr-FR"/>
        </a:p>
      </dgm:t>
    </dgm:pt>
    <dgm:pt modelId="{E997B979-97AB-4546-A9F9-1D4AC8632003}" type="sibTrans" cxnId="{C9873A65-6DDB-4424-81EB-A6784DAF8BAC}">
      <dgm:prSet/>
      <dgm:spPr/>
      <dgm:t>
        <a:bodyPr/>
        <a:lstStyle/>
        <a:p>
          <a:endParaRPr lang="fr-FR"/>
        </a:p>
      </dgm:t>
    </dgm:pt>
    <dgm:pt modelId="{2A6ACFCA-DA47-4691-AF98-F46B7C27CC17}">
      <dgm:prSet phldrT="[Texte]" custT="1"/>
      <dgm:spPr/>
      <dgm:t>
        <a:bodyPr/>
        <a:lstStyle/>
        <a:p>
          <a:endParaRPr lang="fr-FR" sz="1000" dirty="0"/>
        </a:p>
        <a:p>
          <a:endParaRPr lang="fr-FR" sz="1000" dirty="0"/>
        </a:p>
        <a:p>
          <a:r>
            <a:rPr lang="fr-FR" sz="1050" dirty="0">
              <a:solidFill>
                <a:schemeClr val="tx2"/>
              </a:solidFill>
              <a:latin typeface="Lexend Deca Medium" panose="020B0604020202020204" charset="0"/>
            </a:rPr>
            <a:t>2 </a:t>
          </a:r>
          <a:r>
            <a:rPr lang="fr-FR" sz="1050" dirty="0">
              <a:latin typeface="Lexend Deca Medium" panose="020B0604020202020204" charset="0"/>
            </a:rPr>
            <a:t>versions: gratuite (pubs) et payante (ex: écoute hors ligne)</a:t>
          </a:r>
        </a:p>
      </dgm:t>
    </dgm:pt>
    <dgm:pt modelId="{47229C50-AD41-4F4F-8169-DCC173DE1329}" type="parTrans" cxnId="{D2E5B6AF-CE74-44D5-91B1-A14DC9DE3A98}">
      <dgm:prSet/>
      <dgm:spPr/>
      <dgm:t>
        <a:bodyPr/>
        <a:lstStyle/>
        <a:p>
          <a:endParaRPr lang="fr-FR"/>
        </a:p>
      </dgm:t>
    </dgm:pt>
    <dgm:pt modelId="{8BDD674B-F2F4-4B4D-BAA6-4C7F7D0389E1}" type="sibTrans" cxnId="{D2E5B6AF-CE74-44D5-91B1-A14DC9DE3A98}">
      <dgm:prSet/>
      <dgm:spPr/>
      <dgm:t>
        <a:bodyPr/>
        <a:lstStyle/>
        <a:p>
          <a:endParaRPr lang="fr-FR"/>
        </a:p>
      </dgm:t>
    </dgm:pt>
    <dgm:pt modelId="{533DD6C1-D2E1-4A09-B631-F33DA2A64186}">
      <dgm:prSet/>
      <dgm:spPr/>
      <dgm:t>
        <a:bodyPr/>
        <a:lstStyle/>
        <a:p>
          <a:endParaRPr lang="fr-FR" dirty="0"/>
        </a:p>
      </dgm:t>
    </dgm:pt>
    <dgm:pt modelId="{17D8FF43-1B0B-4AFE-B14D-C9EAD5B822F5}" type="parTrans" cxnId="{F8D368A1-DCD9-4656-B8FA-6D9E1C85C4BE}">
      <dgm:prSet/>
      <dgm:spPr/>
      <dgm:t>
        <a:bodyPr/>
        <a:lstStyle/>
        <a:p>
          <a:endParaRPr lang="fr-FR"/>
        </a:p>
      </dgm:t>
    </dgm:pt>
    <dgm:pt modelId="{D0ECBAAA-45D1-47BC-B78C-207AF94CD675}" type="sibTrans" cxnId="{F8D368A1-DCD9-4656-B8FA-6D9E1C85C4BE}">
      <dgm:prSet/>
      <dgm:spPr/>
      <dgm:t>
        <a:bodyPr/>
        <a:lstStyle/>
        <a:p>
          <a:endParaRPr lang="fr-FR"/>
        </a:p>
      </dgm:t>
    </dgm:pt>
    <dgm:pt modelId="{D2F96B09-A487-45B5-B0B0-FA5A453F61FD}">
      <dgm:prSet custT="1"/>
      <dgm:spPr/>
      <dgm:t>
        <a:bodyPr/>
        <a:lstStyle/>
        <a:p>
          <a:endParaRPr lang="fr-FR" sz="1050" dirty="0">
            <a:latin typeface="Lexend Deca Medium" panose="020B0604020202020204" charset="0"/>
          </a:endParaRPr>
        </a:p>
        <a:p>
          <a:r>
            <a:rPr lang="fr-FR" sz="1050" dirty="0">
              <a:solidFill>
                <a:schemeClr val="tx2"/>
              </a:solidFill>
              <a:latin typeface="Lexend Deca Medium" panose="020B0604020202020204" charset="0"/>
            </a:rPr>
            <a:t>Algorithme de recommandation</a:t>
          </a:r>
        </a:p>
        <a:p>
          <a:r>
            <a:rPr lang="fr-FR" sz="1050" dirty="0">
              <a:latin typeface="Lexend Deca Medium" panose="020B0604020202020204" charset="0"/>
            </a:rPr>
            <a:t>-&gt; suggérer de la musique aux utilisateurs en fonction de leurs préférences</a:t>
          </a:r>
        </a:p>
      </dgm:t>
    </dgm:pt>
    <dgm:pt modelId="{ABFA3857-A2DD-485B-91CE-51336EB43F2E}" type="parTrans" cxnId="{B41D6673-623F-4282-BF53-D43482B7BA3F}">
      <dgm:prSet/>
      <dgm:spPr/>
      <dgm:t>
        <a:bodyPr/>
        <a:lstStyle/>
        <a:p>
          <a:endParaRPr lang="fr-FR"/>
        </a:p>
      </dgm:t>
    </dgm:pt>
    <dgm:pt modelId="{E00594E1-2E54-4D08-8030-521A9DA48262}" type="sibTrans" cxnId="{B41D6673-623F-4282-BF53-D43482B7BA3F}">
      <dgm:prSet/>
      <dgm:spPr/>
      <dgm:t>
        <a:bodyPr/>
        <a:lstStyle/>
        <a:p>
          <a:endParaRPr lang="fr-FR"/>
        </a:p>
      </dgm:t>
    </dgm:pt>
    <dgm:pt modelId="{F747F2FC-AB67-4EAC-B141-54F19288A079}" type="pres">
      <dgm:prSet presAssocID="{713B2659-D517-4E10-8FA9-E78DF2656561}" presName="Name0" presStyleCnt="0">
        <dgm:presLayoutVars>
          <dgm:dir/>
          <dgm:animLvl val="lvl"/>
          <dgm:resizeHandles val="exact"/>
        </dgm:presLayoutVars>
      </dgm:prSet>
      <dgm:spPr/>
    </dgm:pt>
    <dgm:pt modelId="{CA5275C0-3382-4EA5-A0CE-FB0F8185554C}" type="pres">
      <dgm:prSet presAssocID="{B7E93D87-A081-4F34-BABF-D10793514B77}" presName="compositeNode" presStyleCnt="0">
        <dgm:presLayoutVars>
          <dgm:bulletEnabled val="1"/>
        </dgm:presLayoutVars>
      </dgm:prSet>
      <dgm:spPr/>
    </dgm:pt>
    <dgm:pt modelId="{44849E8A-9792-4FF3-9418-2458D6D6230D}" type="pres">
      <dgm:prSet presAssocID="{B7E93D87-A081-4F34-BABF-D10793514B77}" presName="bgRect" presStyleLbl="node1" presStyleIdx="0" presStyleCnt="5"/>
      <dgm:spPr/>
    </dgm:pt>
    <dgm:pt modelId="{BF0465DB-7ECB-4524-9C1E-7B3784917918}" type="pres">
      <dgm:prSet presAssocID="{B7E93D87-A081-4F34-BABF-D10793514B77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2A867C5A-947B-454B-B435-9094326B7229}" type="pres">
      <dgm:prSet presAssocID="{B7E93D87-A081-4F34-BABF-D10793514B77}" presName="childNode" presStyleLbl="node1" presStyleIdx="0" presStyleCnt="5">
        <dgm:presLayoutVars>
          <dgm:bulletEnabled val="1"/>
        </dgm:presLayoutVars>
      </dgm:prSet>
      <dgm:spPr/>
    </dgm:pt>
    <dgm:pt modelId="{03130B0E-801A-443A-83E2-A981D97C8042}" type="pres">
      <dgm:prSet presAssocID="{BB05018D-BED1-4726-951A-9F52251B39F4}" presName="hSp" presStyleCnt="0"/>
      <dgm:spPr/>
    </dgm:pt>
    <dgm:pt modelId="{B65F4C12-4098-4AD2-BFE9-F5F1B0FAA6BD}" type="pres">
      <dgm:prSet presAssocID="{BB05018D-BED1-4726-951A-9F52251B39F4}" presName="vProcSp" presStyleCnt="0"/>
      <dgm:spPr/>
    </dgm:pt>
    <dgm:pt modelId="{BA55490C-97AD-4BF9-9B0A-B9AAA3309D49}" type="pres">
      <dgm:prSet presAssocID="{BB05018D-BED1-4726-951A-9F52251B39F4}" presName="vSp1" presStyleCnt="0"/>
      <dgm:spPr/>
    </dgm:pt>
    <dgm:pt modelId="{12154237-6712-4F31-BC87-CD3C2195FD13}" type="pres">
      <dgm:prSet presAssocID="{BB05018D-BED1-4726-951A-9F52251B39F4}" presName="simulatedConn" presStyleLbl="solidFgAcc1" presStyleIdx="0" presStyleCnt="4"/>
      <dgm:spPr/>
    </dgm:pt>
    <dgm:pt modelId="{491B6BD8-90E3-4DED-B85C-0C9DF900880C}" type="pres">
      <dgm:prSet presAssocID="{BB05018D-BED1-4726-951A-9F52251B39F4}" presName="vSp2" presStyleCnt="0"/>
      <dgm:spPr/>
    </dgm:pt>
    <dgm:pt modelId="{503692EF-FC3A-4AD1-9372-9689DD0E8445}" type="pres">
      <dgm:prSet presAssocID="{BB05018D-BED1-4726-951A-9F52251B39F4}" presName="sibTrans" presStyleCnt="0"/>
      <dgm:spPr/>
    </dgm:pt>
    <dgm:pt modelId="{986F8528-05FC-4ACE-A9E7-C788B773406F}" type="pres">
      <dgm:prSet presAssocID="{6039CD34-114C-441C-9171-16272FDC15BD}" presName="compositeNode" presStyleCnt="0">
        <dgm:presLayoutVars>
          <dgm:bulletEnabled val="1"/>
        </dgm:presLayoutVars>
      </dgm:prSet>
      <dgm:spPr/>
    </dgm:pt>
    <dgm:pt modelId="{BFB4A6F4-BB98-4DF1-A39D-3C63532AE97C}" type="pres">
      <dgm:prSet presAssocID="{6039CD34-114C-441C-9171-16272FDC15BD}" presName="bgRect" presStyleLbl="node1" presStyleIdx="1" presStyleCnt="5"/>
      <dgm:spPr/>
    </dgm:pt>
    <dgm:pt modelId="{CF0A4E4C-1853-46B9-A369-543CFE48951D}" type="pres">
      <dgm:prSet presAssocID="{6039CD34-114C-441C-9171-16272FDC15BD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023BE429-18C5-4F7A-B1C0-F5CB2AC16EB0}" type="pres">
      <dgm:prSet presAssocID="{6039CD34-114C-441C-9171-16272FDC15BD}" presName="childNode" presStyleLbl="node1" presStyleIdx="1" presStyleCnt="5">
        <dgm:presLayoutVars>
          <dgm:bulletEnabled val="1"/>
        </dgm:presLayoutVars>
      </dgm:prSet>
      <dgm:spPr/>
    </dgm:pt>
    <dgm:pt modelId="{108158E4-AA20-4A37-A8B0-B83A3C1FCFB3}" type="pres">
      <dgm:prSet presAssocID="{2DD7B4CB-48E1-41ED-9E01-6FC9908DBB59}" presName="hSp" presStyleCnt="0"/>
      <dgm:spPr/>
    </dgm:pt>
    <dgm:pt modelId="{3D49507F-47D5-4564-BFEE-94F483DB1219}" type="pres">
      <dgm:prSet presAssocID="{2DD7B4CB-48E1-41ED-9E01-6FC9908DBB59}" presName="vProcSp" presStyleCnt="0"/>
      <dgm:spPr/>
    </dgm:pt>
    <dgm:pt modelId="{AA8FE0CF-E943-417C-9195-503A661327CE}" type="pres">
      <dgm:prSet presAssocID="{2DD7B4CB-48E1-41ED-9E01-6FC9908DBB59}" presName="vSp1" presStyleCnt="0"/>
      <dgm:spPr/>
    </dgm:pt>
    <dgm:pt modelId="{DC9D2F3D-26C2-4C50-81C8-0B6B24ECC09D}" type="pres">
      <dgm:prSet presAssocID="{2DD7B4CB-48E1-41ED-9E01-6FC9908DBB59}" presName="simulatedConn" presStyleLbl="solidFgAcc1" presStyleIdx="1" presStyleCnt="4"/>
      <dgm:spPr/>
    </dgm:pt>
    <dgm:pt modelId="{3EE4FBB2-3C42-47C8-8AD4-BB20F1ED749B}" type="pres">
      <dgm:prSet presAssocID="{2DD7B4CB-48E1-41ED-9E01-6FC9908DBB59}" presName="vSp2" presStyleCnt="0"/>
      <dgm:spPr/>
    </dgm:pt>
    <dgm:pt modelId="{AD172A33-B341-4CFB-8574-95D1F9F12B3D}" type="pres">
      <dgm:prSet presAssocID="{2DD7B4CB-48E1-41ED-9E01-6FC9908DBB59}" presName="sibTrans" presStyleCnt="0"/>
      <dgm:spPr/>
    </dgm:pt>
    <dgm:pt modelId="{06F2E7F0-FF6F-40CC-9A93-D7DA15A6085B}" type="pres">
      <dgm:prSet presAssocID="{01CC8638-DFE2-4F4A-9CD7-93FDFCCC6BD7}" presName="compositeNode" presStyleCnt="0">
        <dgm:presLayoutVars>
          <dgm:bulletEnabled val="1"/>
        </dgm:presLayoutVars>
      </dgm:prSet>
      <dgm:spPr/>
    </dgm:pt>
    <dgm:pt modelId="{FA2AC97F-BB25-4196-BD0B-F5C0F725C572}" type="pres">
      <dgm:prSet presAssocID="{01CC8638-DFE2-4F4A-9CD7-93FDFCCC6BD7}" presName="bgRect" presStyleLbl="node1" presStyleIdx="2" presStyleCnt="5"/>
      <dgm:spPr/>
    </dgm:pt>
    <dgm:pt modelId="{70A65C11-3016-4C3C-99E1-F5117ABE99E6}" type="pres">
      <dgm:prSet presAssocID="{01CC8638-DFE2-4F4A-9CD7-93FDFCCC6BD7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99113BF8-3BD0-433E-85A3-66174FB56B87}" type="pres">
      <dgm:prSet presAssocID="{01CC8638-DFE2-4F4A-9CD7-93FDFCCC6BD7}" presName="childNode" presStyleLbl="node1" presStyleIdx="2" presStyleCnt="5">
        <dgm:presLayoutVars>
          <dgm:bulletEnabled val="1"/>
        </dgm:presLayoutVars>
      </dgm:prSet>
      <dgm:spPr/>
    </dgm:pt>
    <dgm:pt modelId="{CF4F87E4-3EE5-45B7-93F2-8A48211C62E4}" type="pres">
      <dgm:prSet presAssocID="{3B89123D-3C8E-44CB-9BF7-5833D89F1C24}" presName="hSp" presStyleCnt="0"/>
      <dgm:spPr/>
    </dgm:pt>
    <dgm:pt modelId="{E9FFD587-9604-4B8B-A0D6-32F381E3F90D}" type="pres">
      <dgm:prSet presAssocID="{3B89123D-3C8E-44CB-9BF7-5833D89F1C24}" presName="vProcSp" presStyleCnt="0"/>
      <dgm:spPr/>
    </dgm:pt>
    <dgm:pt modelId="{53AE9491-DF80-4531-896D-BCFC92F2CF10}" type="pres">
      <dgm:prSet presAssocID="{3B89123D-3C8E-44CB-9BF7-5833D89F1C24}" presName="vSp1" presStyleCnt="0"/>
      <dgm:spPr/>
    </dgm:pt>
    <dgm:pt modelId="{5F4FED41-6C48-44B0-B74C-9A57316360D1}" type="pres">
      <dgm:prSet presAssocID="{3B89123D-3C8E-44CB-9BF7-5833D89F1C24}" presName="simulatedConn" presStyleLbl="solidFgAcc1" presStyleIdx="2" presStyleCnt="4"/>
      <dgm:spPr/>
    </dgm:pt>
    <dgm:pt modelId="{2C24ED7A-0760-4BAC-B0F5-415F2BAEE4A2}" type="pres">
      <dgm:prSet presAssocID="{3B89123D-3C8E-44CB-9BF7-5833D89F1C24}" presName="vSp2" presStyleCnt="0"/>
      <dgm:spPr/>
    </dgm:pt>
    <dgm:pt modelId="{F78A1F0E-7BEC-474E-83FF-53B68E53C821}" type="pres">
      <dgm:prSet presAssocID="{3B89123D-3C8E-44CB-9BF7-5833D89F1C24}" presName="sibTrans" presStyleCnt="0"/>
      <dgm:spPr/>
    </dgm:pt>
    <dgm:pt modelId="{0025C7C4-EFFD-43D7-9B52-CBD8654AD018}" type="pres">
      <dgm:prSet presAssocID="{FB00EDEE-99D3-4566-9C26-9A8DFCAD0FF0}" presName="compositeNode" presStyleCnt="0">
        <dgm:presLayoutVars>
          <dgm:bulletEnabled val="1"/>
        </dgm:presLayoutVars>
      </dgm:prSet>
      <dgm:spPr/>
    </dgm:pt>
    <dgm:pt modelId="{1A8CC54B-41B7-4D00-BAAC-5E474D5089B2}" type="pres">
      <dgm:prSet presAssocID="{FB00EDEE-99D3-4566-9C26-9A8DFCAD0FF0}" presName="bgRect" presStyleLbl="node1" presStyleIdx="3" presStyleCnt="5" custScaleX="95695"/>
      <dgm:spPr/>
    </dgm:pt>
    <dgm:pt modelId="{97C4CE5A-468D-4B4C-9F44-BC03648B49FD}" type="pres">
      <dgm:prSet presAssocID="{FB00EDEE-99D3-4566-9C26-9A8DFCAD0FF0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81E17599-F44F-48C4-8BE1-359359744AC3}" type="pres">
      <dgm:prSet presAssocID="{FB00EDEE-99D3-4566-9C26-9A8DFCAD0FF0}" presName="childNode" presStyleLbl="node1" presStyleIdx="3" presStyleCnt="5">
        <dgm:presLayoutVars>
          <dgm:bulletEnabled val="1"/>
        </dgm:presLayoutVars>
      </dgm:prSet>
      <dgm:spPr/>
    </dgm:pt>
    <dgm:pt modelId="{1D33392A-21B9-4189-ADB1-298B6D54B8A4}" type="pres">
      <dgm:prSet presAssocID="{E997B979-97AB-4546-A9F9-1D4AC8632003}" presName="hSp" presStyleCnt="0"/>
      <dgm:spPr/>
    </dgm:pt>
    <dgm:pt modelId="{D935779B-6CA0-4F4E-B2B8-FF4F273623B5}" type="pres">
      <dgm:prSet presAssocID="{E997B979-97AB-4546-A9F9-1D4AC8632003}" presName="vProcSp" presStyleCnt="0"/>
      <dgm:spPr/>
    </dgm:pt>
    <dgm:pt modelId="{B4F141E1-340A-4809-8CF5-DF00FC3AA827}" type="pres">
      <dgm:prSet presAssocID="{E997B979-97AB-4546-A9F9-1D4AC8632003}" presName="vSp1" presStyleCnt="0"/>
      <dgm:spPr/>
    </dgm:pt>
    <dgm:pt modelId="{6012F16E-6F41-4E7D-907D-1ED5FACFA7D6}" type="pres">
      <dgm:prSet presAssocID="{E997B979-97AB-4546-A9F9-1D4AC8632003}" presName="simulatedConn" presStyleLbl="solidFgAcc1" presStyleIdx="3" presStyleCnt="4"/>
      <dgm:spPr/>
    </dgm:pt>
    <dgm:pt modelId="{F271E83D-FE56-49D6-98B4-28DA81217C9B}" type="pres">
      <dgm:prSet presAssocID="{E997B979-97AB-4546-A9F9-1D4AC8632003}" presName="vSp2" presStyleCnt="0"/>
      <dgm:spPr/>
    </dgm:pt>
    <dgm:pt modelId="{3D2F7906-BC8B-4803-ABB3-545FE77892F2}" type="pres">
      <dgm:prSet presAssocID="{E997B979-97AB-4546-A9F9-1D4AC8632003}" presName="sibTrans" presStyleCnt="0"/>
      <dgm:spPr/>
    </dgm:pt>
    <dgm:pt modelId="{8BECD20D-12AD-4635-9332-BCB347C95EE9}" type="pres">
      <dgm:prSet presAssocID="{533DD6C1-D2E1-4A09-B631-F33DA2A64186}" presName="compositeNode" presStyleCnt="0">
        <dgm:presLayoutVars>
          <dgm:bulletEnabled val="1"/>
        </dgm:presLayoutVars>
      </dgm:prSet>
      <dgm:spPr/>
    </dgm:pt>
    <dgm:pt modelId="{8DFCA035-4606-41E0-815C-5D792EE0D6BC}" type="pres">
      <dgm:prSet presAssocID="{533DD6C1-D2E1-4A09-B631-F33DA2A64186}" presName="bgRect" presStyleLbl="node1" presStyleIdx="4" presStyleCnt="5" custScaleX="117540"/>
      <dgm:spPr/>
    </dgm:pt>
    <dgm:pt modelId="{CD141E98-8EA3-4F9D-ADAC-4C93CDF16467}" type="pres">
      <dgm:prSet presAssocID="{533DD6C1-D2E1-4A09-B631-F33DA2A64186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10E55023-A5F1-4A21-B7BF-543F23A5FCF0}" type="pres">
      <dgm:prSet presAssocID="{533DD6C1-D2E1-4A09-B631-F33DA2A64186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D262D15-120B-4B57-A5E9-2794B538AE53}" type="presOf" srcId="{ED0859F1-44C5-4288-9616-3FD8FF209C49}" destId="{2A867C5A-947B-454B-B435-9094326B7229}" srcOrd="0" destOrd="0" presId="urn:microsoft.com/office/officeart/2005/8/layout/hProcess7"/>
    <dgm:cxn modelId="{46E49518-206D-4750-839B-00ACB489584C}" srcId="{713B2659-D517-4E10-8FA9-E78DF2656561}" destId="{01CC8638-DFE2-4F4A-9CD7-93FDFCCC6BD7}" srcOrd="2" destOrd="0" parTransId="{53D9DD18-EFAD-411D-ABB5-0F5F235B653F}" sibTransId="{3B89123D-3C8E-44CB-9BF7-5833D89F1C24}"/>
    <dgm:cxn modelId="{1E49E234-7C65-44A8-AF3C-C1875ED2AA8D}" type="presOf" srcId="{B7E93D87-A081-4F34-BABF-D10793514B77}" destId="{44849E8A-9792-4FF3-9418-2458D6D6230D}" srcOrd="0" destOrd="0" presId="urn:microsoft.com/office/officeart/2005/8/layout/hProcess7"/>
    <dgm:cxn modelId="{5500E038-3FA5-444F-8E24-CD90F65FA013}" srcId="{6039CD34-114C-441C-9171-16272FDC15BD}" destId="{BE646DC5-AC71-4568-A44E-FB6A2E762C61}" srcOrd="0" destOrd="0" parTransId="{97FD0209-DE53-4673-8C5D-9D7ACC2EF524}" sibTransId="{F2CFE2CE-0842-4411-AFF5-078B9DA29245}"/>
    <dgm:cxn modelId="{F8F18B5C-FD46-438D-9F7E-9DBA421F1F3D}" type="presOf" srcId="{FB00EDEE-99D3-4566-9C26-9A8DFCAD0FF0}" destId="{1A8CC54B-41B7-4D00-BAAC-5E474D5089B2}" srcOrd="0" destOrd="0" presId="urn:microsoft.com/office/officeart/2005/8/layout/hProcess7"/>
    <dgm:cxn modelId="{1BA4655D-D4A9-426A-B348-09E9944F9989}" type="presOf" srcId="{6039CD34-114C-441C-9171-16272FDC15BD}" destId="{CF0A4E4C-1853-46B9-A369-543CFE48951D}" srcOrd="1" destOrd="0" presId="urn:microsoft.com/office/officeart/2005/8/layout/hProcess7"/>
    <dgm:cxn modelId="{3A36805D-C2E7-4FB0-BEED-B2AD3C7369ED}" type="presOf" srcId="{D2F96B09-A487-45B5-B0B0-FA5A453F61FD}" destId="{10E55023-A5F1-4A21-B7BF-543F23A5FCF0}" srcOrd="0" destOrd="0" presId="urn:microsoft.com/office/officeart/2005/8/layout/hProcess7"/>
    <dgm:cxn modelId="{C9873A65-6DDB-4424-81EB-A6784DAF8BAC}" srcId="{713B2659-D517-4E10-8FA9-E78DF2656561}" destId="{FB00EDEE-99D3-4566-9C26-9A8DFCAD0FF0}" srcOrd="3" destOrd="0" parTransId="{7834BA17-2C31-4579-BA79-435EB05CC1EF}" sibTransId="{E997B979-97AB-4546-A9F9-1D4AC8632003}"/>
    <dgm:cxn modelId="{640E8367-9579-450A-AE73-3E29B60A8EB7}" type="presOf" srcId="{FB00EDEE-99D3-4566-9C26-9A8DFCAD0FF0}" destId="{97C4CE5A-468D-4B4C-9F44-BC03648B49FD}" srcOrd="1" destOrd="0" presId="urn:microsoft.com/office/officeart/2005/8/layout/hProcess7"/>
    <dgm:cxn modelId="{1EF0E671-482F-470F-AEAF-74AD80F336F2}" srcId="{B7E93D87-A081-4F34-BABF-D10793514B77}" destId="{ED0859F1-44C5-4288-9616-3FD8FF209C49}" srcOrd="0" destOrd="0" parTransId="{1287F58C-648D-439A-B3FD-099AFEFD54F3}" sibTransId="{60FE226C-ED11-4BB7-A9CD-16F9AD5340C9}"/>
    <dgm:cxn modelId="{B41D6673-623F-4282-BF53-D43482B7BA3F}" srcId="{533DD6C1-D2E1-4A09-B631-F33DA2A64186}" destId="{D2F96B09-A487-45B5-B0B0-FA5A453F61FD}" srcOrd="0" destOrd="0" parTransId="{ABFA3857-A2DD-485B-91CE-51336EB43F2E}" sibTransId="{E00594E1-2E54-4D08-8030-521A9DA48262}"/>
    <dgm:cxn modelId="{1F9B5376-2D8D-4A97-886F-DCEC035C866F}" srcId="{01CC8638-DFE2-4F4A-9CD7-93FDFCCC6BD7}" destId="{C8EBDB29-B75A-4AAD-A957-48F81E01E409}" srcOrd="0" destOrd="0" parTransId="{87862680-9BF8-4A3C-B135-FD1357FAA0BE}" sibTransId="{6E2D7997-B491-42BB-BC42-3752721DAC48}"/>
    <dgm:cxn modelId="{C409927A-3636-43EB-833F-ABCC5A625611}" type="presOf" srcId="{01CC8638-DFE2-4F4A-9CD7-93FDFCCC6BD7}" destId="{70A65C11-3016-4C3C-99E1-F5117ABE99E6}" srcOrd="1" destOrd="0" presId="urn:microsoft.com/office/officeart/2005/8/layout/hProcess7"/>
    <dgm:cxn modelId="{D23EC57B-EF1C-4DEB-9A73-3B5A901FC275}" srcId="{713B2659-D517-4E10-8FA9-E78DF2656561}" destId="{B7E93D87-A081-4F34-BABF-D10793514B77}" srcOrd="0" destOrd="0" parTransId="{1471E708-C107-425D-9551-BB8232E4095D}" sibTransId="{BB05018D-BED1-4726-951A-9F52251B39F4}"/>
    <dgm:cxn modelId="{6B0ACB83-8B19-412B-B4FE-F37A230332DD}" type="presOf" srcId="{01CC8638-DFE2-4F4A-9CD7-93FDFCCC6BD7}" destId="{FA2AC97F-BB25-4196-BD0B-F5C0F725C572}" srcOrd="0" destOrd="0" presId="urn:microsoft.com/office/officeart/2005/8/layout/hProcess7"/>
    <dgm:cxn modelId="{B6B38D8F-E8F5-41EA-B29B-433DF82B996D}" type="presOf" srcId="{533DD6C1-D2E1-4A09-B631-F33DA2A64186}" destId="{CD141E98-8EA3-4F9D-ADAC-4C93CDF16467}" srcOrd="1" destOrd="0" presId="urn:microsoft.com/office/officeart/2005/8/layout/hProcess7"/>
    <dgm:cxn modelId="{220E5391-32E8-4829-A094-DB1F1B170746}" type="presOf" srcId="{B7E93D87-A081-4F34-BABF-D10793514B77}" destId="{BF0465DB-7ECB-4524-9C1E-7B3784917918}" srcOrd="1" destOrd="0" presId="urn:microsoft.com/office/officeart/2005/8/layout/hProcess7"/>
    <dgm:cxn modelId="{F8D368A1-DCD9-4656-B8FA-6D9E1C85C4BE}" srcId="{713B2659-D517-4E10-8FA9-E78DF2656561}" destId="{533DD6C1-D2E1-4A09-B631-F33DA2A64186}" srcOrd="4" destOrd="0" parTransId="{17D8FF43-1B0B-4AFE-B14D-C9EAD5B822F5}" sibTransId="{D0ECBAAA-45D1-47BC-B78C-207AF94CD675}"/>
    <dgm:cxn modelId="{D2E5B6AF-CE74-44D5-91B1-A14DC9DE3A98}" srcId="{FB00EDEE-99D3-4566-9C26-9A8DFCAD0FF0}" destId="{2A6ACFCA-DA47-4691-AF98-F46B7C27CC17}" srcOrd="0" destOrd="0" parTransId="{47229C50-AD41-4F4F-8169-DCC173DE1329}" sibTransId="{8BDD674B-F2F4-4B4D-BAA6-4C7F7D0389E1}"/>
    <dgm:cxn modelId="{5028A1C0-A214-454A-A452-277C44A7345F}" type="presOf" srcId="{6039CD34-114C-441C-9171-16272FDC15BD}" destId="{BFB4A6F4-BB98-4DF1-A39D-3C63532AE97C}" srcOrd="0" destOrd="0" presId="urn:microsoft.com/office/officeart/2005/8/layout/hProcess7"/>
    <dgm:cxn modelId="{5FDB77C2-7834-4460-B271-184ECD124E6E}" type="presOf" srcId="{713B2659-D517-4E10-8FA9-E78DF2656561}" destId="{F747F2FC-AB67-4EAC-B141-54F19288A079}" srcOrd="0" destOrd="0" presId="urn:microsoft.com/office/officeart/2005/8/layout/hProcess7"/>
    <dgm:cxn modelId="{98E8A4D2-292A-4857-9120-534B4DB09626}" srcId="{713B2659-D517-4E10-8FA9-E78DF2656561}" destId="{6039CD34-114C-441C-9171-16272FDC15BD}" srcOrd="1" destOrd="0" parTransId="{6ACEBA22-A847-4EAC-A24E-4A7B16DBA252}" sibTransId="{2DD7B4CB-48E1-41ED-9E01-6FC9908DBB59}"/>
    <dgm:cxn modelId="{CB9E8FE1-FC61-4582-B4F4-0192870BB8AC}" type="presOf" srcId="{2A6ACFCA-DA47-4691-AF98-F46B7C27CC17}" destId="{81E17599-F44F-48C4-8BE1-359359744AC3}" srcOrd="0" destOrd="0" presId="urn:microsoft.com/office/officeart/2005/8/layout/hProcess7"/>
    <dgm:cxn modelId="{BE0EEAE4-1B97-4B4D-AD3F-8F70F09DF75D}" type="presOf" srcId="{BE646DC5-AC71-4568-A44E-FB6A2E762C61}" destId="{023BE429-18C5-4F7A-B1C0-F5CB2AC16EB0}" srcOrd="0" destOrd="0" presId="urn:microsoft.com/office/officeart/2005/8/layout/hProcess7"/>
    <dgm:cxn modelId="{9B3C4CEF-ACC4-4A5E-B4BA-C4AADFE9AA65}" type="presOf" srcId="{C8EBDB29-B75A-4AAD-A957-48F81E01E409}" destId="{99113BF8-3BD0-433E-85A3-66174FB56B87}" srcOrd="0" destOrd="0" presId="urn:microsoft.com/office/officeart/2005/8/layout/hProcess7"/>
    <dgm:cxn modelId="{650142F1-EBCD-45FB-B028-D2F6D892D8A4}" type="presOf" srcId="{533DD6C1-D2E1-4A09-B631-F33DA2A64186}" destId="{8DFCA035-4606-41E0-815C-5D792EE0D6BC}" srcOrd="0" destOrd="0" presId="urn:microsoft.com/office/officeart/2005/8/layout/hProcess7"/>
    <dgm:cxn modelId="{FF6DA1FC-04BD-483A-8856-9D8F8BA4AEF5}" type="presParOf" srcId="{F747F2FC-AB67-4EAC-B141-54F19288A079}" destId="{CA5275C0-3382-4EA5-A0CE-FB0F8185554C}" srcOrd="0" destOrd="0" presId="urn:microsoft.com/office/officeart/2005/8/layout/hProcess7"/>
    <dgm:cxn modelId="{631F3838-9B9B-42A5-9D89-EA55BDA8E9A3}" type="presParOf" srcId="{CA5275C0-3382-4EA5-A0CE-FB0F8185554C}" destId="{44849E8A-9792-4FF3-9418-2458D6D6230D}" srcOrd="0" destOrd="0" presId="urn:microsoft.com/office/officeart/2005/8/layout/hProcess7"/>
    <dgm:cxn modelId="{7B5C3AB2-B619-4D50-B02C-1F92914F3BCE}" type="presParOf" srcId="{CA5275C0-3382-4EA5-A0CE-FB0F8185554C}" destId="{BF0465DB-7ECB-4524-9C1E-7B3784917918}" srcOrd="1" destOrd="0" presId="urn:microsoft.com/office/officeart/2005/8/layout/hProcess7"/>
    <dgm:cxn modelId="{94537575-C968-4125-928E-298B6777D9F8}" type="presParOf" srcId="{CA5275C0-3382-4EA5-A0CE-FB0F8185554C}" destId="{2A867C5A-947B-454B-B435-9094326B7229}" srcOrd="2" destOrd="0" presId="urn:microsoft.com/office/officeart/2005/8/layout/hProcess7"/>
    <dgm:cxn modelId="{58947237-D252-4650-BCE2-657071468FDC}" type="presParOf" srcId="{F747F2FC-AB67-4EAC-B141-54F19288A079}" destId="{03130B0E-801A-443A-83E2-A981D97C8042}" srcOrd="1" destOrd="0" presId="urn:microsoft.com/office/officeart/2005/8/layout/hProcess7"/>
    <dgm:cxn modelId="{B211A798-1A66-4602-A61F-E67591740A50}" type="presParOf" srcId="{F747F2FC-AB67-4EAC-B141-54F19288A079}" destId="{B65F4C12-4098-4AD2-BFE9-F5F1B0FAA6BD}" srcOrd="2" destOrd="0" presId="urn:microsoft.com/office/officeart/2005/8/layout/hProcess7"/>
    <dgm:cxn modelId="{96DB2601-23A5-4E5E-9A6A-A7E2B3101342}" type="presParOf" srcId="{B65F4C12-4098-4AD2-BFE9-F5F1B0FAA6BD}" destId="{BA55490C-97AD-4BF9-9B0A-B9AAA3309D49}" srcOrd="0" destOrd="0" presId="urn:microsoft.com/office/officeart/2005/8/layout/hProcess7"/>
    <dgm:cxn modelId="{322DD4EC-2A70-4378-BB4F-A81E8C7A648F}" type="presParOf" srcId="{B65F4C12-4098-4AD2-BFE9-F5F1B0FAA6BD}" destId="{12154237-6712-4F31-BC87-CD3C2195FD13}" srcOrd="1" destOrd="0" presId="urn:microsoft.com/office/officeart/2005/8/layout/hProcess7"/>
    <dgm:cxn modelId="{B6DF5B94-1403-4F80-B0A2-A1BEDE7270EB}" type="presParOf" srcId="{B65F4C12-4098-4AD2-BFE9-F5F1B0FAA6BD}" destId="{491B6BD8-90E3-4DED-B85C-0C9DF900880C}" srcOrd="2" destOrd="0" presId="urn:microsoft.com/office/officeart/2005/8/layout/hProcess7"/>
    <dgm:cxn modelId="{5090CDE6-47BB-4530-A9A4-A869F6C79FDF}" type="presParOf" srcId="{F747F2FC-AB67-4EAC-B141-54F19288A079}" destId="{503692EF-FC3A-4AD1-9372-9689DD0E8445}" srcOrd="3" destOrd="0" presId="urn:microsoft.com/office/officeart/2005/8/layout/hProcess7"/>
    <dgm:cxn modelId="{EF35E579-5C9B-4D82-9CED-0C86F26CE85C}" type="presParOf" srcId="{F747F2FC-AB67-4EAC-B141-54F19288A079}" destId="{986F8528-05FC-4ACE-A9E7-C788B773406F}" srcOrd="4" destOrd="0" presId="urn:microsoft.com/office/officeart/2005/8/layout/hProcess7"/>
    <dgm:cxn modelId="{D03CF75E-C603-4084-B773-A59BBB9E2AF5}" type="presParOf" srcId="{986F8528-05FC-4ACE-A9E7-C788B773406F}" destId="{BFB4A6F4-BB98-4DF1-A39D-3C63532AE97C}" srcOrd="0" destOrd="0" presId="urn:microsoft.com/office/officeart/2005/8/layout/hProcess7"/>
    <dgm:cxn modelId="{E4E0D3A0-7E8E-4679-9DBC-B9AB0EAFDFC6}" type="presParOf" srcId="{986F8528-05FC-4ACE-A9E7-C788B773406F}" destId="{CF0A4E4C-1853-46B9-A369-543CFE48951D}" srcOrd="1" destOrd="0" presId="urn:microsoft.com/office/officeart/2005/8/layout/hProcess7"/>
    <dgm:cxn modelId="{714A3E22-FF2D-41C7-89E8-18105AECEE95}" type="presParOf" srcId="{986F8528-05FC-4ACE-A9E7-C788B773406F}" destId="{023BE429-18C5-4F7A-B1C0-F5CB2AC16EB0}" srcOrd="2" destOrd="0" presId="urn:microsoft.com/office/officeart/2005/8/layout/hProcess7"/>
    <dgm:cxn modelId="{54B6F2CD-1A72-4A65-8EFE-B09725F7BD81}" type="presParOf" srcId="{F747F2FC-AB67-4EAC-B141-54F19288A079}" destId="{108158E4-AA20-4A37-A8B0-B83A3C1FCFB3}" srcOrd="5" destOrd="0" presId="urn:microsoft.com/office/officeart/2005/8/layout/hProcess7"/>
    <dgm:cxn modelId="{B9A555A9-EE96-4369-9F89-857F84A48C00}" type="presParOf" srcId="{F747F2FC-AB67-4EAC-B141-54F19288A079}" destId="{3D49507F-47D5-4564-BFEE-94F483DB1219}" srcOrd="6" destOrd="0" presId="urn:microsoft.com/office/officeart/2005/8/layout/hProcess7"/>
    <dgm:cxn modelId="{D74A2FEF-16D7-486F-A3A5-4004B8988DAB}" type="presParOf" srcId="{3D49507F-47D5-4564-BFEE-94F483DB1219}" destId="{AA8FE0CF-E943-417C-9195-503A661327CE}" srcOrd="0" destOrd="0" presId="urn:microsoft.com/office/officeart/2005/8/layout/hProcess7"/>
    <dgm:cxn modelId="{D65A4D90-F635-4EB5-BD1E-792FCE69B803}" type="presParOf" srcId="{3D49507F-47D5-4564-BFEE-94F483DB1219}" destId="{DC9D2F3D-26C2-4C50-81C8-0B6B24ECC09D}" srcOrd="1" destOrd="0" presId="urn:microsoft.com/office/officeart/2005/8/layout/hProcess7"/>
    <dgm:cxn modelId="{2E7CBEAC-3166-4705-9740-0C035F191A9F}" type="presParOf" srcId="{3D49507F-47D5-4564-BFEE-94F483DB1219}" destId="{3EE4FBB2-3C42-47C8-8AD4-BB20F1ED749B}" srcOrd="2" destOrd="0" presId="urn:microsoft.com/office/officeart/2005/8/layout/hProcess7"/>
    <dgm:cxn modelId="{D39A68BC-137E-4AA7-B0CF-09A4BA5D92C7}" type="presParOf" srcId="{F747F2FC-AB67-4EAC-B141-54F19288A079}" destId="{AD172A33-B341-4CFB-8574-95D1F9F12B3D}" srcOrd="7" destOrd="0" presId="urn:microsoft.com/office/officeart/2005/8/layout/hProcess7"/>
    <dgm:cxn modelId="{8A12DC7C-F326-42A7-BF22-01F2A2026C2A}" type="presParOf" srcId="{F747F2FC-AB67-4EAC-B141-54F19288A079}" destId="{06F2E7F0-FF6F-40CC-9A93-D7DA15A6085B}" srcOrd="8" destOrd="0" presId="urn:microsoft.com/office/officeart/2005/8/layout/hProcess7"/>
    <dgm:cxn modelId="{7B9BD2D8-9C53-4687-A78E-F45ED2F94CCD}" type="presParOf" srcId="{06F2E7F0-FF6F-40CC-9A93-D7DA15A6085B}" destId="{FA2AC97F-BB25-4196-BD0B-F5C0F725C572}" srcOrd="0" destOrd="0" presId="urn:microsoft.com/office/officeart/2005/8/layout/hProcess7"/>
    <dgm:cxn modelId="{802DD944-0D81-4162-85CF-C4B673DF92D8}" type="presParOf" srcId="{06F2E7F0-FF6F-40CC-9A93-D7DA15A6085B}" destId="{70A65C11-3016-4C3C-99E1-F5117ABE99E6}" srcOrd="1" destOrd="0" presId="urn:microsoft.com/office/officeart/2005/8/layout/hProcess7"/>
    <dgm:cxn modelId="{F925A54A-EB68-4851-B400-07F51A66688D}" type="presParOf" srcId="{06F2E7F0-FF6F-40CC-9A93-D7DA15A6085B}" destId="{99113BF8-3BD0-433E-85A3-66174FB56B87}" srcOrd="2" destOrd="0" presId="urn:microsoft.com/office/officeart/2005/8/layout/hProcess7"/>
    <dgm:cxn modelId="{AEB250C2-9D8C-420E-85E3-6BD4964696C8}" type="presParOf" srcId="{F747F2FC-AB67-4EAC-B141-54F19288A079}" destId="{CF4F87E4-3EE5-45B7-93F2-8A48211C62E4}" srcOrd="9" destOrd="0" presId="urn:microsoft.com/office/officeart/2005/8/layout/hProcess7"/>
    <dgm:cxn modelId="{B8D76042-1072-4A15-B048-5B8670F25042}" type="presParOf" srcId="{F747F2FC-AB67-4EAC-B141-54F19288A079}" destId="{E9FFD587-9604-4B8B-A0D6-32F381E3F90D}" srcOrd="10" destOrd="0" presId="urn:microsoft.com/office/officeart/2005/8/layout/hProcess7"/>
    <dgm:cxn modelId="{5C24B8AE-A06F-4CA1-9F81-D30D1CD02EB4}" type="presParOf" srcId="{E9FFD587-9604-4B8B-A0D6-32F381E3F90D}" destId="{53AE9491-DF80-4531-896D-BCFC92F2CF10}" srcOrd="0" destOrd="0" presId="urn:microsoft.com/office/officeart/2005/8/layout/hProcess7"/>
    <dgm:cxn modelId="{3836FBF3-37BF-44D5-94AF-70E3CC8AC220}" type="presParOf" srcId="{E9FFD587-9604-4B8B-A0D6-32F381E3F90D}" destId="{5F4FED41-6C48-44B0-B74C-9A57316360D1}" srcOrd="1" destOrd="0" presId="urn:microsoft.com/office/officeart/2005/8/layout/hProcess7"/>
    <dgm:cxn modelId="{B26E682E-86BA-4599-8B90-240F3B624B33}" type="presParOf" srcId="{E9FFD587-9604-4B8B-A0D6-32F381E3F90D}" destId="{2C24ED7A-0760-4BAC-B0F5-415F2BAEE4A2}" srcOrd="2" destOrd="0" presId="urn:microsoft.com/office/officeart/2005/8/layout/hProcess7"/>
    <dgm:cxn modelId="{415B7E5E-6156-4118-A89B-44EC5D678C1F}" type="presParOf" srcId="{F747F2FC-AB67-4EAC-B141-54F19288A079}" destId="{F78A1F0E-7BEC-474E-83FF-53B68E53C821}" srcOrd="11" destOrd="0" presId="urn:microsoft.com/office/officeart/2005/8/layout/hProcess7"/>
    <dgm:cxn modelId="{E6D1FA99-3F72-48C7-AAEE-55CE13E18E89}" type="presParOf" srcId="{F747F2FC-AB67-4EAC-B141-54F19288A079}" destId="{0025C7C4-EFFD-43D7-9B52-CBD8654AD018}" srcOrd="12" destOrd="0" presId="urn:microsoft.com/office/officeart/2005/8/layout/hProcess7"/>
    <dgm:cxn modelId="{6452E871-0FC3-4FA5-A8C0-FA3405CA533C}" type="presParOf" srcId="{0025C7C4-EFFD-43D7-9B52-CBD8654AD018}" destId="{1A8CC54B-41B7-4D00-BAAC-5E474D5089B2}" srcOrd="0" destOrd="0" presId="urn:microsoft.com/office/officeart/2005/8/layout/hProcess7"/>
    <dgm:cxn modelId="{FDFC1D56-81B8-40C0-9657-F80A30653A68}" type="presParOf" srcId="{0025C7C4-EFFD-43D7-9B52-CBD8654AD018}" destId="{97C4CE5A-468D-4B4C-9F44-BC03648B49FD}" srcOrd="1" destOrd="0" presId="urn:microsoft.com/office/officeart/2005/8/layout/hProcess7"/>
    <dgm:cxn modelId="{B81DD9E2-3324-458A-948E-C04252B9136E}" type="presParOf" srcId="{0025C7C4-EFFD-43D7-9B52-CBD8654AD018}" destId="{81E17599-F44F-48C4-8BE1-359359744AC3}" srcOrd="2" destOrd="0" presId="urn:microsoft.com/office/officeart/2005/8/layout/hProcess7"/>
    <dgm:cxn modelId="{9B607321-EB17-41EC-840E-A925F94D311F}" type="presParOf" srcId="{F747F2FC-AB67-4EAC-B141-54F19288A079}" destId="{1D33392A-21B9-4189-ADB1-298B6D54B8A4}" srcOrd="13" destOrd="0" presId="urn:microsoft.com/office/officeart/2005/8/layout/hProcess7"/>
    <dgm:cxn modelId="{0076743F-3364-4918-99A1-4934D0C45236}" type="presParOf" srcId="{F747F2FC-AB67-4EAC-B141-54F19288A079}" destId="{D935779B-6CA0-4F4E-B2B8-FF4F273623B5}" srcOrd="14" destOrd="0" presId="urn:microsoft.com/office/officeart/2005/8/layout/hProcess7"/>
    <dgm:cxn modelId="{3558D42A-6DB9-46F0-8F3B-94A6F81C6EE2}" type="presParOf" srcId="{D935779B-6CA0-4F4E-B2B8-FF4F273623B5}" destId="{B4F141E1-340A-4809-8CF5-DF00FC3AA827}" srcOrd="0" destOrd="0" presId="urn:microsoft.com/office/officeart/2005/8/layout/hProcess7"/>
    <dgm:cxn modelId="{81002C88-28B4-4FF8-8E74-B1E6571BAE1F}" type="presParOf" srcId="{D935779B-6CA0-4F4E-B2B8-FF4F273623B5}" destId="{6012F16E-6F41-4E7D-907D-1ED5FACFA7D6}" srcOrd="1" destOrd="0" presId="urn:microsoft.com/office/officeart/2005/8/layout/hProcess7"/>
    <dgm:cxn modelId="{A4C055A1-B8BC-45B4-AECE-AD607A7C30E2}" type="presParOf" srcId="{D935779B-6CA0-4F4E-B2B8-FF4F273623B5}" destId="{F271E83D-FE56-49D6-98B4-28DA81217C9B}" srcOrd="2" destOrd="0" presId="urn:microsoft.com/office/officeart/2005/8/layout/hProcess7"/>
    <dgm:cxn modelId="{5126FC67-DD55-480E-8CA0-30D827FD35C2}" type="presParOf" srcId="{F747F2FC-AB67-4EAC-B141-54F19288A079}" destId="{3D2F7906-BC8B-4803-ABB3-545FE77892F2}" srcOrd="15" destOrd="0" presId="urn:microsoft.com/office/officeart/2005/8/layout/hProcess7"/>
    <dgm:cxn modelId="{DAB745FF-48AC-4035-84CE-3F09EC410D7B}" type="presParOf" srcId="{F747F2FC-AB67-4EAC-B141-54F19288A079}" destId="{8BECD20D-12AD-4635-9332-BCB347C95EE9}" srcOrd="16" destOrd="0" presId="urn:microsoft.com/office/officeart/2005/8/layout/hProcess7"/>
    <dgm:cxn modelId="{E41F2E25-FA13-41FC-9A44-0E8A53ED8DDC}" type="presParOf" srcId="{8BECD20D-12AD-4635-9332-BCB347C95EE9}" destId="{8DFCA035-4606-41E0-815C-5D792EE0D6BC}" srcOrd="0" destOrd="0" presId="urn:microsoft.com/office/officeart/2005/8/layout/hProcess7"/>
    <dgm:cxn modelId="{59AF5886-2FFA-4940-B688-FF515AF5B98D}" type="presParOf" srcId="{8BECD20D-12AD-4635-9332-BCB347C95EE9}" destId="{CD141E98-8EA3-4F9D-ADAC-4C93CDF16467}" srcOrd="1" destOrd="0" presId="urn:microsoft.com/office/officeart/2005/8/layout/hProcess7"/>
    <dgm:cxn modelId="{4BAAC0F4-C4B2-47E9-B59F-2395D28AEDAA}" type="presParOf" srcId="{8BECD20D-12AD-4635-9332-BCB347C95EE9}" destId="{10E55023-A5F1-4A21-B7BF-543F23A5FCF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49E8A-9792-4FF3-9418-2458D6D6230D}">
      <dsp:nvSpPr>
        <dsp:cNvPr id="0" name=""/>
        <dsp:cNvSpPr/>
      </dsp:nvSpPr>
      <dsp:spPr>
        <a:xfrm>
          <a:off x="3883" y="1255332"/>
          <a:ext cx="1294236" cy="155308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 </a:t>
          </a:r>
        </a:p>
      </dsp:txBody>
      <dsp:txXfrm rot="16200000">
        <a:off x="-503457" y="1762673"/>
        <a:ext cx="1273528" cy="258847"/>
      </dsp:txXfrm>
    </dsp:sp>
    <dsp:sp modelId="{2A867C5A-947B-454B-B435-9094326B7229}">
      <dsp:nvSpPr>
        <dsp:cNvPr id="0" name=""/>
        <dsp:cNvSpPr/>
      </dsp:nvSpPr>
      <dsp:spPr>
        <a:xfrm>
          <a:off x="262730" y="1255332"/>
          <a:ext cx="964206" cy="15530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Lexend Deca Medium" panose="020B0604020202020204" charset="0"/>
            </a:rPr>
            <a:t>Plateforme de </a:t>
          </a:r>
          <a:r>
            <a:rPr lang="fr-FR" sz="1100" kern="1200" dirty="0">
              <a:solidFill>
                <a:schemeClr val="tx2"/>
              </a:solidFill>
              <a:latin typeface="Lexend Deca Medium" panose="020B0604020202020204" charset="0"/>
            </a:rPr>
            <a:t>streaming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Lexend Deca Medium" panose="020B0604020202020204" charset="0"/>
            </a:rPr>
            <a:t>-&gt; Créée en </a:t>
          </a:r>
          <a:r>
            <a:rPr lang="fr-FR" sz="1100" kern="1200" dirty="0">
              <a:solidFill>
                <a:schemeClr val="tx2"/>
              </a:solidFill>
              <a:latin typeface="Lexend Deca Medium" panose="020B0604020202020204" charset="0"/>
            </a:rPr>
            <a:t>2006</a:t>
          </a:r>
          <a:r>
            <a:rPr lang="fr-FR" sz="1100" kern="1200" dirty="0">
              <a:latin typeface="Lexend Deca Medium" panose="020B0604020202020204" charset="0"/>
            </a:rPr>
            <a:t> en Suède</a:t>
          </a:r>
        </a:p>
      </dsp:txBody>
      <dsp:txXfrm>
        <a:off x="262730" y="1255332"/>
        <a:ext cx="964206" cy="1553084"/>
      </dsp:txXfrm>
    </dsp:sp>
    <dsp:sp modelId="{BFB4A6F4-BB98-4DF1-A39D-3C63532AE97C}">
      <dsp:nvSpPr>
        <dsp:cNvPr id="0" name=""/>
        <dsp:cNvSpPr/>
      </dsp:nvSpPr>
      <dsp:spPr>
        <a:xfrm>
          <a:off x="1343418" y="1255332"/>
          <a:ext cx="1294236" cy="155308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 </a:t>
          </a:r>
        </a:p>
      </dsp:txBody>
      <dsp:txXfrm rot="16200000">
        <a:off x="836077" y="1762673"/>
        <a:ext cx="1273528" cy="258847"/>
      </dsp:txXfrm>
    </dsp:sp>
    <dsp:sp modelId="{12154237-6712-4F31-BC87-CD3C2195FD13}">
      <dsp:nvSpPr>
        <dsp:cNvPr id="0" name=""/>
        <dsp:cNvSpPr/>
      </dsp:nvSpPr>
      <dsp:spPr>
        <a:xfrm rot="5400000">
          <a:off x="1235831" y="2488937"/>
          <a:ext cx="228115" cy="1941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BE429-18C5-4F7A-B1C0-F5CB2AC16EB0}">
      <dsp:nvSpPr>
        <dsp:cNvPr id="0" name=""/>
        <dsp:cNvSpPr/>
      </dsp:nvSpPr>
      <dsp:spPr>
        <a:xfrm>
          <a:off x="1602265" y="1255332"/>
          <a:ext cx="964206" cy="15530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Lexend Deca Medium" panose="020B0604020202020204" charset="0"/>
            </a:rPr>
            <a:t>Accès à </a:t>
          </a:r>
          <a:r>
            <a:rPr lang="fr-FR" sz="1100" kern="1200" dirty="0">
              <a:solidFill>
                <a:schemeClr val="tx2"/>
              </a:solidFill>
              <a:latin typeface="Lexend Deca Medium" panose="020B0604020202020204" charset="0"/>
            </a:rPr>
            <a:t>des M </a:t>
          </a:r>
          <a:r>
            <a:rPr lang="fr-FR" sz="1100" kern="1200" dirty="0">
              <a:solidFill>
                <a:schemeClr val="tx1"/>
              </a:solidFill>
              <a:latin typeface="Lexend Deca Medium" panose="020B0604020202020204" charset="0"/>
            </a:rPr>
            <a:t>de chansons</a:t>
          </a:r>
          <a:r>
            <a:rPr lang="fr-FR" sz="1100" kern="1200" dirty="0">
              <a:latin typeface="Lexend Deca Medium" panose="020B0604020202020204" charset="0"/>
            </a:rPr>
            <a:t>, podcasts…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latin typeface="Lexend Deca Medium" panose="020B0604020202020204" charset="0"/>
            </a:rPr>
            <a:t>- Grande </a:t>
          </a:r>
          <a:r>
            <a:rPr lang="fr-FR" sz="1100" kern="1200" dirty="0">
              <a:solidFill>
                <a:schemeClr val="tx1"/>
              </a:solidFill>
              <a:latin typeface="Lexend Deca Medium" panose="020B0604020202020204" charset="0"/>
            </a:rPr>
            <a:t>variété de plateformes</a:t>
          </a:r>
        </a:p>
      </dsp:txBody>
      <dsp:txXfrm>
        <a:off x="1602265" y="1255332"/>
        <a:ext cx="964206" cy="1553084"/>
      </dsp:txXfrm>
    </dsp:sp>
    <dsp:sp modelId="{FA2AC97F-BB25-4196-BD0B-F5C0F725C572}">
      <dsp:nvSpPr>
        <dsp:cNvPr id="0" name=""/>
        <dsp:cNvSpPr/>
      </dsp:nvSpPr>
      <dsp:spPr>
        <a:xfrm>
          <a:off x="2682953" y="1255332"/>
          <a:ext cx="1294236" cy="155308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 </a:t>
          </a:r>
        </a:p>
      </dsp:txBody>
      <dsp:txXfrm rot="16200000">
        <a:off x="2175612" y="1762673"/>
        <a:ext cx="1273528" cy="258847"/>
      </dsp:txXfrm>
    </dsp:sp>
    <dsp:sp modelId="{DC9D2F3D-26C2-4C50-81C8-0B6B24ECC09D}">
      <dsp:nvSpPr>
        <dsp:cNvPr id="0" name=""/>
        <dsp:cNvSpPr/>
      </dsp:nvSpPr>
      <dsp:spPr>
        <a:xfrm rot="5400000">
          <a:off x="2575366" y="2488937"/>
          <a:ext cx="228115" cy="1941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13BF8-3BD0-433E-85A3-66174FB56B87}">
      <dsp:nvSpPr>
        <dsp:cNvPr id="0" name=""/>
        <dsp:cNvSpPr/>
      </dsp:nvSpPr>
      <dsp:spPr>
        <a:xfrm>
          <a:off x="2941800" y="1255332"/>
          <a:ext cx="964206" cy="15530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Lexend Deca Medium" panose="020B0604020202020204" charset="0"/>
            </a:rPr>
            <a:t>+ de </a:t>
          </a:r>
          <a:r>
            <a:rPr lang="fr-FR" sz="1050" kern="1200" dirty="0">
              <a:solidFill>
                <a:schemeClr val="tx2"/>
              </a:solidFill>
              <a:latin typeface="Lexend Deca Medium" panose="020B0604020202020204" charset="0"/>
            </a:rPr>
            <a:t>365 M </a:t>
          </a:r>
          <a:r>
            <a:rPr lang="fr-FR" sz="1050" kern="1200" dirty="0">
              <a:latin typeface="Lexend Deca Medium" panose="020B0604020202020204" charset="0"/>
            </a:rPr>
            <a:t>d</a:t>
          </a:r>
          <a:r>
            <a:rPr lang="fr-FR" sz="1050" kern="1200" dirty="0">
              <a:solidFill>
                <a:schemeClr val="tx1"/>
              </a:solidFill>
              <a:latin typeface="Lexend Deca Medium" panose="020B0604020202020204" charset="0"/>
            </a:rPr>
            <a:t>’utilisateurs</a:t>
          </a:r>
          <a:r>
            <a:rPr lang="fr-FR" sz="1050" kern="1200" dirty="0">
              <a:solidFill>
                <a:schemeClr val="tx2"/>
              </a:solidFill>
              <a:latin typeface="Lexend Deca Medium" panose="020B0604020202020204" charset="0"/>
            </a:rPr>
            <a:t> </a:t>
          </a:r>
          <a:r>
            <a:rPr lang="fr-FR" sz="1050" kern="1200" dirty="0">
              <a:latin typeface="Lexend Deca Medium" panose="020B0604020202020204" charset="0"/>
            </a:rPr>
            <a:t>(actifs mensuels)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Lexend Deca Medium" panose="020B0604020202020204" charset="0"/>
            </a:rPr>
            <a:t>-&gt; </a:t>
          </a:r>
          <a:r>
            <a:rPr lang="fr-FR" sz="1050" kern="1200" dirty="0">
              <a:solidFill>
                <a:schemeClr val="tx2"/>
              </a:solidFill>
              <a:latin typeface="Lexend Deca Medium" panose="020B0604020202020204" charset="0"/>
            </a:rPr>
            <a:t>170</a:t>
          </a:r>
          <a:r>
            <a:rPr lang="fr-FR" sz="1050" kern="1200" dirty="0">
              <a:latin typeface="Lexend Deca Medium" panose="020B0604020202020204" charset="0"/>
            </a:rPr>
            <a:t> pays</a:t>
          </a:r>
        </a:p>
      </dsp:txBody>
      <dsp:txXfrm>
        <a:off x="2941800" y="1255332"/>
        <a:ext cx="964206" cy="1553084"/>
      </dsp:txXfrm>
    </dsp:sp>
    <dsp:sp modelId="{1A8CC54B-41B7-4D00-BAAC-5E474D5089B2}">
      <dsp:nvSpPr>
        <dsp:cNvPr id="0" name=""/>
        <dsp:cNvSpPr/>
      </dsp:nvSpPr>
      <dsp:spPr>
        <a:xfrm>
          <a:off x="4022488" y="1255332"/>
          <a:ext cx="1238519" cy="155308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62230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 dirty="0"/>
        </a:p>
      </dsp:txBody>
      <dsp:txXfrm rot="16200000">
        <a:off x="3509575" y="1768245"/>
        <a:ext cx="1273528" cy="247703"/>
      </dsp:txXfrm>
    </dsp:sp>
    <dsp:sp modelId="{5F4FED41-6C48-44B0-B74C-9A57316360D1}">
      <dsp:nvSpPr>
        <dsp:cNvPr id="0" name=""/>
        <dsp:cNvSpPr/>
      </dsp:nvSpPr>
      <dsp:spPr>
        <a:xfrm rot="5400000">
          <a:off x="3914901" y="2488937"/>
          <a:ext cx="228115" cy="1941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17599-F44F-48C4-8BE1-359359744AC3}">
      <dsp:nvSpPr>
        <dsp:cNvPr id="0" name=""/>
        <dsp:cNvSpPr/>
      </dsp:nvSpPr>
      <dsp:spPr>
        <a:xfrm>
          <a:off x="4274231" y="1255332"/>
          <a:ext cx="922697" cy="15530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 dirty="0"/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solidFill>
                <a:schemeClr val="tx2"/>
              </a:solidFill>
              <a:latin typeface="Lexend Deca Medium" panose="020B0604020202020204" charset="0"/>
            </a:rPr>
            <a:t>2 </a:t>
          </a:r>
          <a:r>
            <a:rPr lang="fr-FR" sz="1050" kern="1200" dirty="0">
              <a:latin typeface="Lexend Deca Medium" panose="020B0604020202020204" charset="0"/>
            </a:rPr>
            <a:t>versions: gratuite (pubs) et payante (ex: écoute hors ligne)</a:t>
          </a:r>
        </a:p>
      </dsp:txBody>
      <dsp:txXfrm>
        <a:off x="4274231" y="1255332"/>
        <a:ext cx="922697" cy="1553084"/>
      </dsp:txXfrm>
    </dsp:sp>
    <dsp:sp modelId="{8DFCA035-4606-41E0-815C-5D792EE0D6BC}">
      <dsp:nvSpPr>
        <dsp:cNvPr id="0" name=""/>
        <dsp:cNvSpPr/>
      </dsp:nvSpPr>
      <dsp:spPr>
        <a:xfrm>
          <a:off x="5306306" y="1255332"/>
          <a:ext cx="1521245" cy="155308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 rot="16200000">
        <a:off x="4821666" y="1739972"/>
        <a:ext cx="1273528" cy="304249"/>
      </dsp:txXfrm>
    </dsp:sp>
    <dsp:sp modelId="{6012F16E-6F41-4E7D-907D-1ED5FACFA7D6}">
      <dsp:nvSpPr>
        <dsp:cNvPr id="0" name=""/>
        <dsp:cNvSpPr/>
      </dsp:nvSpPr>
      <dsp:spPr>
        <a:xfrm rot="5400000">
          <a:off x="5198719" y="2488937"/>
          <a:ext cx="228115" cy="19413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55023-A5F1-4A21-B7BF-543F23A5FCF0}">
      <dsp:nvSpPr>
        <dsp:cNvPr id="0" name=""/>
        <dsp:cNvSpPr/>
      </dsp:nvSpPr>
      <dsp:spPr>
        <a:xfrm>
          <a:off x="5594097" y="1255332"/>
          <a:ext cx="1133328" cy="15530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7719" rIns="0" bIns="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50" kern="1200" dirty="0">
            <a:latin typeface="Lexend Deca Medium" panose="020B0604020202020204" charset="0"/>
          </a:endParaRP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solidFill>
                <a:schemeClr val="tx2"/>
              </a:solidFill>
              <a:latin typeface="Lexend Deca Medium" panose="020B0604020202020204" charset="0"/>
            </a:rPr>
            <a:t>Algorithme de recommandation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>
              <a:latin typeface="Lexend Deca Medium" panose="020B0604020202020204" charset="0"/>
            </a:rPr>
            <a:t>-&gt; suggérer de la musique aux utilisateurs en fonction de leurs préférences</a:t>
          </a:r>
        </a:p>
      </dsp:txBody>
      <dsp:txXfrm>
        <a:off x="5594097" y="1255332"/>
        <a:ext cx="1133328" cy="1553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a27d40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a27d40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d64e80a0f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d64e80a0f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8029f0d8e9_0_4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18029f0d8e9_0_4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8029f0d8e9_0_2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8029f0d8e9_0_2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029f0d8e9_0_2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029f0d8e9_0_2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8029f0d8e9_0_3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8029f0d8e9_0_3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029f0d8e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029f0d8e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8029f0d8e9_0_4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8029f0d8e9_0_4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1700" y="1065713"/>
            <a:ext cx="6102300" cy="230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21700" y="3409463"/>
            <a:ext cx="6102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2402125" y="1330163"/>
            <a:ext cx="5728500" cy="16410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2402125" y="3100638"/>
            <a:ext cx="4850100" cy="27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67450" y="3246946"/>
            <a:ext cx="4170300" cy="61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567450" y="1167600"/>
            <a:ext cx="2154900" cy="17355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567450" y="3960200"/>
            <a:ext cx="4170300" cy="288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6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650550" y="1388775"/>
            <a:ext cx="6773400" cy="312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88576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857907" y="3421225"/>
            <a:ext cx="3163500" cy="1023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380426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49757" y="2833825"/>
            <a:ext cx="1579800" cy="35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exend Deca Medium"/>
              <a:buNone/>
              <a:defRPr sz="2000"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37" name="Google Shape;37;p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4" name="Google Shape;44;p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45" name="Google Shape;45;p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52" name="Google Shape;52;p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" name="Google Shape;60;p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 rot="-5400000">
            <a:off x="-1387975" y="2147150"/>
            <a:ext cx="4407000" cy="846000"/>
          </a:xfrm>
          <a:prstGeom prst="round2SameRect">
            <a:avLst>
              <a:gd name="adj1" fmla="val 38579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068900" y="1479850"/>
            <a:ext cx="4355100" cy="2550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336200" y="941150"/>
            <a:ext cx="5928000" cy="29067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390275" y="367175"/>
            <a:ext cx="8411700" cy="4409100"/>
          </a:xfrm>
          <a:prstGeom prst="roundRect">
            <a:avLst>
              <a:gd name="adj" fmla="val 7484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-5400000">
            <a:off x="-952675" y="1711850"/>
            <a:ext cx="4407000" cy="1716600"/>
          </a:xfrm>
          <a:prstGeom prst="round2SameRect">
            <a:avLst>
              <a:gd name="adj1" fmla="val 2036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5071250" y="1478163"/>
            <a:ext cx="3352800" cy="1275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5071250" y="2841588"/>
            <a:ext cx="3352800" cy="1076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6A92">
              <a:alpha val="3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587500" y="1205970"/>
            <a:ext cx="2659500" cy="1066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Lexend Deca Medium"/>
              <a:buNone/>
              <a:defRPr sz="2300"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000">
              <a:schemeClr val="dk2"/>
            </a:gs>
            <a:gs pos="50000">
              <a:schemeClr val="dk1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Deca Medium"/>
              <a:buNone/>
              <a:defRPr sz="28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●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○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trophobic"/>
              <a:buChar char="■"/>
              <a:defRPr sz="160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ctrTitle"/>
          </p:nvPr>
        </p:nvSpPr>
        <p:spPr>
          <a:xfrm>
            <a:off x="2321700" y="1065713"/>
            <a:ext cx="6102300" cy="230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Introduction aux statistiques: </a:t>
            </a:r>
            <a:r>
              <a:rPr lang="en" sz="3600" dirty="0">
                <a:solidFill>
                  <a:schemeClr val="dk2"/>
                </a:solidFill>
              </a:rPr>
              <a:t>ETUDE STATISTIQUE SUR</a:t>
            </a:r>
            <a:endParaRPr dirty="0">
              <a:solidFill>
                <a:schemeClr val="dk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solidFill>
                  <a:schemeClr val="lt2"/>
                </a:solidFill>
              </a:rPr>
              <a:t>SPOTIFY</a:t>
            </a:r>
            <a:br>
              <a:rPr lang="en" sz="3800" dirty="0">
                <a:solidFill>
                  <a:schemeClr val="lt2"/>
                </a:solidFill>
              </a:rPr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>
            <a:off x="2321700" y="3409463"/>
            <a:ext cx="6102300" cy="482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Mathidle GARDE, Sarah FARGES, Paul ESCALIER, Victor GELINEAU</a:t>
            </a:r>
            <a:endParaRPr sz="1400" dirty="0"/>
          </a:p>
        </p:txBody>
      </p:sp>
      <p:grpSp>
        <p:nvGrpSpPr>
          <p:cNvPr id="95" name="Google Shape;95;p15"/>
          <p:cNvGrpSpPr/>
          <p:nvPr/>
        </p:nvGrpSpPr>
        <p:grpSpPr>
          <a:xfrm>
            <a:off x="2576925" y="4154930"/>
            <a:ext cx="4113600" cy="146102"/>
            <a:chOff x="3974600" y="4154930"/>
            <a:chExt cx="4113600" cy="146102"/>
          </a:xfrm>
        </p:grpSpPr>
        <p:sp>
          <p:nvSpPr>
            <p:cNvPr id="96" name="Google Shape;96;p15"/>
            <p:cNvSpPr/>
            <p:nvPr/>
          </p:nvSpPr>
          <p:spPr>
            <a:xfrm>
              <a:off x="3974600" y="4214463"/>
              <a:ext cx="41136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74600" y="4214503"/>
              <a:ext cx="646900" cy="38915"/>
            </a:xfrm>
            <a:custGeom>
              <a:avLst/>
              <a:gdLst/>
              <a:ahLst/>
              <a:cxnLst/>
              <a:rect l="l" t="t" r="r" b="b"/>
              <a:pathLst>
                <a:path w="11304" h="680" extrusionOk="0">
                  <a:moveTo>
                    <a:pt x="347" y="0"/>
                  </a:moveTo>
                  <a:cubicBezTo>
                    <a:pt x="153" y="0"/>
                    <a:pt x="0" y="152"/>
                    <a:pt x="0" y="347"/>
                  </a:cubicBezTo>
                  <a:cubicBezTo>
                    <a:pt x="0" y="527"/>
                    <a:pt x="153" y="679"/>
                    <a:pt x="347" y="679"/>
                  </a:cubicBezTo>
                  <a:lnTo>
                    <a:pt x="11248" y="679"/>
                  </a:lnTo>
                  <a:cubicBezTo>
                    <a:pt x="11248" y="458"/>
                    <a:pt x="11261" y="222"/>
                    <a:pt x="11303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519857" y="4154930"/>
              <a:ext cx="146045" cy="146102"/>
            </a:xfrm>
            <a:custGeom>
              <a:avLst/>
              <a:gdLst/>
              <a:ahLst/>
              <a:cxnLst/>
              <a:rect l="l" t="t" r="r" b="b"/>
              <a:pathLst>
                <a:path w="2552" h="2553" extrusionOk="0">
                  <a:moveTo>
                    <a:pt x="1276" y="1"/>
                  </a:moveTo>
                  <a:cubicBezTo>
                    <a:pt x="568" y="1"/>
                    <a:pt x="0" y="570"/>
                    <a:pt x="0" y="1277"/>
                  </a:cubicBezTo>
                  <a:cubicBezTo>
                    <a:pt x="0" y="1984"/>
                    <a:pt x="568" y="2552"/>
                    <a:pt x="1276" y="2552"/>
                  </a:cubicBezTo>
                  <a:cubicBezTo>
                    <a:pt x="1983" y="2552"/>
                    <a:pt x="2552" y="1984"/>
                    <a:pt x="2552" y="1277"/>
                  </a:cubicBezTo>
                  <a:cubicBezTo>
                    <a:pt x="2552" y="570"/>
                    <a:pt x="1983" y="1"/>
                    <a:pt x="1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564265" y="4199395"/>
              <a:ext cx="57228" cy="57170"/>
            </a:xfrm>
            <a:custGeom>
              <a:avLst/>
              <a:gdLst/>
              <a:ahLst/>
              <a:cxnLst/>
              <a:rect l="l" t="t" r="r" b="b"/>
              <a:pathLst>
                <a:path w="1000" h="999" extrusionOk="0">
                  <a:moveTo>
                    <a:pt x="500" y="0"/>
                  </a:moveTo>
                  <a:cubicBezTo>
                    <a:pt x="223" y="0"/>
                    <a:pt x="1" y="222"/>
                    <a:pt x="1" y="500"/>
                  </a:cubicBezTo>
                  <a:cubicBezTo>
                    <a:pt x="1" y="777"/>
                    <a:pt x="223" y="999"/>
                    <a:pt x="500" y="999"/>
                  </a:cubicBezTo>
                  <a:cubicBezTo>
                    <a:pt x="777" y="999"/>
                    <a:pt x="999" y="777"/>
                    <a:pt x="999" y="500"/>
                  </a:cubicBezTo>
                  <a:cubicBezTo>
                    <a:pt x="999" y="222"/>
                    <a:pt x="777" y="0"/>
                    <a:pt x="500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7033475" y="3986650"/>
            <a:ext cx="1314377" cy="482094"/>
            <a:chOff x="2402125" y="3986650"/>
            <a:chExt cx="1314377" cy="482094"/>
          </a:xfrm>
        </p:grpSpPr>
        <p:sp>
          <p:nvSpPr>
            <p:cNvPr id="101" name="Google Shape;101;p15"/>
            <p:cNvSpPr/>
            <p:nvPr/>
          </p:nvSpPr>
          <p:spPr>
            <a:xfrm>
              <a:off x="2821234" y="3986650"/>
              <a:ext cx="492273" cy="482094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003288" y="4154642"/>
              <a:ext cx="42768" cy="146115"/>
            </a:xfrm>
            <a:custGeom>
              <a:avLst/>
              <a:gdLst/>
              <a:ahLst/>
              <a:cxnLst/>
              <a:rect l="l" t="t" r="r" b="b"/>
              <a:pathLst>
                <a:path w="958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58" y="3273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084404" y="4154642"/>
              <a:ext cx="43393" cy="146115"/>
            </a:xfrm>
            <a:custGeom>
              <a:avLst/>
              <a:gdLst/>
              <a:ahLst/>
              <a:cxnLst/>
              <a:rect l="l" t="t" r="r" b="b"/>
              <a:pathLst>
                <a:path w="972" h="3273" extrusionOk="0">
                  <a:moveTo>
                    <a:pt x="0" y="0"/>
                  </a:moveTo>
                  <a:lnTo>
                    <a:pt x="0" y="3273"/>
                  </a:lnTo>
                  <a:lnTo>
                    <a:pt x="971" y="3273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455209" y="4097008"/>
              <a:ext cx="261293" cy="261337"/>
            </a:xfrm>
            <a:custGeom>
              <a:avLst/>
              <a:gdLst/>
              <a:ahLst/>
              <a:cxnLst/>
              <a:rect l="l" t="t" r="r" b="b"/>
              <a:pathLst>
                <a:path w="5853" h="5854" extrusionOk="0">
                  <a:moveTo>
                    <a:pt x="2927" y="1"/>
                  </a:moveTo>
                  <a:cubicBezTo>
                    <a:pt x="1319" y="1"/>
                    <a:pt x="1" y="1319"/>
                    <a:pt x="1" y="2928"/>
                  </a:cubicBezTo>
                  <a:cubicBezTo>
                    <a:pt x="1" y="4550"/>
                    <a:pt x="1319" y="5853"/>
                    <a:pt x="2927" y="5853"/>
                  </a:cubicBezTo>
                  <a:cubicBezTo>
                    <a:pt x="4549" y="5853"/>
                    <a:pt x="5853" y="4550"/>
                    <a:pt x="5853" y="2928"/>
                  </a:cubicBezTo>
                  <a:cubicBezTo>
                    <a:pt x="5853" y="1319"/>
                    <a:pt x="4549" y="1"/>
                    <a:pt x="2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557397" y="4199776"/>
              <a:ext cx="48928" cy="56428"/>
            </a:xfrm>
            <a:custGeom>
              <a:avLst/>
              <a:gdLst/>
              <a:ahLst/>
              <a:cxnLst/>
              <a:rect l="l" t="t" r="r" b="b"/>
              <a:pathLst>
                <a:path w="1096" h="1264" extrusionOk="0">
                  <a:moveTo>
                    <a:pt x="0" y="1"/>
                  </a:moveTo>
                  <a:lnTo>
                    <a:pt x="0" y="1263"/>
                  </a:lnTo>
                  <a:lnTo>
                    <a:pt x="1095" y="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606281" y="4199776"/>
              <a:ext cx="8125" cy="55803"/>
            </a:xfrm>
            <a:custGeom>
              <a:avLst/>
              <a:gdLst/>
              <a:ahLst/>
              <a:cxnLst/>
              <a:rect l="l" t="t" r="r" b="b"/>
              <a:pathLst>
                <a:path w="182" h="1250" extrusionOk="0">
                  <a:moveTo>
                    <a:pt x="0" y="1"/>
                  </a:moveTo>
                  <a:lnTo>
                    <a:pt x="0" y="1249"/>
                  </a:lnTo>
                  <a:lnTo>
                    <a:pt x="181" y="124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402125" y="4097008"/>
              <a:ext cx="260668" cy="261337"/>
            </a:xfrm>
            <a:custGeom>
              <a:avLst/>
              <a:gdLst/>
              <a:ahLst/>
              <a:cxnLst/>
              <a:rect l="l" t="t" r="r" b="b"/>
              <a:pathLst>
                <a:path w="5839" h="5854" extrusionOk="0">
                  <a:moveTo>
                    <a:pt x="2913" y="1"/>
                  </a:moveTo>
                  <a:cubicBezTo>
                    <a:pt x="1304" y="1"/>
                    <a:pt x="1" y="1319"/>
                    <a:pt x="1" y="2928"/>
                  </a:cubicBezTo>
                  <a:cubicBezTo>
                    <a:pt x="1" y="4550"/>
                    <a:pt x="1304" y="5853"/>
                    <a:pt x="2913" y="5853"/>
                  </a:cubicBezTo>
                  <a:cubicBezTo>
                    <a:pt x="4535" y="5853"/>
                    <a:pt x="5839" y="4550"/>
                    <a:pt x="5839" y="2928"/>
                  </a:cubicBezTo>
                  <a:cubicBezTo>
                    <a:pt x="5839" y="1319"/>
                    <a:pt x="4535" y="1"/>
                    <a:pt x="2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11679" y="4199776"/>
              <a:ext cx="49017" cy="56428"/>
            </a:xfrm>
            <a:custGeom>
              <a:avLst/>
              <a:gdLst/>
              <a:ahLst/>
              <a:cxnLst/>
              <a:rect l="l" t="t" r="r" b="b"/>
              <a:pathLst>
                <a:path w="1098" h="1264" extrusionOk="0">
                  <a:moveTo>
                    <a:pt x="1097" y="1"/>
                  </a:moveTo>
                  <a:lnTo>
                    <a:pt x="1" y="626"/>
                  </a:lnTo>
                  <a:lnTo>
                    <a:pt x="1097" y="1263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504268" y="4199776"/>
              <a:ext cx="7455" cy="55803"/>
            </a:xfrm>
            <a:custGeom>
              <a:avLst/>
              <a:gdLst/>
              <a:ahLst/>
              <a:cxnLst/>
              <a:rect l="l" t="t" r="r" b="b"/>
              <a:pathLst>
                <a:path w="167" h="1250" extrusionOk="0">
                  <a:moveTo>
                    <a:pt x="1" y="1"/>
                  </a:moveTo>
                  <a:lnTo>
                    <a:pt x="1" y="1249"/>
                  </a:lnTo>
                  <a:lnTo>
                    <a:pt x="167" y="124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723837" y="552000"/>
            <a:ext cx="1244188" cy="1640915"/>
            <a:chOff x="723837" y="552000"/>
            <a:chExt cx="1244188" cy="1640915"/>
          </a:xfrm>
        </p:grpSpPr>
        <p:sp>
          <p:nvSpPr>
            <p:cNvPr id="111" name="Google Shape;111;p15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15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15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30;p15"/>
            <p:cNvSpPr txBox="1"/>
            <p:nvPr/>
          </p:nvSpPr>
          <p:spPr>
            <a:xfrm>
              <a:off x="1085175" y="1029513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Search</a:t>
              </a:r>
              <a:endParaRPr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1085175" y="1526138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Home</a:t>
              </a:r>
              <a:endParaRPr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1085175" y="2007575"/>
              <a:ext cx="8583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Library</a:t>
              </a:r>
              <a:endParaRPr sz="11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  <p:cxnSp>
          <p:nvCxnSpPr>
            <p:cNvPr id="133" name="Google Shape;133;p15"/>
            <p:cNvCxnSpPr/>
            <p:nvPr/>
          </p:nvCxnSpPr>
          <p:spPr>
            <a:xfrm>
              <a:off x="729625" y="1355100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5"/>
            <p:cNvCxnSpPr/>
            <p:nvPr/>
          </p:nvCxnSpPr>
          <p:spPr>
            <a:xfrm>
              <a:off x="729625" y="1845525"/>
              <a:ext cx="1238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15"/>
          <p:cNvGrpSpPr/>
          <p:nvPr/>
        </p:nvGrpSpPr>
        <p:grpSpPr>
          <a:xfrm>
            <a:off x="7748535" y="552003"/>
            <a:ext cx="599322" cy="250348"/>
            <a:chOff x="2465285" y="552003"/>
            <a:chExt cx="599322" cy="250348"/>
          </a:xfrm>
        </p:grpSpPr>
        <p:sp>
          <p:nvSpPr>
            <p:cNvPr id="136" name="Google Shape;136;p15"/>
            <p:cNvSpPr/>
            <p:nvPr/>
          </p:nvSpPr>
          <p:spPr>
            <a:xfrm>
              <a:off x="2465285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569277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8" name="Google Shape;138;p15"/>
            <p:cNvSpPr/>
            <p:nvPr/>
          </p:nvSpPr>
          <p:spPr>
            <a:xfrm flipH="1">
              <a:off x="2808974" y="552003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 flipH="1">
              <a:off x="2912966" y="620325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0" name="Google Shape;140;p15"/>
          <p:cNvSpPr txBox="1"/>
          <p:nvPr/>
        </p:nvSpPr>
        <p:spPr>
          <a:xfrm>
            <a:off x="5985125" y="604125"/>
            <a:ext cx="16110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10/04/2023 </a:t>
            </a:r>
            <a:endParaRPr sz="1100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Hypothèse n°2: Nous sommes portés à écouter des musiques joyeuses le plus souvent </a:t>
            </a:r>
            <a:r>
              <a:rPr lang="fr-FR" sz="1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</a:t>
            </a:r>
            <a:r>
              <a:rPr lang="fr-FR" sz="1400" b="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tonalité majeure: </a:t>
            </a:r>
            <a:endParaRPr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34" name="Google Shape;934;p31"/>
          <p:cNvGrpSpPr/>
          <p:nvPr/>
        </p:nvGrpSpPr>
        <p:grpSpPr>
          <a:xfrm>
            <a:off x="1323275" y="1256275"/>
            <a:ext cx="2986155" cy="590700"/>
            <a:chOff x="1323275" y="1256275"/>
            <a:chExt cx="2986155" cy="590700"/>
          </a:xfrm>
        </p:grpSpPr>
        <p:sp>
          <p:nvSpPr>
            <p:cNvPr id="935" name="Google Shape;935;p31"/>
            <p:cNvSpPr txBox="1"/>
            <p:nvPr/>
          </p:nvSpPr>
          <p:spPr>
            <a:xfrm>
              <a:off x="2087975" y="1307133"/>
              <a:ext cx="1968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R</a:t>
              </a:r>
              <a:r>
                <a:rPr lang="en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éduction anxiété et douleurs</a:t>
              </a:r>
              <a:endParaRPr sz="1200" dirty="0">
                <a:solidFill>
                  <a:srgbClr val="FFFFFF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937" name="Google Shape;937;p31"/>
            <p:cNvSpPr txBox="1"/>
            <p:nvPr/>
          </p:nvSpPr>
          <p:spPr>
            <a:xfrm>
              <a:off x="1323275" y="1256275"/>
              <a:ext cx="7647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0B76C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#</a:t>
              </a:r>
              <a:r>
                <a:rPr lang="en" sz="3000">
                  <a:solidFill>
                    <a:srgbClr val="FFFFFF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1</a:t>
              </a:r>
              <a:endParaRPr sz="3000">
                <a:solidFill>
                  <a:srgbClr val="FFFFFF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grpSp>
          <p:nvGrpSpPr>
            <p:cNvPr id="938" name="Google Shape;938;p31"/>
            <p:cNvGrpSpPr/>
            <p:nvPr/>
          </p:nvGrpSpPr>
          <p:grpSpPr>
            <a:xfrm>
              <a:off x="4069201" y="1431502"/>
              <a:ext cx="240229" cy="233993"/>
              <a:chOff x="5548725" y="1996100"/>
              <a:chExt cx="275650" cy="269950"/>
            </a:xfrm>
          </p:grpSpPr>
          <p:sp>
            <p:nvSpPr>
              <p:cNvPr id="939" name="Google Shape;939;p31"/>
              <p:cNvSpPr/>
              <p:nvPr/>
            </p:nvSpPr>
            <p:spPr>
              <a:xfrm>
                <a:off x="5548725" y="1996100"/>
                <a:ext cx="27565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0798" extrusionOk="0">
                    <a:moveTo>
                      <a:pt x="5503" y="1"/>
                    </a:moveTo>
                    <a:cubicBezTo>
                      <a:pt x="5435" y="1"/>
                      <a:pt x="5367" y="2"/>
                      <a:pt x="5298" y="4"/>
                    </a:cubicBezTo>
                    <a:cubicBezTo>
                      <a:pt x="2330" y="130"/>
                      <a:pt x="0" y="2639"/>
                      <a:pt x="126" y="5607"/>
                    </a:cubicBezTo>
                    <a:cubicBezTo>
                      <a:pt x="247" y="8521"/>
                      <a:pt x="2646" y="10798"/>
                      <a:pt x="5524" y="10798"/>
                    </a:cubicBezTo>
                    <a:cubicBezTo>
                      <a:pt x="5592" y="10798"/>
                      <a:pt x="5660" y="10796"/>
                      <a:pt x="5728" y="10794"/>
                    </a:cubicBezTo>
                    <a:cubicBezTo>
                      <a:pt x="8709" y="10670"/>
                      <a:pt x="11026" y="8159"/>
                      <a:pt x="10915" y="5191"/>
                    </a:cubicBezTo>
                    <a:cubicBezTo>
                      <a:pt x="10792" y="2279"/>
                      <a:pt x="8394" y="1"/>
                      <a:pt x="5503" y="1"/>
                    </a:cubicBezTo>
                    <a:close/>
                  </a:path>
                </a:pathLst>
              </a:custGeom>
              <a:solidFill>
                <a:srgbClr val="FF6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5652025" y="2075800"/>
                <a:ext cx="100250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4908" extrusionOk="0">
                    <a:moveTo>
                      <a:pt x="30" y="1"/>
                    </a:moveTo>
                    <a:cubicBezTo>
                      <a:pt x="16" y="1"/>
                      <a:pt x="1" y="14"/>
                      <a:pt x="1" y="34"/>
                    </a:cubicBezTo>
                    <a:lnTo>
                      <a:pt x="1" y="4874"/>
                    </a:lnTo>
                    <a:cubicBezTo>
                      <a:pt x="1" y="4895"/>
                      <a:pt x="16" y="4907"/>
                      <a:pt x="30" y="4907"/>
                    </a:cubicBezTo>
                    <a:cubicBezTo>
                      <a:pt x="35" y="4907"/>
                      <a:pt x="39" y="4906"/>
                      <a:pt x="43" y="4902"/>
                    </a:cubicBezTo>
                    <a:lnTo>
                      <a:pt x="3995" y="2475"/>
                    </a:lnTo>
                    <a:cubicBezTo>
                      <a:pt x="4009" y="2461"/>
                      <a:pt x="4009" y="2447"/>
                      <a:pt x="3995" y="2434"/>
                    </a:cubicBezTo>
                    <a:lnTo>
                      <a:pt x="43" y="6"/>
                    </a:lnTo>
                    <a:cubicBezTo>
                      <a:pt x="39" y="3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E8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1" name="Google Shape;941;p31"/>
          <p:cNvGrpSpPr/>
          <p:nvPr/>
        </p:nvGrpSpPr>
        <p:grpSpPr>
          <a:xfrm>
            <a:off x="1323275" y="3919300"/>
            <a:ext cx="2986155" cy="590700"/>
            <a:chOff x="1323275" y="3919300"/>
            <a:chExt cx="2986155" cy="590700"/>
          </a:xfrm>
        </p:grpSpPr>
        <p:sp>
          <p:nvSpPr>
            <p:cNvPr id="942" name="Google Shape;942;p31"/>
            <p:cNvSpPr txBox="1"/>
            <p:nvPr/>
          </p:nvSpPr>
          <p:spPr>
            <a:xfrm>
              <a:off x="2094352" y="4073581"/>
              <a:ext cx="1968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R</a:t>
              </a:r>
              <a:r>
                <a:rPr lang="en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éparation cérébrale chez les grands prématurés</a:t>
              </a:r>
              <a:endParaRPr sz="1200" dirty="0">
                <a:solidFill>
                  <a:srgbClr val="FFFFFF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944" name="Google Shape;944;p31"/>
            <p:cNvSpPr txBox="1"/>
            <p:nvPr/>
          </p:nvSpPr>
          <p:spPr>
            <a:xfrm>
              <a:off x="1323275" y="3919300"/>
              <a:ext cx="7647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#</a:t>
              </a:r>
              <a:r>
                <a:rPr lang="en" sz="3000">
                  <a:solidFill>
                    <a:srgbClr val="FFFFFF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4</a:t>
              </a:r>
              <a:endParaRPr sz="3000">
                <a:solidFill>
                  <a:srgbClr val="FFFFFF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grpSp>
          <p:nvGrpSpPr>
            <p:cNvPr id="945" name="Google Shape;945;p31"/>
            <p:cNvGrpSpPr/>
            <p:nvPr/>
          </p:nvGrpSpPr>
          <p:grpSpPr>
            <a:xfrm>
              <a:off x="4069201" y="4094527"/>
              <a:ext cx="240229" cy="233993"/>
              <a:chOff x="5548725" y="1996100"/>
              <a:chExt cx="275650" cy="269950"/>
            </a:xfrm>
          </p:grpSpPr>
          <p:sp>
            <p:nvSpPr>
              <p:cNvPr id="946" name="Google Shape;946;p31"/>
              <p:cNvSpPr/>
              <p:nvPr/>
            </p:nvSpPr>
            <p:spPr>
              <a:xfrm>
                <a:off x="5548725" y="1996100"/>
                <a:ext cx="27565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0798" extrusionOk="0">
                    <a:moveTo>
                      <a:pt x="5503" y="1"/>
                    </a:moveTo>
                    <a:cubicBezTo>
                      <a:pt x="5435" y="1"/>
                      <a:pt x="5367" y="2"/>
                      <a:pt x="5298" y="4"/>
                    </a:cubicBezTo>
                    <a:cubicBezTo>
                      <a:pt x="2330" y="130"/>
                      <a:pt x="0" y="2639"/>
                      <a:pt x="126" y="5607"/>
                    </a:cubicBezTo>
                    <a:cubicBezTo>
                      <a:pt x="247" y="8521"/>
                      <a:pt x="2646" y="10798"/>
                      <a:pt x="5524" y="10798"/>
                    </a:cubicBezTo>
                    <a:cubicBezTo>
                      <a:pt x="5592" y="10798"/>
                      <a:pt x="5660" y="10796"/>
                      <a:pt x="5728" y="10794"/>
                    </a:cubicBezTo>
                    <a:cubicBezTo>
                      <a:pt x="8709" y="10670"/>
                      <a:pt x="11026" y="8159"/>
                      <a:pt x="10915" y="5191"/>
                    </a:cubicBezTo>
                    <a:cubicBezTo>
                      <a:pt x="10792" y="2279"/>
                      <a:pt x="8394" y="1"/>
                      <a:pt x="5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>
                <a:off x="5652025" y="2075800"/>
                <a:ext cx="100250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4908" extrusionOk="0">
                    <a:moveTo>
                      <a:pt x="30" y="1"/>
                    </a:moveTo>
                    <a:cubicBezTo>
                      <a:pt x="16" y="1"/>
                      <a:pt x="1" y="14"/>
                      <a:pt x="1" y="34"/>
                    </a:cubicBezTo>
                    <a:lnTo>
                      <a:pt x="1" y="4874"/>
                    </a:lnTo>
                    <a:cubicBezTo>
                      <a:pt x="1" y="4895"/>
                      <a:pt x="16" y="4907"/>
                      <a:pt x="30" y="4907"/>
                    </a:cubicBezTo>
                    <a:cubicBezTo>
                      <a:pt x="35" y="4907"/>
                      <a:pt x="39" y="4906"/>
                      <a:pt x="43" y="4902"/>
                    </a:cubicBezTo>
                    <a:lnTo>
                      <a:pt x="3995" y="2475"/>
                    </a:lnTo>
                    <a:cubicBezTo>
                      <a:pt x="4009" y="2461"/>
                      <a:pt x="4009" y="2447"/>
                      <a:pt x="3995" y="2434"/>
                    </a:cubicBezTo>
                    <a:lnTo>
                      <a:pt x="43" y="6"/>
                    </a:lnTo>
                    <a:cubicBezTo>
                      <a:pt x="39" y="3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E8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8" name="Google Shape;948;p31"/>
          <p:cNvGrpSpPr/>
          <p:nvPr/>
        </p:nvGrpSpPr>
        <p:grpSpPr>
          <a:xfrm>
            <a:off x="5437900" y="1256275"/>
            <a:ext cx="2986155" cy="590700"/>
            <a:chOff x="5437900" y="1256275"/>
            <a:chExt cx="2986155" cy="590700"/>
          </a:xfrm>
        </p:grpSpPr>
        <p:sp>
          <p:nvSpPr>
            <p:cNvPr id="949" name="Google Shape;949;p31"/>
            <p:cNvSpPr txBox="1"/>
            <p:nvPr/>
          </p:nvSpPr>
          <p:spPr>
            <a:xfrm>
              <a:off x="6215226" y="1435294"/>
              <a:ext cx="1968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B</a:t>
              </a:r>
              <a:r>
                <a:rPr lang="en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aisse tension artérielle</a:t>
              </a:r>
              <a:endParaRPr sz="1200" dirty="0">
                <a:solidFill>
                  <a:srgbClr val="FFFFFF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951" name="Google Shape;951;p31"/>
            <p:cNvSpPr txBox="1"/>
            <p:nvPr/>
          </p:nvSpPr>
          <p:spPr>
            <a:xfrm>
              <a:off x="5437900" y="1256275"/>
              <a:ext cx="7647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00B76C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#</a:t>
              </a:r>
              <a:r>
                <a:rPr lang="en" sz="3000">
                  <a:solidFill>
                    <a:srgbClr val="FFFFFF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2</a:t>
              </a:r>
              <a:endParaRPr sz="3000">
                <a:solidFill>
                  <a:srgbClr val="FFFFFF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grpSp>
          <p:nvGrpSpPr>
            <p:cNvPr id="952" name="Google Shape;952;p31"/>
            <p:cNvGrpSpPr/>
            <p:nvPr/>
          </p:nvGrpSpPr>
          <p:grpSpPr>
            <a:xfrm>
              <a:off x="8183826" y="1431502"/>
              <a:ext cx="240229" cy="233993"/>
              <a:chOff x="5548725" y="1996100"/>
              <a:chExt cx="275650" cy="269950"/>
            </a:xfrm>
          </p:grpSpPr>
          <p:sp>
            <p:nvSpPr>
              <p:cNvPr id="953" name="Google Shape;953;p31"/>
              <p:cNvSpPr/>
              <p:nvPr/>
            </p:nvSpPr>
            <p:spPr>
              <a:xfrm>
                <a:off x="5548725" y="1996100"/>
                <a:ext cx="27565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0798" extrusionOk="0">
                    <a:moveTo>
                      <a:pt x="5503" y="1"/>
                    </a:moveTo>
                    <a:cubicBezTo>
                      <a:pt x="5435" y="1"/>
                      <a:pt x="5367" y="2"/>
                      <a:pt x="5298" y="4"/>
                    </a:cubicBezTo>
                    <a:cubicBezTo>
                      <a:pt x="2330" y="130"/>
                      <a:pt x="0" y="2639"/>
                      <a:pt x="126" y="5607"/>
                    </a:cubicBezTo>
                    <a:cubicBezTo>
                      <a:pt x="247" y="8521"/>
                      <a:pt x="2646" y="10798"/>
                      <a:pt x="5524" y="10798"/>
                    </a:cubicBezTo>
                    <a:cubicBezTo>
                      <a:pt x="5592" y="10798"/>
                      <a:pt x="5660" y="10796"/>
                      <a:pt x="5728" y="10794"/>
                    </a:cubicBezTo>
                    <a:cubicBezTo>
                      <a:pt x="8709" y="10670"/>
                      <a:pt x="11026" y="8159"/>
                      <a:pt x="10915" y="5191"/>
                    </a:cubicBezTo>
                    <a:cubicBezTo>
                      <a:pt x="10792" y="2279"/>
                      <a:pt x="8394" y="1"/>
                      <a:pt x="5503" y="1"/>
                    </a:cubicBezTo>
                    <a:close/>
                  </a:path>
                </a:pathLst>
              </a:custGeom>
              <a:solidFill>
                <a:srgbClr val="FF6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5652025" y="2075800"/>
                <a:ext cx="100250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4908" extrusionOk="0">
                    <a:moveTo>
                      <a:pt x="30" y="1"/>
                    </a:moveTo>
                    <a:cubicBezTo>
                      <a:pt x="16" y="1"/>
                      <a:pt x="1" y="14"/>
                      <a:pt x="1" y="34"/>
                    </a:cubicBezTo>
                    <a:lnTo>
                      <a:pt x="1" y="4874"/>
                    </a:lnTo>
                    <a:cubicBezTo>
                      <a:pt x="1" y="4895"/>
                      <a:pt x="16" y="4907"/>
                      <a:pt x="30" y="4907"/>
                    </a:cubicBezTo>
                    <a:cubicBezTo>
                      <a:pt x="35" y="4907"/>
                      <a:pt x="39" y="4906"/>
                      <a:pt x="43" y="4902"/>
                    </a:cubicBezTo>
                    <a:lnTo>
                      <a:pt x="3995" y="2475"/>
                    </a:lnTo>
                    <a:cubicBezTo>
                      <a:pt x="4009" y="2461"/>
                      <a:pt x="4009" y="2447"/>
                      <a:pt x="3995" y="2434"/>
                    </a:cubicBezTo>
                    <a:lnTo>
                      <a:pt x="43" y="6"/>
                    </a:lnTo>
                    <a:cubicBezTo>
                      <a:pt x="39" y="3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E8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5" name="Google Shape;955;p31"/>
          <p:cNvGrpSpPr/>
          <p:nvPr/>
        </p:nvGrpSpPr>
        <p:grpSpPr>
          <a:xfrm>
            <a:off x="5437900" y="3919300"/>
            <a:ext cx="2986155" cy="590700"/>
            <a:chOff x="5437900" y="3919300"/>
            <a:chExt cx="2986155" cy="590700"/>
          </a:xfrm>
        </p:grpSpPr>
        <p:sp>
          <p:nvSpPr>
            <p:cNvPr id="956" name="Google Shape;956;p31"/>
            <p:cNvSpPr txBox="1"/>
            <p:nvPr/>
          </p:nvSpPr>
          <p:spPr>
            <a:xfrm>
              <a:off x="6260239" y="4110774"/>
              <a:ext cx="1968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fr-FR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D</a:t>
              </a:r>
              <a:r>
                <a:rPr lang="en" sz="1200" dirty="0">
                  <a:solidFill>
                    <a:srgbClr val="FFFFFF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iminution certains effets secondaires</a:t>
              </a:r>
              <a:endParaRPr sz="1200" dirty="0">
                <a:solidFill>
                  <a:srgbClr val="FFFFFF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958" name="Google Shape;958;p31"/>
            <p:cNvSpPr txBox="1"/>
            <p:nvPr/>
          </p:nvSpPr>
          <p:spPr>
            <a:xfrm>
              <a:off x="5437900" y="3919300"/>
              <a:ext cx="764700" cy="5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#</a:t>
              </a:r>
              <a:r>
                <a:rPr lang="en" sz="3000">
                  <a:solidFill>
                    <a:srgbClr val="FFFFFF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3</a:t>
              </a:r>
              <a:endParaRPr sz="3000">
                <a:solidFill>
                  <a:srgbClr val="FFFFFF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grpSp>
          <p:nvGrpSpPr>
            <p:cNvPr id="959" name="Google Shape;959;p31"/>
            <p:cNvGrpSpPr/>
            <p:nvPr/>
          </p:nvGrpSpPr>
          <p:grpSpPr>
            <a:xfrm>
              <a:off x="8183826" y="4094527"/>
              <a:ext cx="240229" cy="233993"/>
              <a:chOff x="5548725" y="1996100"/>
              <a:chExt cx="275650" cy="269950"/>
            </a:xfrm>
          </p:grpSpPr>
          <p:sp>
            <p:nvSpPr>
              <p:cNvPr id="960" name="Google Shape;960;p31"/>
              <p:cNvSpPr/>
              <p:nvPr/>
            </p:nvSpPr>
            <p:spPr>
              <a:xfrm>
                <a:off x="5548725" y="1996100"/>
                <a:ext cx="275650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0798" extrusionOk="0">
                    <a:moveTo>
                      <a:pt x="5503" y="1"/>
                    </a:moveTo>
                    <a:cubicBezTo>
                      <a:pt x="5435" y="1"/>
                      <a:pt x="5367" y="2"/>
                      <a:pt x="5298" y="4"/>
                    </a:cubicBezTo>
                    <a:cubicBezTo>
                      <a:pt x="2330" y="130"/>
                      <a:pt x="0" y="2639"/>
                      <a:pt x="126" y="5607"/>
                    </a:cubicBezTo>
                    <a:cubicBezTo>
                      <a:pt x="247" y="8521"/>
                      <a:pt x="2646" y="10798"/>
                      <a:pt x="5524" y="10798"/>
                    </a:cubicBezTo>
                    <a:cubicBezTo>
                      <a:pt x="5592" y="10798"/>
                      <a:pt x="5660" y="10796"/>
                      <a:pt x="5728" y="10794"/>
                    </a:cubicBezTo>
                    <a:cubicBezTo>
                      <a:pt x="8709" y="10670"/>
                      <a:pt x="11026" y="8159"/>
                      <a:pt x="10915" y="5191"/>
                    </a:cubicBezTo>
                    <a:cubicBezTo>
                      <a:pt x="10792" y="2279"/>
                      <a:pt x="8394" y="1"/>
                      <a:pt x="5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5652025" y="2075800"/>
                <a:ext cx="100250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4908" extrusionOk="0">
                    <a:moveTo>
                      <a:pt x="30" y="1"/>
                    </a:moveTo>
                    <a:cubicBezTo>
                      <a:pt x="16" y="1"/>
                      <a:pt x="1" y="14"/>
                      <a:pt x="1" y="34"/>
                    </a:cubicBezTo>
                    <a:lnTo>
                      <a:pt x="1" y="4874"/>
                    </a:lnTo>
                    <a:cubicBezTo>
                      <a:pt x="1" y="4895"/>
                      <a:pt x="16" y="4907"/>
                      <a:pt x="30" y="4907"/>
                    </a:cubicBezTo>
                    <a:cubicBezTo>
                      <a:pt x="35" y="4907"/>
                      <a:pt x="39" y="4906"/>
                      <a:pt x="43" y="4902"/>
                    </a:cubicBezTo>
                    <a:lnTo>
                      <a:pt x="3995" y="2475"/>
                    </a:lnTo>
                    <a:cubicBezTo>
                      <a:pt x="4009" y="2461"/>
                      <a:pt x="4009" y="2447"/>
                      <a:pt x="3995" y="2434"/>
                    </a:cubicBezTo>
                    <a:lnTo>
                      <a:pt x="43" y="6"/>
                    </a:lnTo>
                    <a:cubicBezTo>
                      <a:pt x="39" y="3"/>
                      <a:pt x="35" y="1"/>
                      <a:pt x="30" y="1"/>
                    </a:cubicBezTo>
                    <a:close/>
                  </a:path>
                </a:pathLst>
              </a:custGeom>
              <a:solidFill>
                <a:srgbClr val="E8EA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62" name="Google Shape;962;p31"/>
          <p:cNvCxnSpPr>
            <a:stCxn id="935" idx="2"/>
            <a:endCxn id="963" idx="2"/>
          </p:cNvCxnSpPr>
          <p:nvPr/>
        </p:nvCxnSpPr>
        <p:spPr>
          <a:xfrm rot="16200000" flipH="1">
            <a:off x="3317635" y="1331773"/>
            <a:ext cx="625031" cy="111575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31"/>
          <p:cNvCxnSpPr>
            <a:stCxn id="949" idx="2"/>
            <a:endCxn id="965" idx="6"/>
          </p:cNvCxnSpPr>
          <p:nvPr/>
        </p:nvCxnSpPr>
        <p:spPr>
          <a:xfrm rot="5400000">
            <a:off x="6250253" y="1252891"/>
            <a:ext cx="496870" cy="140167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31"/>
          <p:cNvCxnSpPr>
            <a:cxnSpLocks/>
            <a:endCxn id="967" idx="2"/>
          </p:cNvCxnSpPr>
          <p:nvPr/>
        </p:nvCxnSpPr>
        <p:spPr>
          <a:xfrm rot="-5400000">
            <a:off x="3345224" y="3305200"/>
            <a:ext cx="347400" cy="880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31"/>
          <p:cNvCxnSpPr>
            <a:cxnSpLocks/>
            <a:endCxn id="969" idx="6"/>
          </p:cNvCxnSpPr>
          <p:nvPr/>
        </p:nvCxnSpPr>
        <p:spPr>
          <a:xfrm rot="5400000" flipH="1">
            <a:off x="6207499" y="2933650"/>
            <a:ext cx="347400" cy="162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70" name="Google Shape;970;p31"/>
          <p:cNvGrpSpPr/>
          <p:nvPr/>
        </p:nvGrpSpPr>
        <p:grpSpPr>
          <a:xfrm>
            <a:off x="3916085" y="1909291"/>
            <a:ext cx="1915159" cy="1947694"/>
            <a:chOff x="3916085" y="1909291"/>
            <a:chExt cx="1915159" cy="1947694"/>
          </a:xfrm>
        </p:grpSpPr>
        <p:grpSp>
          <p:nvGrpSpPr>
            <p:cNvPr id="971" name="Google Shape;971;p31"/>
            <p:cNvGrpSpPr/>
            <p:nvPr/>
          </p:nvGrpSpPr>
          <p:grpSpPr>
            <a:xfrm>
              <a:off x="3916085" y="1909291"/>
              <a:ext cx="1915159" cy="1947694"/>
              <a:chOff x="1578785" y="2687550"/>
              <a:chExt cx="322939" cy="328425"/>
            </a:xfrm>
          </p:grpSpPr>
          <p:sp>
            <p:nvSpPr>
              <p:cNvPr id="972" name="Google Shape;972;p31"/>
              <p:cNvSpPr/>
              <p:nvPr/>
            </p:nvSpPr>
            <p:spPr>
              <a:xfrm>
                <a:off x="1578785" y="2722734"/>
                <a:ext cx="239596" cy="115049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860" extrusionOk="0">
                    <a:moveTo>
                      <a:pt x="750" y="0"/>
                    </a:moveTo>
                    <a:cubicBezTo>
                      <a:pt x="334" y="0"/>
                      <a:pt x="1" y="333"/>
                      <a:pt x="1" y="749"/>
                    </a:cubicBezTo>
                    <a:lnTo>
                      <a:pt x="1" y="860"/>
                    </a:lnTo>
                    <a:lnTo>
                      <a:pt x="182" y="860"/>
                    </a:lnTo>
                    <a:lnTo>
                      <a:pt x="182" y="749"/>
                    </a:lnTo>
                    <a:cubicBezTo>
                      <a:pt x="182" y="444"/>
                      <a:pt x="444" y="194"/>
                      <a:pt x="750" y="194"/>
                    </a:cubicBezTo>
                    <a:lnTo>
                      <a:pt x="1790" y="194"/>
                    </a:lnTo>
                    <a:lnTo>
                      <a:pt x="17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1803398" y="2687550"/>
                <a:ext cx="85484" cy="96587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22" extrusionOk="0">
                    <a:moveTo>
                      <a:pt x="0" y="0"/>
                    </a:moveTo>
                    <a:lnTo>
                      <a:pt x="0" y="721"/>
                    </a:lnTo>
                    <a:lnTo>
                      <a:pt x="638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1662396" y="2863736"/>
                <a:ext cx="239328" cy="115049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860" extrusionOk="0">
                    <a:moveTo>
                      <a:pt x="1595" y="0"/>
                    </a:moveTo>
                    <a:lnTo>
                      <a:pt x="1595" y="125"/>
                    </a:lnTo>
                    <a:cubicBezTo>
                      <a:pt x="1595" y="431"/>
                      <a:pt x="1345" y="680"/>
                      <a:pt x="1040" y="680"/>
                    </a:cubicBezTo>
                    <a:lnTo>
                      <a:pt x="0" y="680"/>
                    </a:lnTo>
                    <a:lnTo>
                      <a:pt x="0" y="860"/>
                    </a:lnTo>
                    <a:lnTo>
                      <a:pt x="1040" y="860"/>
                    </a:lnTo>
                    <a:cubicBezTo>
                      <a:pt x="1443" y="860"/>
                      <a:pt x="1789" y="527"/>
                      <a:pt x="1789" y="125"/>
                    </a:cubicBezTo>
                    <a:lnTo>
                      <a:pt x="1789" y="0"/>
                    </a:lnTo>
                    <a:close/>
                  </a:path>
                </a:pathLst>
              </a:custGeom>
              <a:solidFill>
                <a:srgbClr val="00B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1591895" y="2917515"/>
                <a:ext cx="85484" cy="98460"/>
              </a:xfrm>
              <a:custGeom>
                <a:avLst/>
                <a:gdLst/>
                <a:ahLst/>
                <a:cxnLst/>
                <a:rect l="l" t="t" r="r" b="b"/>
                <a:pathLst>
                  <a:path w="639" h="736" extrusionOk="0">
                    <a:moveTo>
                      <a:pt x="638" y="1"/>
                    </a:moveTo>
                    <a:lnTo>
                      <a:pt x="0" y="375"/>
                    </a:lnTo>
                    <a:lnTo>
                      <a:pt x="638" y="735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rgbClr val="00B7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31"/>
            <p:cNvSpPr/>
            <p:nvPr/>
          </p:nvSpPr>
          <p:spPr>
            <a:xfrm>
              <a:off x="4188025" y="2067014"/>
              <a:ext cx="270300" cy="27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1"/>
            <p:cNvSpPr/>
            <p:nvPr/>
          </p:nvSpPr>
          <p:spPr>
            <a:xfrm>
              <a:off x="5527550" y="2067014"/>
              <a:ext cx="270300" cy="27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1"/>
            <p:cNvSpPr/>
            <p:nvPr/>
          </p:nvSpPr>
          <p:spPr>
            <a:xfrm>
              <a:off x="3959425" y="3436757"/>
              <a:ext cx="270300" cy="27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1"/>
            <p:cNvSpPr/>
            <p:nvPr/>
          </p:nvSpPr>
          <p:spPr>
            <a:xfrm>
              <a:off x="5298950" y="3436757"/>
              <a:ext cx="270300" cy="27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B4340C7C-C7BC-6D3D-7F97-4AFEB3543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59" y="2095599"/>
            <a:ext cx="2991025" cy="16481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1C0EB0-6555-42F3-C221-32F9EDD23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17" y="2034760"/>
            <a:ext cx="2832357" cy="18162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FEB6C7-6831-517C-CC22-89D5CE1E1287}"/>
              </a:ext>
            </a:extLst>
          </p:cNvPr>
          <p:cNvSpPr txBox="1"/>
          <p:nvPr/>
        </p:nvSpPr>
        <p:spPr>
          <a:xfrm>
            <a:off x="4283280" y="2675522"/>
            <a:ext cx="121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Lexend Deca Medium" panose="020B0604020202020204" charset="0"/>
              </a:rPr>
              <a:t>Bienfaits de la musique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662B8E-1C63-89E7-C425-B7006C17AA57}"/>
              </a:ext>
            </a:extLst>
          </p:cNvPr>
          <p:cNvSpPr txBox="1"/>
          <p:nvPr/>
        </p:nvSpPr>
        <p:spPr>
          <a:xfrm>
            <a:off x="742073" y="3735348"/>
            <a:ext cx="31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exend Deca Medium" panose="020B0604020202020204" charset="0"/>
              </a:rPr>
              <a:t>Forte présence de musiques majeures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41EB29-029B-ED4F-4DD3-9852AA11CF8C}"/>
              </a:ext>
            </a:extLst>
          </p:cNvPr>
          <p:cNvSpPr txBox="1"/>
          <p:nvPr/>
        </p:nvSpPr>
        <p:spPr>
          <a:xfrm>
            <a:off x="5764481" y="3832635"/>
            <a:ext cx="3173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1"/>
                </a:solidFill>
                <a:latin typeface="Lexend Deca Medium" panose="020B0604020202020204" charset="0"/>
              </a:rPr>
              <a:t>Prédominance de la clé C♯/D♭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Hypothèse n°3: Il n'y a pas forcément besoin de beaucoup de paroles pour qu'un titre fonctionne bien et généralement ces dernières sont peu explicites: </a:t>
            </a:r>
            <a:endParaRPr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29" name="Google Shape;229;p18"/>
          <p:cNvCxnSpPr/>
          <p:nvPr/>
        </p:nvCxnSpPr>
        <p:spPr>
          <a:xfrm>
            <a:off x="4318675" y="1351153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8"/>
          <p:cNvSpPr/>
          <p:nvPr/>
        </p:nvSpPr>
        <p:spPr>
          <a:xfrm>
            <a:off x="4534697" y="1351153"/>
            <a:ext cx="1595400" cy="15081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4861245" y="1634028"/>
            <a:ext cx="942300" cy="9423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4861295" y="1634028"/>
            <a:ext cx="942300" cy="942300"/>
          </a:xfrm>
          <a:prstGeom prst="arc">
            <a:avLst>
              <a:gd name="adj1" fmla="val 16200000"/>
              <a:gd name="adj2" fmla="val 200554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5131023" y="1904577"/>
            <a:ext cx="402743" cy="401204"/>
            <a:chOff x="3981492" y="4152938"/>
            <a:chExt cx="451658" cy="449932"/>
          </a:xfrm>
        </p:grpSpPr>
        <p:sp>
          <p:nvSpPr>
            <p:cNvPr id="234" name="Google Shape;234;p18"/>
            <p:cNvSpPr/>
            <p:nvPr/>
          </p:nvSpPr>
          <p:spPr>
            <a:xfrm>
              <a:off x="4070088" y="4152938"/>
              <a:ext cx="275128" cy="449932"/>
            </a:xfrm>
            <a:custGeom>
              <a:avLst/>
              <a:gdLst/>
              <a:ahLst/>
              <a:cxnLst/>
              <a:rect l="l" t="t" r="r" b="b"/>
              <a:pathLst>
                <a:path w="5770" h="9436" extrusionOk="0">
                  <a:moveTo>
                    <a:pt x="2247" y="2458"/>
                  </a:moveTo>
                  <a:cubicBezTo>
                    <a:pt x="2413" y="2458"/>
                    <a:pt x="2552" y="2597"/>
                    <a:pt x="2552" y="2763"/>
                  </a:cubicBezTo>
                  <a:cubicBezTo>
                    <a:pt x="2552" y="2916"/>
                    <a:pt x="2413" y="3055"/>
                    <a:pt x="2247" y="3055"/>
                  </a:cubicBezTo>
                  <a:lnTo>
                    <a:pt x="1983" y="3055"/>
                  </a:lnTo>
                  <a:cubicBezTo>
                    <a:pt x="1817" y="3055"/>
                    <a:pt x="1678" y="2916"/>
                    <a:pt x="1678" y="2763"/>
                  </a:cubicBezTo>
                  <a:cubicBezTo>
                    <a:pt x="1678" y="2597"/>
                    <a:pt x="1817" y="2458"/>
                    <a:pt x="1983" y="2458"/>
                  </a:cubicBezTo>
                  <a:close/>
                  <a:moveTo>
                    <a:pt x="2733" y="0"/>
                  </a:moveTo>
                  <a:cubicBezTo>
                    <a:pt x="2719" y="0"/>
                    <a:pt x="2705" y="2"/>
                    <a:pt x="2691" y="4"/>
                  </a:cubicBezTo>
                  <a:cubicBezTo>
                    <a:pt x="2608" y="32"/>
                    <a:pt x="2552" y="101"/>
                    <a:pt x="2552" y="184"/>
                  </a:cubicBezTo>
                  <a:lnTo>
                    <a:pt x="2552" y="1099"/>
                  </a:lnTo>
                  <a:cubicBezTo>
                    <a:pt x="1110" y="1266"/>
                    <a:pt x="0" y="2486"/>
                    <a:pt x="0" y="3970"/>
                  </a:cubicBezTo>
                  <a:cubicBezTo>
                    <a:pt x="0" y="4858"/>
                    <a:pt x="402" y="5676"/>
                    <a:pt x="1082" y="6217"/>
                  </a:cubicBezTo>
                  <a:cubicBezTo>
                    <a:pt x="971" y="6356"/>
                    <a:pt x="901" y="6522"/>
                    <a:pt x="901" y="6702"/>
                  </a:cubicBezTo>
                  <a:lnTo>
                    <a:pt x="901" y="7521"/>
                  </a:lnTo>
                  <a:cubicBezTo>
                    <a:pt x="901" y="7881"/>
                    <a:pt x="1027" y="8227"/>
                    <a:pt x="1262" y="8491"/>
                  </a:cubicBezTo>
                  <a:lnTo>
                    <a:pt x="1622" y="8880"/>
                  </a:lnTo>
                  <a:lnTo>
                    <a:pt x="1622" y="9240"/>
                  </a:lnTo>
                  <a:cubicBezTo>
                    <a:pt x="1622" y="9337"/>
                    <a:pt x="1692" y="9434"/>
                    <a:pt x="1789" y="9434"/>
                  </a:cubicBezTo>
                  <a:cubicBezTo>
                    <a:pt x="1796" y="9435"/>
                    <a:pt x="1803" y="9436"/>
                    <a:pt x="1809" y="9436"/>
                  </a:cubicBezTo>
                  <a:cubicBezTo>
                    <a:pt x="1910" y="9436"/>
                    <a:pt x="1983" y="9345"/>
                    <a:pt x="1983" y="9254"/>
                  </a:cubicBezTo>
                  <a:lnTo>
                    <a:pt x="1983" y="8810"/>
                  </a:lnTo>
                  <a:cubicBezTo>
                    <a:pt x="1983" y="8769"/>
                    <a:pt x="1970" y="8727"/>
                    <a:pt x="1942" y="8686"/>
                  </a:cubicBezTo>
                  <a:lnTo>
                    <a:pt x="1539" y="8242"/>
                  </a:lnTo>
                  <a:cubicBezTo>
                    <a:pt x="1359" y="8048"/>
                    <a:pt x="1262" y="7784"/>
                    <a:pt x="1262" y="7521"/>
                  </a:cubicBezTo>
                  <a:lnTo>
                    <a:pt x="1262" y="6702"/>
                  </a:lnTo>
                  <a:cubicBezTo>
                    <a:pt x="1262" y="6494"/>
                    <a:pt x="1443" y="6356"/>
                    <a:pt x="1622" y="6356"/>
                  </a:cubicBezTo>
                  <a:lnTo>
                    <a:pt x="1622" y="6951"/>
                  </a:lnTo>
                  <a:cubicBezTo>
                    <a:pt x="1622" y="7049"/>
                    <a:pt x="1706" y="7146"/>
                    <a:pt x="1803" y="7146"/>
                  </a:cubicBezTo>
                  <a:cubicBezTo>
                    <a:pt x="1811" y="7147"/>
                    <a:pt x="1818" y="7147"/>
                    <a:pt x="1825" y="7147"/>
                  </a:cubicBezTo>
                  <a:cubicBezTo>
                    <a:pt x="1925" y="7147"/>
                    <a:pt x="1997" y="7056"/>
                    <a:pt x="1997" y="6966"/>
                  </a:cubicBezTo>
                  <a:lnTo>
                    <a:pt x="1997" y="4553"/>
                  </a:lnTo>
                  <a:cubicBezTo>
                    <a:pt x="1997" y="4470"/>
                    <a:pt x="2066" y="4372"/>
                    <a:pt x="2149" y="4359"/>
                  </a:cubicBezTo>
                  <a:cubicBezTo>
                    <a:pt x="2164" y="4355"/>
                    <a:pt x="2178" y="4354"/>
                    <a:pt x="2193" y="4354"/>
                  </a:cubicBezTo>
                  <a:cubicBezTo>
                    <a:pt x="2299" y="4354"/>
                    <a:pt x="2386" y="4442"/>
                    <a:pt x="2386" y="4553"/>
                  </a:cubicBezTo>
                  <a:lnTo>
                    <a:pt x="2386" y="5884"/>
                  </a:lnTo>
                  <a:cubicBezTo>
                    <a:pt x="2386" y="5974"/>
                    <a:pt x="2457" y="6052"/>
                    <a:pt x="2545" y="6052"/>
                  </a:cubicBezTo>
                  <a:cubicBezTo>
                    <a:pt x="2552" y="6052"/>
                    <a:pt x="2559" y="6052"/>
                    <a:pt x="2565" y="6051"/>
                  </a:cubicBezTo>
                  <a:cubicBezTo>
                    <a:pt x="2573" y="6052"/>
                    <a:pt x="2581" y="6052"/>
                    <a:pt x="2589" y="6052"/>
                  </a:cubicBezTo>
                  <a:cubicBezTo>
                    <a:pt x="2688" y="6052"/>
                    <a:pt x="2760" y="5974"/>
                    <a:pt x="2760" y="5884"/>
                  </a:cubicBezTo>
                  <a:cubicBezTo>
                    <a:pt x="2746" y="5773"/>
                    <a:pt x="2843" y="5676"/>
                    <a:pt x="2940" y="5676"/>
                  </a:cubicBezTo>
                  <a:cubicBezTo>
                    <a:pt x="3051" y="5676"/>
                    <a:pt x="3135" y="5773"/>
                    <a:pt x="3135" y="5870"/>
                  </a:cubicBezTo>
                  <a:lnTo>
                    <a:pt x="3135" y="6106"/>
                  </a:lnTo>
                  <a:cubicBezTo>
                    <a:pt x="3135" y="6218"/>
                    <a:pt x="3224" y="6302"/>
                    <a:pt x="3324" y="6302"/>
                  </a:cubicBezTo>
                  <a:cubicBezTo>
                    <a:pt x="3348" y="6302"/>
                    <a:pt x="3373" y="6297"/>
                    <a:pt x="3397" y="6286"/>
                  </a:cubicBezTo>
                  <a:cubicBezTo>
                    <a:pt x="3467" y="6258"/>
                    <a:pt x="3508" y="6189"/>
                    <a:pt x="3508" y="6119"/>
                  </a:cubicBezTo>
                  <a:cubicBezTo>
                    <a:pt x="3508" y="6015"/>
                    <a:pt x="3594" y="5924"/>
                    <a:pt x="3696" y="5924"/>
                  </a:cubicBezTo>
                  <a:cubicBezTo>
                    <a:pt x="3703" y="5924"/>
                    <a:pt x="3710" y="5924"/>
                    <a:pt x="3717" y="5925"/>
                  </a:cubicBezTo>
                  <a:cubicBezTo>
                    <a:pt x="3814" y="5925"/>
                    <a:pt x="3897" y="6023"/>
                    <a:pt x="3897" y="6119"/>
                  </a:cubicBezTo>
                  <a:lnTo>
                    <a:pt x="3897" y="6467"/>
                  </a:lnTo>
                  <a:cubicBezTo>
                    <a:pt x="3897" y="6563"/>
                    <a:pt x="3967" y="6646"/>
                    <a:pt x="4063" y="6661"/>
                  </a:cubicBezTo>
                  <a:cubicBezTo>
                    <a:pt x="4174" y="6661"/>
                    <a:pt x="4257" y="6578"/>
                    <a:pt x="4257" y="6467"/>
                  </a:cubicBezTo>
                  <a:cubicBezTo>
                    <a:pt x="4257" y="6369"/>
                    <a:pt x="4355" y="6281"/>
                    <a:pt x="4454" y="6281"/>
                  </a:cubicBezTo>
                  <a:cubicBezTo>
                    <a:pt x="4468" y="6281"/>
                    <a:pt x="4481" y="6283"/>
                    <a:pt x="4494" y="6286"/>
                  </a:cubicBezTo>
                  <a:cubicBezTo>
                    <a:pt x="4577" y="6300"/>
                    <a:pt x="4646" y="6383"/>
                    <a:pt x="4646" y="6467"/>
                  </a:cubicBezTo>
                  <a:lnTo>
                    <a:pt x="4646" y="7521"/>
                  </a:lnTo>
                  <a:cubicBezTo>
                    <a:pt x="4646" y="7784"/>
                    <a:pt x="4549" y="8048"/>
                    <a:pt x="4368" y="8242"/>
                  </a:cubicBezTo>
                  <a:lnTo>
                    <a:pt x="3967" y="8686"/>
                  </a:lnTo>
                  <a:cubicBezTo>
                    <a:pt x="3939" y="8727"/>
                    <a:pt x="3924" y="8769"/>
                    <a:pt x="3924" y="8810"/>
                  </a:cubicBezTo>
                  <a:lnTo>
                    <a:pt x="3924" y="9240"/>
                  </a:lnTo>
                  <a:cubicBezTo>
                    <a:pt x="3924" y="9337"/>
                    <a:pt x="3994" y="9434"/>
                    <a:pt x="4091" y="9434"/>
                  </a:cubicBezTo>
                  <a:cubicBezTo>
                    <a:pt x="4098" y="9435"/>
                    <a:pt x="4105" y="9436"/>
                    <a:pt x="4111" y="9436"/>
                  </a:cubicBezTo>
                  <a:cubicBezTo>
                    <a:pt x="4212" y="9436"/>
                    <a:pt x="4285" y="9345"/>
                    <a:pt x="4285" y="9254"/>
                  </a:cubicBezTo>
                  <a:lnTo>
                    <a:pt x="4285" y="8880"/>
                  </a:lnTo>
                  <a:lnTo>
                    <a:pt x="4646" y="8491"/>
                  </a:lnTo>
                  <a:cubicBezTo>
                    <a:pt x="4882" y="8227"/>
                    <a:pt x="5021" y="7881"/>
                    <a:pt x="5021" y="7521"/>
                  </a:cubicBezTo>
                  <a:lnTo>
                    <a:pt x="5021" y="6467"/>
                  </a:lnTo>
                  <a:cubicBezTo>
                    <a:pt x="5021" y="6314"/>
                    <a:pt x="4951" y="6175"/>
                    <a:pt x="4854" y="6078"/>
                  </a:cubicBezTo>
                  <a:cubicBezTo>
                    <a:pt x="5006" y="5940"/>
                    <a:pt x="5145" y="5787"/>
                    <a:pt x="5256" y="5620"/>
                  </a:cubicBezTo>
                  <a:cubicBezTo>
                    <a:pt x="5311" y="5537"/>
                    <a:pt x="5298" y="5413"/>
                    <a:pt x="5215" y="5357"/>
                  </a:cubicBezTo>
                  <a:cubicBezTo>
                    <a:pt x="5182" y="5330"/>
                    <a:pt x="5145" y="5317"/>
                    <a:pt x="5109" y="5317"/>
                  </a:cubicBezTo>
                  <a:cubicBezTo>
                    <a:pt x="5051" y="5317"/>
                    <a:pt x="4993" y="5348"/>
                    <a:pt x="4951" y="5398"/>
                  </a:cubicBezTo>
                  <a:cubicBezTo>
                    <a:pt x="4826" y="5592"/>
                    <a:pt x="4660" y="5759"/>
                    <a:pt x="4479" y="5912"/>
                  </a:cubicBezTo>
                  <a:cubicBezTo>
                    <a:pt x="4396" y="5912"/>
                    <a:pt x="4313" y="5925"/>
                    <a:pt x="4244" y="5953"/>
                  </a:cubicBezTo>
                  <a:cubicBezTo>
                    <a:pt x="4174" y="5718"/>
                    <a:pt x="3939" y="5551"/>
                    <a:pt x="3703" y="5551"/>
                  </a:cubicBezTo>
                  <a:cubicBezTo>
                    <a:pt x="3606" y="5551"/>
                    <a:pt x="3523" y="5579"/>
                    <a:pt x="3440" y="5620"/>
                  </a:cubicBezTo>
                  <a:cubicBezTo>
                    <a:pt x="3356" y="5426"/>
                    <a:pt x="3148" y="5302"/>
                    <a:pt x="2940" y="5302"/>
                  </a:cubicBezTo>
                  <a:cubicBezTo>
                    <a:pt x="2885" y="5302"/>
                    <a:pt x="2815" y="5315"/>
                    <a:pt x="2760" y="5343"/>
                  </a:cubicBezTo>
                  <a:lnTo>
                    <a:pt x="2760" y="4553"/>
                  </a:lnTo>
                  <a:cubicBezTo>
                    <a:pt x="2760" y="4232"/>
                    <a:pt x="2485" y="3987"/>
                    <a:pt x="2179" y="3987"/>
                  </a:cubicBezTo>
                  <a:cubicBezTo>
                    <a:pt x="2142" y="3987"/>
                    <a:pt x="2104" y="3991"/>
                    <a:pt x="2066" y="3998"/>
                  </a:cubicBezTo>
                  <a:cubicBezTo>
                    <a:pt x="1817" y="4054"/>
                    <a:pt x="1622" y="4289"/>
                    <a:pt x="1622" y="4553"/>
                  </a:cubicBezTo>
                  <a:lnTo>
                    <a:pt x="1622" y="5981"/>
                  </a:lnTo>
                  <a:cubicBezTo>
                    <a:pt x="1554" y="5981"/>
                    <a:pt x="1484" y="5995"/>
                    <a:pt x="1415" y="6008"/>
                  </a:cubicBezTo>
                  <a:cubicBezTo>
                    <a:pt x="749" y="5537"/>
                    <a:pt x="361" y="4788"/>
                    <a:pt x="361" y="3970"/>
                  </a:cubicBezTo>
                  <a:cubicBezTo>
                    <a:pt x="361" y="2695"/>
                    <a:pt x="1317" y="1641"/>
                    <a:pt x="2552" y="1474"/>
                  </a:cubicBezTo>
                  <a:lnTo>
                    <a:pt x="2552" y="2153"/>
                  </a:lnTo>
                  <a:cubicBezTo>
                    <a:pt x="2454" y="2112"/>
                    <a:pt x="2358" y="2084"/>
                    <a:pt x="2247" y="2084"/>
                  </a:cubicBezTo>
                  <a:lnTo>
                    <a:pt x="1997" y="2084"/>
                  </a:lnTo>
                  <a:cubicBezTo>
                    <a:pt x="1637" y="2084"/>
                    <a:pt x="1317" y="2375"/>
                    <a:pt x="1317" y="2736"/>
                  </a:cubicBezTo>
                  <a:cubicBezTo>
                    <a:pt x="1304" y="3124"/>
                    <a:pt x="1609" y="3429"/>
                    <a:pt x="1983" y="3429"/>
                  </a:cubicBezTo>
                  <a:lnTo>
                    <a:pt x="2247" y="3429"/>
                  </a:lnTo>
                  <a:cubicBezTo>
                    <a:pt x="2621" y="3429"/>
                    <a:pt x="2913" y="3124"/>
                    <a:pt x="2913" y="2763"/>
                  </a:cubicBezTo>
                  <a:lnTo>
                    <a:pt x="2913" y="1446"/>
                  </a:lnTo>
                  <a:cubicBezTo>
                    <a:pt x="4285" y="1474"/>
                    <a:pt x="5394" y="2597"/>
                    <a:pt x="5394" y="3970"/>
                  </a:cubicBezTo>
                  <a:cubicBezTo>
                    <a:pt x="5394" y="4073"/>
                    <a:pt x="5478" y="4152"/>
                    <a:pt x="5578" y="4152"/>
                  </a:cubicBezTo>
                  <a:cubicBezTo>
                    <a:pt x="5586" y="4152"/>
                    <a:pt x="5595" y="4151"/>
                    <a:pt x="5603" y="4150"/>
                  </a:cubicBezTo>
                  <a:cubicBezTo>
                    <a:pt x="5700" y="4150"/>
                    <a:pt x="5769" y="4067"/>
                    <a:pt x="5769" y="3956"/>
                  </a:cubicBezTo>
                  <a:cubicBezTo>
                    <a:pt x="5769" y="2389"/>
                    <a:pt x="4494" y="1099"/>
                    <a:pt x="2913" y="1086"/>
                  </a:cubicBezTo>
                  <a:lnTo>
                    <a:pt x="2913" y="587"/>
                  </a:lnTo>
                  <a:cubicBezTo>
                    <a:pt x="2981" y="628"/>
                    <a:pt x="3051" y="655"/>
                    <a:pt x="3120" y="670"/>
                  </a:cubicBezTo>
                  <a:cubicBezTo>
                    <a:pt x="3329" y="739"/>
                    <a:pt x="3370" y="877"/>
                    <a:pt x="3384" y="892"/>
                  </a:cubicBezTo>
                  <a:lnTo>
                    <a:pt x="3384" y="905"/>
                  </a:lnTo>
                  <a:cubicBezTo>
                    <a:pt x="3407" y="986"/>
                    <a:pt x="3477" y="1038"/>
                    <a:pt x="3556" y="1038"/>
                  </a:cubicBezTo>
                  <a:cubicBezTo>
                    <a:pt x="3572" y="1038"/>
                    <a:pt x="3589" y="1035"/>
                    <a:pt x="3606" y="1030"/>
                  </a:cubicBezTo>
                  <a:cubicBezTo>
                    <a:pt x="3703" y="1003"/>
                    <a:pt x="3758" y="905"/>
                    <a:pt x="3730" y="794"/>
                  </a:cubicBezTo>
                  <a:lnTo>
                    <a:pt x="3730" y="781"/>
                  </a:lnTo>
                  <a:cubicBezTo>
                    <a:pt x="3703" y="655"/>
                    <a:pt x="3551" y="420"/>
                    <a:pt x="3231" y="323"/>
                  </a:cubicBezTo>
                  <a:cubicBezTo>
                    <a:pt x="2996" y="254"/>
                    <a:pt x="2898" y="101"/>
                    <a:pt x="2898" y="87"/>
                  </a:cubicBezTo>
                  <a:cubicBezTo>
                    <a:pt x="2864" y="29"/>
                    <a:pt x="2801" y="0"/>
                    <a:pt x="2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361673" y="4291745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206" y="0"/>
                  </a:moveTo>
                  <a:cubicBezTo>
                    <a:pt x="178" y="0"/>
                    <a:pt x="151" y="7"/>
                    <a:pt x="126" y="19"/>
                  </a:cubicBezTo>
                  <a:cubicBezTo>
                    <a:pt x="28" y="74"/>
                    <a:pt x="1" y="185"/>
                    <a:pt x="43" y="283"/>
                  </a:cubicBezTo>
                  <a:cubicBezTo>
                    <a:pt x="278" y="712"/>
                    <a:pt x="278" y="1433"/>
                    <a:pt x="43" y="1864"/>
                  </a:cubicBezTo>
                  <a:cubicBezTo>
                    <a:pt x="1" y="1960"/>
                    <a:pt x="28" y="2071"/>
                    <a:pt x="126" y="2113"/>
                  </a:cubicBezTo>
                  <a:cubicBezTo>
                    <a:pt x="152" y="2131"/>
                    <a:pt x="181" y="2139"/>
                    <a:pt x="210" y="2139"/>
                  </a:cubicBezTo>
                  <a:cubicBezTo>
                    <a:pt x="273" y="2139"/>
                    <a:pt x="337" y="2101"/>
                    <a:pt x="376" y="2043"/>
                  </a:cubicBezTo>
                  <a:cubicBezTo>
                    <a:pt x="666" y="1503"/>
                    <a:pt x="666" y="643"/>
                    <a:pt x="376" y="102"/>
                  </a:cubicBezTo>
                  <a:cubicBezTo>
                    <a:pt x="337" y="34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4397388" y="4259654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8" y="1"/>
                    <a:pt x="156" y="9"/>
                    <a:pt x="126" y="26"/>
                  </a:cubicBezTo>
                  <a:cubicBezTo>
                    <a:pt x="43" y="68"/>
                    <a:pt x="0" y="179"/>
                    <a:pt x="56" y="276"/>
                  </a:cubicBezTo>
                  <a:cubicBezTo>
                    <a:pt x="265" y="664"/>
                    <a:pt x="375" y="1191"/>
                    <a:pt x="375" y="1746"/>
                  </a:cubicBezTo>
                  <a:cubicBezTo>
                    <a:pt x="375" y="2300"/>
                    <a:pt x="265" y="2827"/>
                    <a:pt x="56" y="3216"/>
                  </a:cubicBezTo>
                  <a:cubicBezTo>
                    <a:pt x="0" y="3313"/>
                    <a:pt x="43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7" y="3454"/>
                    <a:pt x="375" y="3397"/>
                  </a:cubicBezTo>
                  <a:cubicBezTo>
                    <a:pt x="611" y="2953"/>
                    <a:pt x="749" y="2370"/>
                    <a:pt x="749" y="1746"/>
                  </a:cubicBezTo>
                  <a:cubicBezTo>
                    <a:pt x="749" y="1122"/>
                    <a:pt x="611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4021164" y="4291745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461" y="0"/>
                  </a:moveTo>
                  <a:cubicBezTo>
                    <a:pt x="396" y="0"/>
                    <a:pt x="330" y="34"/>
                    <a:pt x="291" y="102"/>
                  </a:cubicBezTo>
                  <a:cubicBezTo>
                    <a:pt x="0" y="643"/>
                    <a:pt x="0" y="1503"/>
                    <a:pt x="291" y="2043"/>
                  </a:cubicBezTo>
                  <a:cubicBezTo>
                    <a:pt x="329" y="2101"/>
                    <a:pt x="393" y="2139"/>
                    <a:pt x="457" y="2139"/>
                  </a:cubicBezTo>
                  <a:cubicBezTo>
                    <a:pt x="486" y="2139"/>
                    <a:pt x="514" y="2131"/>
                    <a:pt x="540" y="2113"/>
                  </a:cubicBezTo>
                  <a:cubicBezTo>
                    <a:pt x="638" y="2071"/>
                    <a:pt x="666" y="1960"/>
                    <a:pt x="624" y="1864"/>
                  </a:cubicBezTo>
                  <a:cubicBezTo>
                    <a:pt x="388" y="1433"/>
                    <a:pt x="388" y="712"/>
                    <a:pt x="624" y="283"/>
                  </a:cubicBezTo>
                  <a:cubicBezTo>
                    <a:pt x="666" y="185"/>
                    <a:pt x="638" y="74"/>
                    <a:pt x="540" y="19"/>
                  </a:cubicBezTo>
                  <a:cubicBezTo>
                    <a:pt x="516" y="7"/>
                    <a:pt x="488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3981492" y="4259654"/>
              <a:ext cx="35714" cy="166603"/>
            </a:xfrm>
            <a:custGeom>
              <a:avLst/>
              <a:gdLst/>
              <a:ahLst/>
              <a:cxnLst/>
              <a:rect l="l" t="t" r="r" b="b"/>
              <a:pathLst>
                <a:path w="749" h="3494" extrusionOk="0">
                  <a:moveTo>
                    <a:pt x="531" y="1"/>
                  </a:moveTo>
                  <a:cubicBezTo>
                    <a:pt x="464" y="1"/>
                    <a:pt x="403" y="39"/>
                    <a:pt x="374" y="96"/>
                  </a:cubicBezTo>
                  <a:cubicBezTo>
                    <a:pt x="139" y="540"/>
                    <a:pt x="0" y="1122"/>
                    <a:pt x="0" y="1746"/>
                  </a:cubicBezTo>
                  <a:cubicBezTo>
                    <a:pt x="0" y="2370"/>
                    <a:pt x="139" y="2953"/>
                    <a:pt x="374" y="3397"/>
                  </a:cubicBezTo>
                  <a:cubicBezTo>
                    <a:pt x="402" y="3452"/>
                    <a:pt x="472" y="3493"/>
                    <a:pt x="540" y="3493"/>
                  </a:cubicBezTo>
                  <a:cubicBezTo>
                    <a:pt x="568" y="3493"/>
                    <a:pt x="596" y="3480"/>
                    <a:pt x="624" y="3465"/>
                  </a:cubicBezTo>
                  <a:cubicBezTo>
                    <a:pt x="707" y="3424"/>
                    <a:pt x="749" y="3313"/>
                    <a:pt x="693" y="3216"/>
                  </a:cubicBezTo>
                  <a:cubicBezTo>
                    <a:pt x="485" y="2827"/>
                    <a:pt x="374" y="2300"/>
                    <a:pt x="374" y="1746"/>
                  </a:cubicBezTo>
                  <a:cubicBezTo>
                    <a:pt x="374" y="1191"/>
                    <a:pt x="485" y="664"/>
                    <a:pt x="693" y="276"/>
                  </a:cubicBezTo>
                  <a:cubicBezTo>
                    <a:pt x="749" y="179"/>
                    <a:pt x="707" y="68"/>
                    <a:pt x="624" y="26"/>
                  </a:cubicBezTo>
                  <a:cubicBezTo>
                    <a:pt x="593" y="9"/>
                    <a:pt x="562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206320" y="4256077"/>
              <a:ext cx="92599" cy="106046"/>
            </a:xfrm>
            <a:custGeom>
              <a:avLst/>
              <a:gdLst/>
              <a:ahLst/>
              <a:cxnLst/>
              <a:rect l="l" t="t" r="r" b="b"/>
              <a:pathLst>
                <a:path w="1942" h="2224" extrusionOk="0">
                  <a:moveTo>
                    <a:pt x="762" y="1516"/>
                  </a:moveTo>
                  <a:cubicBezTo>
                    <a:pt x="846" y="1516"/>
                    <a:pt x="929" y="1586"/>
                    <a:pt x="929" y="1682"/>
                  </a:cubicBezTo>
                  <a:cubicBezTo>
                    <a:pt x="929" y="1780"/>
                    <a:pt x="846" y="1863"/>
                    <a:pt x="762" y="1863"/>
                  </a:cubicBezTo>
                  <a:lnTo>
                    <a:pt x="555" y="1863"/>
                  </a:lnTo>
                  <a:cubicBezTo>
                    <a:pt x="457" y="1863"/>
                    <a:pt x="388" y="1780"/>
                    <a:pt x="388" y="1682"/>
                  </a:cubicBezTo>
                  <a:cubicBezTo>
                    <a:pt x="388" y="1586"/>
                    <a:pt x="457" y="1516"/>
                    <a:pt x="555" y="1516"/>
                  </a:cubicBezTo>
                  <a:close/>
                  <a:moveTo>
                    <a:pt x="1110" y="1"/>
                  </a:moveTo>
                  <a:cubicBezTo>
                    <a:pt x="1096" y="1"/>
                    <a:pt x="1082" y="2"/>
                    <a:pt x="1067" y="5"/>
                  </a:cubicBezTo>
                  <a:cubicBezTo>
                    <a:pt x="984" y="32"/>
                    <a:pt x="929" y="101"/>
                    <a:pt x="929" y="184"/>
                  </a:cubicBezTo>
                  <a:lnTo>
                    <a:pt x="929" y="1169"/>
                  </a:lnTo>
                  <a:cubicBezTo>
                    <a:pt x="873" y="1155"/>
                    <a:pt x="818" y="1142"/>
                    <a:pt x="762" y="1142"/>
                  </a:cubicBezTo>
                  <a:lnTo>
                    <a:pt x="568" y="1142"/>
                  </a:lnTo>
                  <a:cubicBezTo>
                    <a:pt x="278" y="1142"/>
                    <a:pt x="28" y="1377"/>
                    <a:pt x="14" y="1669"/>
                  </a:cubicBezTo>
                  <a:cubicBezTo>
                    <a:pt x="0" y="1974"/>
                    <a:pt x="250" y="2223"/>
                    <a:pt x="555" y="2223"/>
                  </a:cubicBezTo>
                  <a:lnTo>
                    <a:pt x="762" y="2223"/>
                  </a:lnTo>
                  <a:cubicBezTo>
                    <a:pt x="1054" y="2223"/>
                    <a:pt x="1304" y="1987"/>
                    <a:pt x="1304" y="1682"/>
                  </a:cubicBezTo>
                  <a:lnTo>
                    <a:pt x="1304" y="559"/>
                  </a:lnTo>
                  <a:lnTo>
                    <a:pt x="1387" y="600"/>
                  </a:lnTo>
                  <a:cubicBezTo>
                    <a:pt x="1511" y="642"/>
                    <a:pt x="1539" y="711"/>
                    <a:pt x="1553" y="726"/>
                  </a:cubicBezTo>
                  <a:lnTo>
                    <a:pt x="1553" y="753"/>
                  </a:lnTo>
                  <a:cubicBezTo>
                    <a:pt x="1589" y="826"/>
                    <a:pt x="1669" y="867"/>
                    <a:pt x="1744" y="867"/>
                  </a:cubicBezTo>
                  <a:cubicBezTo>
                    <a:pt x="1754" y="867"/>
                    <a:pt x="1765" y="866"/>
                    <a:pt x="1775" y="864"/>
                  </a:cubicBezTo>
                  <a:cubicBezTo>
                    <a:pt x="1872" y="837"/>
                    <a:pt x="1942" y="726"/>
                    <a:pt x="1900" y="628"/>
                  </a:cubicBezTo>
                  <a:lnTo>
                    <a:pt x="1900" y="615"/>
                  </a:lnTo>
                  <a:cubicBezTo>
                    <a:pt x="1900" y="587"/>
                    <a:pt x="1816" y="337"/>
                    <a:pt x="1498" y="240"/>
                  </a:cubicBezTo>
                  <a:cubicBezTo>
                    <a:pt x="1345" y="199"/>
                    <a:pt x="1276" y="101"/>
                    <a:pt x="1276" y="88"/>
                  </a:cubicBezTo>
                  <a:cubicBezTo>
                    <a:pt x="1241" y="30"/>
                    <a:pt x="1178" y="1"/>
                    <a:pt x="1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320570" y="4371949"/>
              <a:ext cx="19979" cy="17452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08" y="1"/>
                  </a:moveTo>
                  <a:cubicBezTo>
                    <a:pt x="126" y="1"/>
                    <a:pt x="47" y="56"/>
                    <a:pt x="31" y="154"/>
                  </a:cubicBezTo>
                  <a:cubicBezTo>
                    <a:pt x="1" y="274"/>
                    <a:pt x="108" y="365"/>
                    <a:pt x="217" y="365"/>
                  </a:cubicBezTo>
                  <a:cubicBezTo>
                    <a:pt x="259" y="365"/>
                    <a:pt x="301" y="351"/>
                    <a:pt x="336" y="320"/>
                  </a:cubicBezTo>
                  <a:cubicBezTo>
                    <a:pt x="406" y="265"/>
                    <a:pt x="419" y="154"/>
                    <a:pt x="363" y="84"/>
                  </a:cubicBezTo>
                  <a:cubicBezTo>
                    <a:pt x="324" y="27"/>
                    <a:pt x="265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18"/>
          <p:cNvGrpSpPr/>
          <p:nvPr/>
        </p:nvGrpSpPr>
        <p:grpSpPr>
          <a:xfrm>
            <a:off x="1737506" y="1940186"/>
            <a:ext cx="4969890" cy="2033143"/>
            <a:chOff x="1737506" y="1940186"/>
            <a:chExt cx="4969890" cy="2033143"/>
          </a:xfrm>
        </p:grpSpPr>
        <p:sp>
          <p:nvSpPr>
            <p:cNvPr id="242" name="Google Shape;242;p18"/>
            <p:cNvSpPr txBox="1"/>
            <p:nvPr/>
          </p:nvSpPr>
          <p:spPr>
            <a:xfrm>
              <a:off x="6023096" y="1940186"/>
              <a:ext cx="68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 dirty="0">
                  <a:solidFill>
                    <a:schemeClr val="lt2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25%</a:t>
              </a:r>
              <a:endParaRPr sz="1600" dirty="0">
                <a:solidFill>
                  <a:schemeClr val="lt2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1737506" y="3411129"/>
              <a:ext cx="2147100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peu de chansons avec un degré de parole important</a:t>
              </a:r>
              <a:endParaRPr sz="1200" dirty="0">
                <a:solidFill>
                  <a:schemeClr val="dk1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  <a:p>
              <a:pPr marL="0" lvl="0" indent="0" algn="ctr" rtl="0">
                <a:spcBef>
                  <a:spcPts val="1200"/>
                </a:spcBef>
                <a:spcAft>
                  <a:spcPts val="1200"/>
                </a:spcAft>
                <a:buNone/>
              </a:pPr>
              <a:endParaRPr sz="1600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4690101" y="3129802"/>
              <a:ext cx="12828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B600"/>
                  </a:solidFill>
                  <a:latin typeface="Metrophobic"/>
                  <a:ea typeface="Metrophobic"/>
                  <a:cs typeface="Metrophobic"/>
                  <a:sym typeface="Metrophobic"/>
                </a:rPr>
                <a:t>Explicite</a:t>
              </a:r>
              <a:endParaRPr sz="1000" dirty="0">
                <a:solidFill>
                  <a:srgbClr val="FFB600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</p:txBody>
        </p:sp>
      </p:grpSp>
      <p:sp>
        <p:nvSpPr>
          <p:cNvPr id="246" name="Google Shape;246;p18"/>
          <p:cNvSpPr/>
          <p:nvPr/>
        </p:nvSpPr>
        <p:spPr>
          <a:xfrm>
            <a:off x="6652866" y="1351153"/>
            <a:ext cx="1595400" cy="1508100"/>
          </a:xfrm>
          <a:prstGeom prst="roundRect">
            <a:avLst>
              <a:gd name="adj" fmla="val 1095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6979414" y="1634028"/>
            <a:ext cx="942300" cy="9423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6979464" y="1634028"/>
            <a:ext cx="942300" cy="942300"/>
          </a:xfrm>
          <a:prstGeom prst="arc">
            <a:avLst>
              <a:gd name="adj1" fmla="val 16200000"/>
              <a:gd name="adj2" fmla="val 1078543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6341166" y="1969132"/>
            <a:ext cx="2536870" cy="2122753"/>
            <a:chOff x="6341166" y="1969132"/>
            <a:chExt cx="2536870" cy="2122753"/>
          </a:xfrm>
        </p:grpSpPr>
        <p:sp>
          <p:nvSpPr>
            <p:cNvPr id="250" name="Google Shape;250;p18"/>
            <p:cNvSpPr txBox="1"/>
            <p:nvPr/>
          </p:nvSpPr>
          <p:spPr>
            <a:xfrm>
              <a:off x="8193736" y="1969132"/>
              <a:ext cx="684300" cy="27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 dirty="0">
                  <a:solidFill>
                    <a:schemeClr val="dk2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75%</a:t>
              </a:r>
              <a:endParaRPr sz="16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6341166" y="3529685"/>
              <a:ext cx="2255915" cy="56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1200"/>
                </a:spcAft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T</a:t>
              </a:r>
              <a:r>
                <a:rPr lang="en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ouche un public plus large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M</a:t>
              </a:r>
              <a:r>
                <a:rPr lang="en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ajorité des chansons populaires non-explicites</a:t>
              </a:r>
              <a:endParaRPr sz="1200" dirty="0">
                <a:solidFill>
                  <a:schemeClr val="dk1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6807993" y="3116025"/>
              <a:ext cx="1282800" cy="1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rgbClr val="FFB600"/>
                  </a:solidFill>
                  <a:latin typeface="Metrophobic"/>
                  <a:ea typeface="Metrophobic"/>
                  <a:cs typeface="Metrophobic"/>
                  <a:sym typeface="Metrophobic"/>
                </a:rPr>
                <a:t>Non-Explicite</a:t>
              </a:r>
              <a:endParaRPr sz="1000" dirty="0">
                <a:solidFill>
                  <a:srgbClr val="FFB600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7249172" y="1976436"/>
            <a:ext cx="402786" cy="257534"/>
            <a:chOff x="7652841" y="3500626"/>
            <a:chExt cx="451706" cy="288813"/>
          </a:xfrm>
        </p:grpSpPr>
        <p:sp>
          <p:nvSpPr>
            <p:cNvPr id="255" name="Google Shape;255;p18"/>
            <p:cNvSpPr/>
            <p:nvPr/>
          </p:nvSpPr>
          <p:spPr>
            <a:xfrm>
              <a:off x="7727561" y="3500626"/>
              <a:ext cx="299637" cy="288813"/>
            </a:xfrm>
            <a:custGeom>
              <a:avLst/>
              <a:gdLst/>
              <a:ahLst/>
              <a:cxnLst/>
              <a:rect l="l" t="t" r="r" b="b"/>
              <a:pathLst>
                <a:path w="6284" h="6057" extrusionOk="0">
                  <a:moveTo>
                    <a:pt x="4397" y="426"/>
                  </a:moveTo>
                  <a:lnTo>
                    <a:pt x="4397" y="939"/>
                  </a:lnTo>
                  <a:lnTo>
                    <a:pt x="2885" y="1397"/>
                  </a:lnTo>
                  <a:lnTo>
                    <a:pt x="2885" y="870"/>
                  </a:lnTo>
                  <a:lnTo>
                    <a:pt x="4397" y="426"/>
                  </a:lnTo>
                  <a:close/>
                  <a:moveTo>
                    <a:pt x="4105" y="2548"/>
                  </a:moveTo>
                  <a:cubicBezTo>
                    <a:pt x="4272" y="2548"/>
                    <a:pt x="4397" y="2686"/>
                    <a:pt x="4397" y="2839"/>
                  </a:cubicBezTo>
                  <a:cubicBezTo>
                    <a:pt x="4397" y="3006"/>
                    <a:pt x="4272" y="3130"/>
                    <a:pt x="4105" y="3130"/>
                  </a:cubicBezTo>
                  <a:lnTo>
                    <a:pt x="3842" y="3130"/>
                  </a:lnTo>
                  <a:cubicBezTo>
                    <a:pt x="3689" y="3130"/>
                    <a:pt x="3551" y="3006"/>
                    <a:pt x="3551" y="2839"/>
                  </a:cubicBezTo>
                  <a:cubicBezTo>
                    <a:pt x="3551" y="2686"/>
                    <a:pt x="3689" y="2548"/>
                    <a:pt x="3842" y="2548"/>
                  </a:cubicBezTo>
                  <a:close/>
                  <a:moveTo>
                    <a:pt x="2234" y="2936"/>
                  </a:moveTo>
                  <a:cubicBezTo>
                    <a:pt x="2386" y="2936"/>
                    <a:pt x="2524" y="3061"/>
                    <a:pt x="2524" y="3228"/>
                  </a:cubicBezTo>
                  <a:cubicBezTo>
                    <a:pt x="2524" y="3380"/>
                    <a:pt x="2386" y="3518"/>
                    <a:pt x="2234" y="3518"/>
                  </a:cubicBezTo>
                  <a:lnTo>
                    <a:pt x="1970" y="3518"/>
                  </a:lnTo>
                  <a:cubicBezTo>
                    <a:pt x="1803" y="3518"/>
                    <a:pt x="1665" y="3380"/>
                    <a:pt x="1665" y="3228"/>
                  </a:cubicBezTo>
                  <a:cubicBezTo>
                    <a:pt x="1665" y="3061"/>
                    <a:pt x="1803" y="2936"/>
                    <a:pt x="1970" y="2936"/>
                  </a:cubicBezTo>
                  <a:close/>
                  <a:moveTo>
                    <a:pt x="4590" y="0"/>
                  </a:moveTo>
                  <a:cubicBezTo>
                    <a:pt x="4572" y="0"/>
                    <a:pt x="4554" y="4"/>
                    <a:pt x="4536" y="10"/>
                  </a:cubicBezTo>
                  <a:lnTo>
                    <a:pt x="2650" y="551"/>
                  </a:lnTo>
                  <a:cubicBezTo>
                    <a:pt x="2580" y="565"/>
                    <a:pt x="2524" y="648"/>
                    <a:pt x="2524" y="731"/>
                  </a:cubicBezTo>
                  <a:lnTo>
                    <a:pt x="2524" y="745"/>
                  </a:lnTo>
                  <a:cubicBezTo>
                    <a:pt x="2302" y="662"/>
                    <a:pt x="2081" y="620"/>
                    <a:pt x="1845" y="620"/>
                  </a:cubicBezTo>
                  <a:cubicBezTo>
                    <a:pt x="819" y="620"/>
                    <a:pt x="0" y="1438"/>
                    <a:pt x="0" y="2451"/>
                  </a:cubicBezTo>
                  <a:cubicBezTo>
                    <a:pt x="0" y="2978"/>
                    <a:pt x="222" y="3491"/>
                    <a:pt x="625" y="3838"/>
                  </a:cubicBezTo>
                  <a:lnTo>
                    <a:pt x="3010" y="6001"/>
                  </a:lnTo>
                  <a:cubicBezTo>
                    <a:pt x="3051" y="6029"/>
                    <a:pt x="3093" y="6057"/>
                    <a:pt x="3135" y="6057"/>
                  </a:cubicBezTo>
                  <a:cubicBezTo>
                    <a:pt x="3190" y="6057"/>
                    <a:pt x="3232" y="6029"/>
                    <a:pt x="3260" y="6001"/>
                  </a:cubicBezTo>
                  <a:lnTo>
                    <a:pt x="4009" y="5321"/>
                  </a:lnTo>
                  <a:cubicBezTo>
                    <a:pt x="4092" y="5266"/>
                    <a:pt x="4092" y="5141"/>
                    <a:pt x="4022" y="5072"/>
                  </a:cubicBezTo>
                  <a:cubicBezTo>
                    <a:pt x="3986" y="5028"/>
                    <a:pt x="3939" y="5007"/>
                    <a:pt x="3890" y="5007"/>
                  </a:cubicBezTo>
                  <a:cubicBezTo>
                    <a:pt x="3845" y="5007"/>
                    <a:pt x="3799" y="5025"/>
                    <a:pt x="3759" y="5058"/>
                  </a:cubicBezTo>
                  <a:lnTo>
                    <a:pt x="3135" y="5613"/>
                  </a:lnTo>
                  <a:lnTo>
                    <a:pt x="888" y="3574"/>
                  </a:lnTo>
                  <a:cubicBezTo>
                    <a:pt x="875" y="3574"/>
                    <a:pt x="875" y="3574"/>
                    <a:pt x="875" y="3561"/>
                  </a:cubicBezTo>
                  <a:cubicBezTo>
                    <a:pt x="555" y="3283"/>
                    <a:pt x="361" y="2880"/>
                    <a:pt x="361" y="2451"/>
                  </a:cubicBezTo>
                  <a:cubicBezTo>
                    <a:pt x="361" y="1647"/>
                    <a:pt x="1027" y="981"/>
                    <a:pt x="1845" y="981"/>
                  </a:cubicBezTo>
                  <a:cubicBezTo>
                    <a:pt x="2081" y="981"/>
                    <a:pt x="2317" y="1037"/>
                    <a:pt x="2524" y="1147"/>
                  </a:cubicBezTo>
                  <a:lnTo>
                    <a:pt x="2524" y="2631"/>
                  </a:lnTo>
                  <a:cubicBezTo>
                    <a:pt x="2428" y="2590"/>
                    <a:pt x="2330" y="2562"/>
                    <a:pt x="2234" y="2562"/>
                  </a:cubicBezTo>
                  <a:lnTo>
                    <a:pt x="1970" y="2562"/>
                  </a:lnTo>
                  <a:cubicBezTo>
                    <a:pt x="1596" y="2562"/>
                    <a:pt x="1304" y="2853"/>
                    <a:pt x="1304" y="3228"/>
                  </a:cubicBezTo>
                  <a:cubicBezTo>
                    <a:pt x="1304" y="3588"/>
                    <a:pt x="1596" y="3879"/>
                    <a:pt x="1970" y="3879"/>
                  </a:cubicBezTo>
                  <a:lnTo>
                    <a:pt x="2234" y="3879"/>
                  </a:lnTo>
                  <a:cubicBezTo>
                    <a:pt x="2594" y="3879"/>
                    <a:pt x="2885" y="3588"/>
                    <a:pt x="2885" y="3228"/>
                  </a:cubicBezTo>
                  <a:lnTo>
                    <a:pt x="2885" y="1771"/>
                  </a:lnTo>
                  <a:lnTo>
                    <a:pt x="4397" y="1327"/>
                  </a:lnTo>
                  <a:lnTo>
                    <a:pt x="4397" y="2243"/>
                  </a:lnTo>
                  <a:cubicBezTo>
                    <a:pt x="4314" y="2201"/>
                    <a:pt x="4216" y="2187"/>
                    <a:pt x="4105" y="2187"/>
                  </a:cubicBezTo>
                  <a:lnTo>
                    <a:pt x="3842" y="2187"/>
                  </a:lnTo>
                  <a:cubicBezTo>
                    <a:pt x="3482" y="2187"/>
                    <a:pt x="3190" y="2479"/>
                    <a:pt x="3190" y="2839"/>
                  </a:cubicBezTo>
                  <a:cubicBezTo>
                    <a:pt x="3190" y="3200"/>
                    <a:pt x="3482" y="3505"/>
                    <a:pt x="3842" y="3505"/>
                  </a:cubicBezTo>
                  <a:lnTo>
                    <a:pt x="4105" y="3505"/>
                  </a:lnTo>
                  <a:cubicBezTo>
                    <a:pt x="4480" y="3505"/>
                    <a:pt x="4771" y="3200"/>
                    <a:pt x="4771" y="2839"/>
                  </a:cubicBezTo>
                  <a:lnTo>
                    <a:pt x="4771" y="1022"/>
                  </a:lnTo>
                  <a:cubicBezTo>
                    <a:pt x="5063" y="1092"/>
                    <a:pt x="5326" y="1244"/>
                    <a:pt x="5520" y="1466"/>
                  </a:cubicBezTo>
                  <a:cubicBezTo>
                    <a:pt x="5769" y="1730"/>
                    <a:pt x="5908" y="2091"/>
                    <a:pt x="5908" y="2451"/>
                  </a:cubicBezTo>
                  <a:cubicBezTo>
                    <a:pt x="5908" y="2880"/>
                    <a:pt x="5728" y="3283"/>
                    <a:pt x="5409" y="3561"/>
                  </a:cubicBezTo>
                  <a:cubicBezTo>
                    <a:pt x="5409" y="3574"/>
                    <a:pt x="5396" y="3574"/>
                    <a:pt x="5396" y="3574"/>
                  </a:cubicBezTo>
                  <a:lnTo>
                    <a:pt x="4952" y="3977"/>
                  </a:lnTo>
                  <a:cubicBezTo>
                    <a:pt x="4882" y="4045"/>
                    <a:pt x="4882" y="4156"/>
                    <a:pt x="4937" y="4239"/>
                  </a:cubicBezTo>
                  <a:cubicBezTo>
                    <a:pt x="4976" y="4278"/>
                    <a:pt x="5031" y="4299"/>
                    <a:pt x="5084" y="4299"/>
                  </a:cubicBezTo>
                  <a:cubicBezTo>
                    <a:pt x="5127" y="4299"/>
                    <a:pt x="5170" y="4285"/>
                    <a:pt x="5201" y="4254"/>
                  </a:cubicBezTo>
                  <a:lnTo>
                    <a:pt x="5658" y="3838"/>
                  </a:lnTo>
                  <a:cubicBezTo>
                    <a:pt x="6061" y="3491"/>
                    <a:pt x="6283" y="2991"/>
                    <a:pt x="6283" y="2464"/>
                  </a:cubicBezTo>
                  <a:cubicBezTo>
                    <a:pt x="6283" y="1993"/>
                    <a:pt x="6102" y="1549"/>
                    <a:pt x="5797" y="1216"/>
                  </a:cubicBezTo>
                  <a:cubicBezTo>
                    <a:pt x="5520" y="911"/>
                    <a:pt x="5159" y="717"/>
                    <a:pt x="4771" y="648"/>
                  </a:cubicBezTo>
                  <a:lnTo>
                    <a:pt x="4771" y="190"/>
                  </a:lnTo>
                  <a:cubicBezTo>
                    <a:pt x="4771" y="86"/>
                    <a:pt x="4684" y="0"/>
                    <a:pt x="4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038363" y="3565667"/>
              <a:ext cx="31757" cy="101993"/>
            </a:xfrm>
            <a:custGeom>
              <a:avLst/>
              <a:gdLst/>
              <a:ahLst/>
              <a:cxnLst/>
              <a:rect l="l" t="t" r="r" b="b"/>
              <a:pathLst>
                <a:path w="666" h="2139" extrusionOk="0">
                  <a:moveTo>
                    <a:pt x="205" y="0"/>
                  </a:moveTo>
                  <a:cubicBezTo>
                    <a:pt x="178" y="0"/>
                    <a:pt x="150" y="6"/>
                    <a:pt x="126" y="19"/>
                  </a:cubicBezTo>
                  <a:cubicBezTo>
                    <a:pt x="28" y="74"/>
                    <a:pt x="0" y="185"/>
                    <a:pt x="42" y="268"/>
                  </a:cubicBezTo>
                  <a:cubicBezTo>
                    <a:pt x="278" y="712"/>
                    <a:pt x="278" y="1433"/>
                    <a:pt x="42" y="1864"/>
                  </a:cubicBezTo>
                  <a:cubicBezTo>
                    <a:pt x="0" y="1960"/>
                    <a:pt x="28" y="2071"/>
                    <a:pt x="126" y="2113"/>
                  </a:cubicBezTo>
                  <a:cubicBezTo>
                    <a:pt x="152" y="2131"/>
                    <a:pt x="180" y="2138"/>
                    <a:pt x="209" y="2138"/>
                  </a:cubicBezTo>
                  <a:cubicBezTo>
                    <a:pt x="273" y="2138"/>
                    <a:pt x="337" y="2101"/>
                    <a:pt x="375" y="2043"/>
                  </a:cubicBezTo>
                  <a:cubicBezTo>
                    <a:pt x="666" y="1503"/>
                    <a:pt x="666" y="643"/>
                    <a:pt x="375" y="102"/>
                  </a:cubicBezTo>
                  <a:cubicBezTo>
                    <a:pt x="336" y="34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8068785" y="3533576"/>
              <a:ext cx="35762" cy="166460"/>
            </a:xfrm>
            <a:custGeom>
              <a:avLst/>
              <a:gdLst/>
              <a:ahLst/>
              <a:cxnLst/>
              <a:rect l="l" t="t" r="r" b="b"/>
              <a:pathLst>
                <a:path w="750" h="3491" extrusionOk="0">
                  <a:moveTo>
                    <a:pt x="218" y="1"/>
                  </a:moveTo>
                  <a:cubicBezTo>
                    <a:pt x="187" y="1"/>
                    <a:pt x="156" y="9"/>
                    <a:pt x="126" y="26"/>
                  </a:cubicBezTo>
                  <a:cubicBezTo>
                    <a:pt x="42" y="68"/>
                    <a:pt x="0" y="179"/>
                    <a:pt x="56" y="276"/>
                  </a:cubicBezTo>
                  <a:cubicBezTo>
                    <a:pt x="264" y="664"/>
                    <a:pt x="375" y="1191"/>
                    <a:pt x="375" y="1746"/>
                  </a:cubicBezTo>
                  <a:cubicBezTo>
                    <a:pt x="375" y="2300"/>
                    <a:pt x="264" y="2827"/>
                    <a:pt x="56" y="3216"/>
                  </a:cubicBezTo>
                  <a:cubicBezTo>
                    <a:pt x="0" y="3313"/>
                    <a:pt x="42" y="3424"/>
                    <a:pt x="126" y="3465"/>
                  </a:cubicBezTo>
                  <a:cubicBezTo>
                    <a:pt x="156" y="3483"/>
                    <a:pt x="188" y="3491"/>
                    <a:pt x="219" y="3491"/>
                  </a:cubicBezTo>
                  <a:cubicBezTo>
                    <a:pt x="285" y="3491"/>
                    <a:pt x="346" y="3453"/>
                    <a:pt x="375" y="3397"/>
                  </a:cubicBezTo>
                  <a:cubicBezTo>
                    <a:pt x="610" y="2953"/>
                    <a:pt x="749" y="2370"/>
                    <a:pt x="749" y="1746"/>
                  </a:cubicBezTo>
                  <a:cubicBezTo>
                    <a:pt x="749" y="1122"/>
                    <a:pt x="610" y="540"/>
                    <a:pt x="375" y="96"/>
                  </a:cubicBezTo>
                  <a:cubicBezTo>
                    <a:pt x="346" y="39"/>
                    <a:pt x="28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7686554" y="3565667"/>
              <a:ext cx="31804" cy="101993"/>
            </a:xfrm>
            <a:custGeom>
              <a:avLst/>
              <a:gdLst/>
              <a:ahLst/>
              <a:cxnLst/>
              <a:rect l="l" t="t" r="r" b="b"/>
              <a:pathLst>
                <a:path w="667" h="2139" extrusionOk="0">
                  <a:moveTo>
                    <a:pt x="462" y="0"/>
                  </a:moveTo>
                  <a:cubicBezTo>
                    <a:pt x="397" y="0"/>
                    <a:pt x="331" y="34"/>
                    <a:pt x="292" y="102"/>
                  </a:cubicBezTo>
                  <a:cubicBezTo>
                    <a:pt x="1" y="643"/>
                    <a:pt x="1" y="1503"/>
                    <a:pt x="292" y="2043"/>
                  </a:cubicBezTo>
                  <a:cubicBezTo>
                    <a:pt x="330" y="2101"/>
                    <a:pt x="395" y="2138"/>
                    <a:pt x="458" y="2138"/>
                  </a:cubicBezTo>
                  <a:cubicBezTo>
                    <a:pt x="487" y="2138"/>
                    <a:pt x="516" y="2131"/>
                    <a:pt x="542" y="2113"/>
                  </a:cubicBezTo>
                  <a:cubicBezTo>
                    <a:pt x="638" y="2071"/>
                    <a:pt x="666" y="1960"/>
                    <a:pt x="611" y="1864"/>
                  </a:cubicBezTo>
                  <a:cubicBezTo>
                    <a:pt x="389" y="1433"/>
                    <a:pt x="389" y="712"/>
                    <a:pt x="611" y="268"/>
                  </a:cubicBezTo>
                  <a:cubicBezTo>
                    <a:pt x="666" y="185"/>
                    <a:pt x="638" y="74"/>
                    <a:pt x="542" y="19"/>
                  </a:cubicBezTo>
                  <a:cubicBezTo>
                    <a:pt x="517" y="6"/>
                    <a:pt x="490" y="0"/>
                    <a:pt x="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7652841" y="3533576"/>
              <a:ext cx="35762" cy="166603"/>
            </a:xfrm>
            <a:custGeom>
              <a:avLst/>
              <a:gdLst/>
              <a:ahLst/>
              <a:cxnLst/>
              <a:rect l="l" t="t" r="r" b="b"/>
              <a:pathLst>
                <a:path w="750" h="3494" extrusionOk="0">
                  <a:moveTo>
                    <a:pt x="532" y="1"/>
                  </a:moveTo>
                  <a:cubicBezTo>
                    <a:pt x="465" y="1"/>
                    <a:pt x="404" y="39"/>
                    <a:pt x="375" y="96"/>
                  </a:cubicBezTo>
                  <a:cubicBezTo>
                    <a:pt x="140" y="540"/>
                    <a:pt x="1" y="1122"/>
                    <a:pt x="1" y="1746"/>
                  </a:cubicBezTo>
                  <a:cubicBezTo>
                    <a:pt x="1" y="2370"/>
                    <a:pt x="140" y="2953"/>
                    <a:pt x="375" y="3397"/>
                  </a:cubicBezTo>
                  <a:cubicBezTo>
                    <a:pt x="402" y="3452"/>
                    <a:pt x="472" y="3493"/>
                    <a:pt x="541" y="3493"/>
                  </a:cubicBezTo>
                  <a:cubicBezTo>
                    <a:pt x="569" y="3493"/>
                    <a:pt x="597" y="3480"/>
                    <a:pt x="624" y="3465"/>
                  </a:cubicBezTo>
                  <a:cubicBezTo>
                    <a:pt x="708" y="3424"/>
                    <a:pt x="750" y="3313"/>
                    <a:pt x="694" y="3216"/>
                  </a:cubicBezTo>
                  <a:cubicBezTo>
                    <a:pt x="486" y="2827"/>
                    <a:pt x="375" y="2300"/>
                    <a:pt x="375" y="1746"/>
                  </a:cubicBezTo>
                  <a:cubicBezTo>
                    <a:pt x="375" y="1191"/>
                    <a:pt x="486" y="664"/>
                    <a:pt x="694" y="276"/>
                  </a:cubicBezTo>
                  <a:cubicBezTo>
                    <a:pt x="750" y="179"/>
                    <a:pt x="708" y="68"/>
                    <a:pt x="624" y="26"/>
                  </a:cubicBezTo>
                  <a:cubicBezTo>
                    <a:pt x="594" y="9"/>
                    <a:pt x="563" y="1"/>
                    <a:pt x="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7931933" y="3713724"/>
              <a:ext cx="19168" cy="17643"/>
            </a:xfrm>
            <a:custGeom>
              <a:avLst/>
              <a:gdLst/>
              <a:ahLst/>
              <a:cxnLst/>
              <a:rect l="l" t="t" r="r" b="b"/>
              <a:pathLst>
                <a:path w="402" h="370" extrusionOk="0">
                  <a:moveTo>
                    <a:pt x="192" y="1"/>
                  </a:moveTo>
                  <a:cubicBezTo>
                    <a:pt x="111" y="1"/>
                    <a:pt x="37" y="63"/>
                    <a:pt x="13" y="145"/>
                  </a:cubicBezTo>
                  <a:cubicBezTo>
                    <a:pt x="0" y="242"/>
                    <a:pt x="69" y="340"/>
                    <a:pt x="167" y="367"/>
                  </a:cubicBezTo>
                  <a:cubicBezTo>
                    <a:pt x="175" y="368"/>
                    <a:pt x="183" y="369"/>
                    <a:pt x="191" y="369"/>
                  </a:cubicBezTo>
                  <a:cubicBezTo>
                    <a:pt x="279" y="369"/>
                    <a:pt x="362" y="304"/>
                    <a:pt x="374" y="214"/>
                  </a:cubicBezTo>
                  <a:cubicBezTo>
                    <a:pt x="402" y="118"/>
                    <a:pt x="333" y="20"/>
                    <a:pt x="235" y="7"/>
                  </a:cubicBezTo>
                  <a:cubicBezTo>
                    <a:pt x="221" y="3"/>
                    <a:pt x="206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F126833B-553C-9B98-A360-49251C05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46" y="1351153"/>
            <a:ext cx="2743220" cy="16764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235B880-9CF3-D6C4-A93F-1B517B426424}"/>
              </a:ext>
            </a:extLst>
          </p:cNvPr>
          <p:cNvSpPr txBox="1"/>
          <p:nvPr/>
        </p:nvSpPr>
        <p:spPr>
          <a:xfrm>
            <a:off x="6267567" y="4477289"/>
            <a:ext cx="33082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>
                <a:solidFill>
                  <a:schemeClr val="tx1"/>
                </a:solidFill>
                <a:latin typeface="Lexend Deca Medium" panose="020B0604020202020204" charset="0"/>
              </a:rPr>
              <a:t>Pour les chansons d’indice de popularité &gt;= 70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6BD5E-966B-9FE2-17C3-7295A8A6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35" y="3411129"/>
            <a:ext cx="1260674" cy="9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1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Hypothèse n°4: Une grande partie des musiques font la même durée et la durée des musiques tend à diminuer:</a:t>
            </a:r>
            <a:endParaRPr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4585C5-6643-AA58-431E-E87AF646F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06" y="1427497"/>
            <a:ext cx="2381267" cy="2714645"/>
          </a:xfrm>
          <a:prstGeom prst="rect">
            <a:avLst/>
          </a:prstGeom>
        </p:spPr>
      </p:pic>
      <p:sp>
        <p:nvSpPr>
          <p:cNvPr id="6" name="Google Shape;1391;p38">
            <a:extLst>
              <a:ext uri="{FF2B5EF4-FFF2-40B4-BE49-F238E27FC236}">
                <a16:creationId xmlns:a16="http://schemas.microsoft.com/office/drawing/2014/main" id="{9BFBDFA9-48A4-DA27-ABC1-97C6A7820C69}"/>
              </a:ext>
            </a:extLst>
          </p:cNvPr>
          <p:cNvSpPr/>
          <p:nvPr/>
        </p:nvSpPr>
        <p:spPr>
          <a:xfrm>
            <a:off x="5648529" y="1197042"/>
            <a:ext cx="2381267" cy="3175553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Concentration autour d’une même durée-&gt; pour presque l’intégralité des titres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-&gt; au-delà de la popularité =&gt; tendance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Légère diminution de la durée au cours des années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</p:txBody>
      </p:sp>
      <p:pic>
        <p:nvPicPr>
          <p:cNvPr id="8" name="Graphique 7" descr="Chronomètre 33% avec un remplissage uni">
            <a:extLst>
              <a:ext uri="{FF2B5EF4-FFF2-40B4-BE49-F238E27FC236}">
                <a16:creationId xmlns:a16="http://schemas.microsoft.com/office/drawing/2014/main" id="{BB4BA861-7344-7B47-F972-B65221838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1150" y="2243757"/>
            <a:ext cx="914400" cy="914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1FBF2FC-83D9-BA65-9CE1-65E8A61DB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931" y="2650910"/>
            <a:ext cx="2371742" cy="148591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68DD255-D06E-BC77-C785-FF1A7C015FBB}"/>
              </a:ext>
            </a:extLst>
          </p:cNvPr>
          <p:cNvSpPr txBox="1"/>
          <p:nvPr/>
        </p:nvSpPr>
        <p:spPr>
          <a:xfrm>
            <a:off x="3176261" y="2701755"/>
            <a:ext cx="1923221" cy="1846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sz="600" b="1" dirty="0"/>
              <a:t>Evolution de la durée au cours du temps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475E6E7-F64B-D795-EFA1-4ECCA416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6" y="995199"/>
            <a:ext cx="5031054" cy="2704932"/>
          </a:xfrm>
          <a:prstGeom prst="rect">
            <a:avLst/>
          </a:prstGeom>
        </p:spPr>
      </p:pic>
      <p:sp>
        <p:nvSpPr>
          <p:cNvPr id="7" name="Google Shape;1391;p38">
            <a:extLst>
              <a:ext uri="{FF2B5EF4-FFF2-40B4-BE49-F238E27FC236}">
                <a16:creationId xmlns:a16="http://schemas.microsoft.com/office/drawing/2014/main" id="{6062510D-A270-184C-41C5-7E71C47AD0C2}"/>
              </a:ext>
            </a:extLst>
          </p:cNvPr>
          <p:cNvSpPr/>
          <p:nvPr/>
        </p:nvSpPr>
        <p:spPr>
          <a:xfrm>
            <a:off x="1272208" y="984326"/>
            <a:ext cx="2232860" cy="2704933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65B951-307C-3C1E-1D08-7D2E22CF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08" y="1538597"/>
            <a:ext cx="2232860" cy="1596390"/>
          </a:xfrm>
          <a:prstGeom prst="rect">
            <a:avLst/>
          </a:prstGeom>
        </p:spPr>
      </p:pic>
      <p:sp>
        <p:nvSpPr>
          <p:cNvPr id="10" name="Google Shape;1391;p38">
            <a:extLst>
              <a:ext uri="{FF2B5EF4-FFF2-40B4-BE49-F238E27FC236}">
                <a16:creationId xmlns:a16="http://schemas.microsoft.com/office/drawing/2014/main" id="{59F2729C-5B04-F0C7-E3B6-14F11DB05B79}"/>
              </a:ext>
            </a:extLst>
          </p:cNvPr>
          <p:cNvSpPr/>
          <p:nvPr/>
        </p:nvSpPr>
        <p:spPr>
          <a:xfrm>
            <a:off x="1272208" y="3869179"/>
            <a:ext cx="7409622" cy="682153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2"/>
                </a:solidFill>
                <a:latin typeface="Lexend Deca Medium" panose="020B0604020202020204" charset="0"/>
              </a:rPr>
              <a:t>Prédominance</a:t>
            </a: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 de la </a:t>
            </a:r>
            <a:r>
              <a:rPr lang="fr-FR" sz="1200" dirty="0">
                <a:solidFill>
                  <a:schemeClr val="tx2"/>
                </a:solidFill>
                <a:latin typeface="Lexend Deca Medium" panose="020B0604020202020204" charset="0"/>
              </a:rPr>
              <a:t>pop</a:t>
            </a: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 (« pop culture »)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Pop combinée à d’autres styles: </a:t>
            </a:r>
            <a:r>
              <a:rPr lang="fr-FR" sz="1200" dirty="0">
                <a:solidFill>
                  <a:schemeClr val="tx2"/>
                </a:solidFill>
                <a:latin typeface="Lexend Deca Medium" panose="020B0604020202020204" charset="0"/>
              </a:rPr>
              <a:t>73,7% </a:t>
            </a: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des écoutes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-&gt; uniformisation des genres</a:t>
            </a:r>
            <a:endParaRPr sz="1200" dirty="0">
              <a:solidFill>
                <a:schemeClr val="tx1"/>
              </a:solidFill>
              <a:latin typeface="Lexend Deca Medium" panose="020B0604020202020204" charset="0"/>
            </a:endParaRPr>
          </a:p>
        </p:txBody>
      </p:sp>
      <p:pic>
        <p:nvPicPr>
          <p:cNvPr id="13" name="Graphique 12" descr="Micro de radio avec un remplissage uni">
            <a:extLst>
              <a:ext uri="{FF2B5EF4-FFF2-40B4-BE49-F238E27FC236}">
                <a16:creationId xmlns:a16="http://schemas.microsoft.com/office/drawing/2014/main" id="{04202B82-DAC7-8904-B937-3A146C65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0353" y="3904836"/>
            <a:ext cx="622878" cy="622878"/>
          </a:xfrm>
          <a:prstGeom prst="rect">
            <a:avLst/>
          </a:prstGeom>
        </p:spPr>
      </p:pic>
      <p:sp>
        <p:nvSpPr>
          <p:cNvPr id="14" name="Google Shape;1392;p38">
            <a:extLst>
              <a:ext uri="{FF2B5EF4-FFF2-40B4-BE49-F238E27FC236}">
                <a16:creationId xmlns:a16="http://schemas.microsoft.com/office/drawing/2014/main" id="{A36FA712-0378-244F-9C19-1E21B98B8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8663" y="499533"/>
            <a:ext cx="6683167" cy="47783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Hypothèse n°5: Au fur et à mesure des années, les tendances changent et les musiques tendent à s'uniformiser (elle sont de plus en plus semblables):</a:t>
            </a:r>
            <a:endParaRPr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5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3F3A8B-73DB-CAB8-AF9C-D51CC5A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5) Conclusion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5FF9DE2-C86E-2843-3251-9CFB70E0045A}"/>
              </a:ext>
            </a:extLst>
          </p:cNvPr>
          <p:cNvSpPr/>
          <p:nvPr/>
        </p:nvSpPr>
        <p:spPr>
          <a:xfrm>
            <a:off x="1426265" y="1103242"/>
            <a:ext cx="5948568" cy="326500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5988B0-254A-81D4-B6F8-F5373EF9D8BC}"/>
              </a:ext>
            </a:extLst>
          </p:cNvPr>
          <p:cNvSpPr txBox="1"/>
          <p:nvPr/>
        </p:nvSpPr>
        <p:spPr>
          <a:xfrm>
            <a:off x="1475962" y="1212574"/>
            <a:ext cx="58988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Impossible de prédire avec exactitude si une chanson va devenir un hit</a:t>
            </a:r>
          </a:p>
          <a:p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Mais identification de plusieurs caractéristiques communes aux hits</a:t>
            </a:r>
          </a:p>
          <a:p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-&gt; + de chance de réussir en les regroupant</a:t>
            </a:r>
          </a:p>
          <a:p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Traits communs aux hits: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Rythmés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Énergiques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Dansants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Faible variété instrumentale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Pas beaucoup de paroles</a:t>
            </a: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Intensité sonore élevée</a:t>
            </a:r>
          </a:p>
          <a:p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Omniprésence de la pop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Uniformisation des styles et genres musicaux</a:t>
            </a:r>
          </a:p>
          <a:p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-&gt; s’étend à d’autres domaines: mode, cinéma…</a:t>
            </a:r>
          </a:p>
        </p:txBody>
      </p:sp>
      <p:pic>
        <p:nvPicPr>
          <p:cNvPr id="6" name="Graphique 5" descr="Document contour">
            <a:extLst>
              <a:ext uri="{FF2B5EF4-FFF2-40B4-BE49-F238E27FC236}">
                <a16:creationId xmlns:a16="http://schemas.microsoft.com/office/drawing/2014/main" id="{6DE90C0B-38CE-4A09-F476-2CAF9A4F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8038" y="603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5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5CA3DA3-C0DF-E175-4671-46E38598E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4251" y="1795991"/>
            <a:ext cx="3508926" cy="1551518"/>
          </a:xfrm>
        </p:spPr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12119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612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47" name="Google Shape;147;p16"/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2" name="Google Shape;152;p16"/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16"/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16"/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158" name="Google Shape;158;p16"/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6"/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162" name="Google Shape;162;p16"/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0" name="Google Shape;170;p16"/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6"/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6"/>
          <p:cNvSpPr txBox="1">
            <a:spLocks noGrp="1"/>
          </p:cNvSpPr>
          <p:nvPr>
            <p:ph type="body" idx="1"/>
          </p:nvPr>
        </p:nvSpPr>
        <p:spPr>
          <a:xfrm>
            <a:off x="1635601" y="1845525"/>
            <a:ext cx="6773400" cy="173624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fr-FR" sz="1600"/>
              <a:t>Introduction</a:t>
            </a:r>
            <a:endParaRPr lang="fr-FR" sz="1600" dirty="0"/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fr-FR" sz="1600" dirty="0"/>
              <a:t>Présentation des jeux de données + application des tests de cohérence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fr-FR" sz="1600" dirty="0"/>
              <a:t>Problématique et hypothèses 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fr-FR" sz="1600" dirty="0"/>
              <a:t>Etude statistique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fr-FR" sz="1600" dirty="0"/>
              <a:t>Conclusion</a:t>
            </a:r>
          </a:p>
          <a:p>
            <a:pPr marL="3810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endParaRPr lang="fr-FR" dirty="0"/>
          </a:p>
        </p:txBody>
      </p:sp>
      <p:pic>
        <p:nvPicPr>
          <p:cNvPr id="3" name="Graphique 2" descr="Présentation avec liste de vérification contour">
            <a:extLst>
              <a:ext uri="{FF2B5EF4-FFF2-40B4-BE49-F238E27FC236}">
                <a16:creationId xmlns:a16="http://schemas.microsoft.com/office/drawing/2014/main" id="{FC150DE3-C6D2-C9E9-4D01-69F53EA50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0" y="35628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615B936-6C14-60A4-5F75-B4BF064F3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04708"/>
              </p:ext>
            </p:extLst>
          </p:nvPr>
        </p:nvGraphicFramePr>
        <p:xfrm>
          <a:off x="1523999" y="539750"/>
          <a:ext cx="6831435" cy="4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Quelques mots sur Spotify</a:t>
            </a:r>
            <a:endParaRPr dirty="0"/>
          </a:p>
        </p:txBody>
      </p:sp>
      <p:pic>
        <p:nvPicPr>
          <p:cNvPr id="1026" name="Picture 2" descr="Spotify: Music and Podcasts – Applications sur Google Play">
            <a:extLst>
              <a:ext uri="{FF2B5EF4-FFF2-40B4-BE49-F238E27FC236}">
                <a16:creationId xmlns:a16="http://schemas.microsoft.com/office/drawing/2014/main" id="{801BE3F9-15D8-68F7-14C7-8B598EEB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1" y="3635329"/>
            <a:ext cx="1092381" cy="10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Engrenages contour">
            <a:extLst>
              <a:ext uri="{FF2B5EF4-FFF2-40B4-BE49-F238E27FC236}">
                <a16:creationId xmlns:a16="http://schemas.microsoft.com/office/drawing/2014/main" id="{0629A584-365C-9DC1-968D-8D4E60F72C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3350" y="359092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1" name="Google Shape;1731;p45"/>
          <p:cNvGrpSpPr/>
          <p:nvPr/>
        </p:nvGrpSpPr>
        <p:grpSpPr>
          <a:xfrm>
            <a:off x="1305394" y="1198854"/>
            <a:ext cx="2372236" cy="2145600"/>
            <a:chOff x="1751402" y="1182718"/>
            <a:chExt cx="2847900" cy="2145600"/>
          </a:xfrm>
        </p:grpSpPr>
        <p:sp>
          <p:nvSpPr>
            <p:cNvPr id="1732" name="Google Shape;1732;p45"/>
            <p:cNvSpPr/>
            <p:nvPr/>
          </p:nvSpPr>
          <p:spPr>
            <a:xfrm>
              <a:off x="1751402" y="1182718"/>
              <a:ext cx="2847900" cy="2145600"/>
            </a:xfrm>
            <a:prstGeom prst="roundRect">
              <a:avLst>
                <a:gd name="adj" fmla="val 754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 txBox="1"/>
            <p:nvPr/>
          </p:nvSpPr>
          <p:spPr>
            <a:xfrm>
              <a:off x="2056175" y="1300920"/>
              <a:ext cx="2147101" cy="31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Jeu 1</a:t>
              </a:r>
              <a:endParaRPr sz="2000" dirty="0">
                <a:solidFill>
                  <a:schemeClr val="accen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1735" name="Google Shape;1735;p45"/>
            <p:cNvSpPr txBox="1"/>
            <p:nvPr/>
          </p:nvSpPr>
          <p:spPr>
            <a:xfrm>
              <a:off x="2525173" y="1896078"/>
              <a:ext cx="1347797" cy="305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Metrophobic"/>
                  <a:ea typeface="Metrophobic"/>
                  <a:cs typeface="Metrophobic"/>
                  <a:sym typeface="Metrophobic"/>
                </a:rPr>
                <a:t>113 999 titres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Metrophobic"/>
                  <a:ea typeface="Metrophobic"/>
                  <a:cs typeface="Metrophobic"/>
                  <a:sym typeface="Metrophobic"/>
                </a:rPr>
                <a:t>20 colonnes</a:t>
              </a:r>
              <a:endParaRPr sz="1200" dirty="0">
                <a:solidFill>
                  <a:schemeClr val="lt2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</p:txBody>
        </p:sp>
      </p:grpSp>
      <p:grpSp>
        <p:nvGrpSpPr>
          <p:cNvPr id="1736" name="Google Shape;1736;p45"/>
          <p:cNvGrpSpPr/>
          <p:nvPr/>
        </p:nvGrpSpPr>
        <p:grpSpPr>
          <a:xfrm>
            <a:off x="6349500" y="1180462"/>
            <a:ext cx="2331816" cy="2145600"/>
            <a:chOff x="5124500" y="1191981"/>
            <a:chExt cx="2847900" cy="2145600"/>
          </a:xfrm>
        </p:grpSpPr>
        <p:sp>
          <p:nvSpPr>
            <p:cNvPr id="1737" name="Google Shape;1737;p45"/>
            <p:cNvSpPr/>
            <p:nvPr/>
          </p:nvSpPr>
          <p:spPr>
            <a:xfrm>
              <a:off x="5124500" y="1191981"/>
              <a:ext cx="2847900" cy="2145600"/>
            </a:xfrm>
            <a:prstGeom prst="roundRect">
              <a:avLst>
                <a:gd name="adj" fmla="val 754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 txBox="1"/>
            <p:nvPr/>
          </p:nvSpPr>
          <p:spPr>
            <a:xfrm>
              <a:off x="5848920" y="1304911"/>
              <a:ext cx="1486438" cy="317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Jeu 2 </a:t>
              </a:r>
              <a:r>
                <a:rPr lang="en" sz="1200" dirty="0">
                  <a:solidFill>
                    <a:schemeClr val="accent1"/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(année de sortie en +)</a:t>
              </a:r>
              <a:endParaRPr sz="2000" dirty="0">
                <a:solidFill>
                  <a:schemeClr val="accent1"/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  <p:sp>
          <p:nvSpPr>
            <p:cNvPr id="1740" name="Google Shape;1740;p45"/>
            <p:cNvSpPr txBox="1"/>
            <p:nvPr/>
          </p:nvSpPr>
          <p:spPr>
            <a:xfrm>
              <a:off x="5885819" y="2052942"/>
              <a:ext cx="1342723" cy="242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2000 titres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2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18 colonnes</a:t>
              </a:r>
              <a:endParaRPr sz="1200" dirty="0">
                <a:solidFill>
                  <a:schemeClr val="lt2"/>
                </a:solidFill>
                <a:latin typeface="Lexend Deca Medium" panose="020B0604020202020204" charset="0"/>
                <a:ea typeface="Metrophobic"/>
                <a:cs typeface="Metrophobic"/>
                <a:sym typeface="Metrophobic"/>
              </a:endParaRPr>
            </a:p>
          </p:txBody>
        </p:sp>
      </p:grpSp>
      <p:sp>
        <p:nvSpPr>
          <p:cNvPr id="1741" name="Google Shape;1741;p45"/>
          <p:cNvSpPr/>
          <p:nvPr/>
        </p:nvSpPr>
        <p:spPr>
          <a:xfrm>
            <a:off x="6373659" y="3601930"/>
            <a:ext cx="2331816" cy="7101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5"/>
          <p:cNvSpPr/>
          <p:nvPr/>
        </p:nvSpPr>
        <p:spPr>
          <a:xfrm>
            <a:off x="1304438" y="3582973"/>
            <a:ext cx="2372236" cy="710100"/>
          </a:xfrm>
          <a:prstGeom prst="roundRect">
            <a:avLst>
              <a:gd name="adj" fmla="val 1728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45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 Présentation des jeux de données</a:t>
            </a:r>
            <a:endParaRPr dirty="0"/>
          </a:p>
        </p:txBody>
      </p:sp>
      <p:grpSp>
        <p:nvGrpSpPr>
          <p:cNvPr id="1744" name="Google Shape;1744;p45"/>
          <p:cNvGrpSpPr/>
          <p:nvPr/>
        </p:nvGrpSpPr>
        <p:grpSpPr>
          <a:xfrm>
            <a:off x="1503406" y="3714459"/>
            <a:ext cx="2041133" cy="358593"/>
            <a:chOff x="2848700" y="3743075"/>
            <a:chExt cx="5026475" cy="735575"/>
          </a:xfrm>
        </p:grpSpPr>
        <p:sp>
          <p:nvSpPr>
            <p:cNvPr id="1745" name="Google Shape;1745;p45"/>
            <p:cNvSpPr/>
            <p:nvPr/>
          </p:nvSpPr>
          <p:spPr>
            <a:xfrm>
              <a:off x="30090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295452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31427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309620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328972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3238400" y="3876725"/>
              <a:ext cx="102650" cy="601925"/>
            </a:xfrm>
            <a:custGeom>
              <a:avLst/>
              <a:gdLst/>
              <a:ahLst/>
              <a:cxnLst/>
              <a:rect l="l" t="t" r="r" b="b"/>
              <a:pathLst>
                <a:path w="4106" h="24077" extrusionOk="0">
                  <a:moveTo>
                    <a:pt x="1390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34372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338060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35709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3522225" y="4157900"/>
              <a:ext cx="103225" cy="320750"/>
            </a:xfrm>
            <a:custGeom>
              <a:avLst/>
              <a:gdLst/>
              <a:ahLst/>
              <a:cxnLst/>
              <a:rect l="l" t="t" r="r" b="b"/>
              <a:pathLst>
                <a:path w="4129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3717875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366442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1" y="0"/>
                  </a:moveTo>
                  <a:lnTo>
                    <a:pt x="0" y="29422"/>
                  </a:lnTo>
                  <a:lnTo>
                    <a:pt x="4106" y="29422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38515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0" y="0"/>
                  </a:moveTo>
                  <a:lnTo>
                    <a:pt x="0" y="6948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3806625" y="4304925"/>
              <a:ext cx="102650" cy="173725"/>
            </a:xfrm>
            <a:custGeom>
              <a:avLst/>
              <a:gdLst/>
              <a:ahLst/>
              <a:cxnLst/>
              <a:rect l="l" t="t" r="r" b="b"/>
              <a:pathLst>
                <a:path w="4106" h="6949" extrusionOk="0">
                  <a:moveTo>
                    <a:pt x="1391" y="0"/>
                  </a:moveTo>
                  <a:lnTo>
                    <a:pt x="0" y="6948"/>
                  </a:lnTo>
                  <a:lnTo>
                    <a:pt x="4105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39985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3948300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1455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09047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279150" y="3743075"/>
              <a:ext cx="25" cy="735575"/>
            </a:xfrm>
            <a:custGeom>
              <a:avLst/>
              <a:gdLst/>
              <a:ahLst/>
              <a:cxnLst/>
              <a:rect l="l" t="t" r="r" b="b"/>
              <a:pathLst>
                <a:path w="1" h="29423" extrusionOk="0">
                  <a:moveTo>
                    <a:pt x="1" y="0"/>
                  </a:moveTo>
                  <a:lnTo>
                    <a:pt x="1" y="29422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232675" y="3743075"/>
              <a:ext cx="102650" cy="735575"/>
            </a:xfrm>
            <a:custGeom>
              <a:avLst/>
              <a:gdLst/>
              <a:ahLst/>
              <a:cxnLst/>
              <a:rect l="l" t="t" r="r" b="b"/>
              <a:pathLst>
                <a:path w="4106" h="29423" extrusionOk="0">
                  <a:moveTo>
                    <a:pt x="1390" y="0"/>
                  </a:moveTo>
                  <a:lnTo>
                    <a:pt x="1" y="29422"/>
                  </a:lnTo>
                  <a:lnTo>
                    <a:pt x="4106" y="29422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42617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374300" y="4023725"/>
              <a:ext cx="103225" cy="454925"/>
            </a:xfrm>
            <a:custGeom>
              <a:avLst/>
              <a:gdLst/>
              <a:ahLst/>
              <a:cxnLst/>
              <a:rect l="l" t="t" r="r" b="b"/>
              <a:pathLst>
                <a:path w="4129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9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5731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51650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7068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65870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48538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800375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49874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4942575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1" y="0"/>
                  </a:moveTo>
                  <a:lnTo>
                    <a:pt x="0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51350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5084750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52820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5226400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5415625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5368600" y="4304925"/>
              <a:ext cx="103200" cy="173725"/>
            </a:xfrm>
            <a:custGeom>
              <a:avLst/>
              <a:gdLst/>
              <a:ahLst/>
              <a:cxnLst/>
              <a:rect l="l" t="t" r="r" b="b"/>
              <a:pathLst>
                <a:path w="4128" h="6949" extrusionOk="0">
                  <a:moveTo>
                    <a:pt x="1411" y="0"/>
                  </a:moveTo>
                  <a:lnTo>
                    <a:pt x="0" y="6948"/>
                  </a:lnTo>
                  <a:lnTo>
                    <a:pt x="4128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56265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5510775" y="4157900"/>
              <a:ext cx="102675" cy="320750"/>
            </a:xfrm>
            <a:custGeom>
              <a:avLst/>
              <a:gdLst/>
              <a:ahLst/>
              <a:cxnLst/>
              <a:rect l="l" t="t" r="r" b="b"/>
              <a:pathLst>
                <a:path w="4107" h="12830" extrusionOk="0">
                  <a:moveTo>
                    <a:pt x="1391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5709625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5652450" y="4023725"/>
              <a:ext cx="103175" cy="454925"/>
            </a:xfrm>
            <a:custGeom>
              <a:avLst/>
              <a:gdLst/>
              <a:ahLst/>
              <a:cxnLst/>
              <a:rect l="l" t="t" r="r" b="b"/>
              <a:pathLst>
                <a:path w="4127" h="18197" extrusionOk="0">
                  <a:moveTo>
                    <a:pt x="1412" y="1"/>
                  </a:moveTo>
                  <a:lnTo>
                    <a:pt x="1" y="18196"/>
                  </a:lnTo>
                  <a:lnTo>
                    <a:pt x="4127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58432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5794650" y="3876725"/>
              <a:ext cx="103175" cy="601925"/>
            </a:xfrm>
            <a:custGeom>
              <a:avLst/>
              <a:gdLst/>
              <a:ahLst/>
              <a:cxnLst/>
              <a:rect l="l" t="t" r="r" b="b"/>
              <a:pathLst>
                <a:path w="4127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6" y="24076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59903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59368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6123950" y="4023725"/>
              <a:ext cx="0" cy="454925"/>
            </a:xfrm>
            <a:custGeom>
              <a:avLst/>
              <a:gdLst/>
              <a:ahLst/>
              <a:cxnLst/>
              <a:rect l="l" t="t" r="r" b="b"/>
              <a:pathLst>
                <a:path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079025" y="4023725"/>
              <a:ext cx="102675" cy="454925"/>
            </a:xfrm>
            <a:custGeom>
              <a:avLst/>
              <a:gdLst/>
              <a:ahLst/>
              <a:cxnLst/>
              <a:rect l="l" t="t" r="r" b="b"/>
              <a:pathLst>
                <a:path w="4107" h="18197" extrusionOk="0">
                  <a:moveTo>
                    <a:pt x="1390" y="1"/>
                  </a:moveTo>
                  <a:lnTo>
                    <a:pt x="1" y="18196"/>
                  </a:lnTo>
                  <a:lnTo>
                    <a:pt x="4106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27092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6220675" y="4157900"/>
              <a:ext cx="103200" cy="320750"/>
            </a:xfrm>
            <a:custGeom>
              <a:avLst/>
              <a:gdLst/>
              <a:ahLst/>
              <a:cxnLst/>
              <a:rect l="l" t="t" r="r" b="b"/>
              <a:pathLst>
                <a:path w="4128" h="12830" extrusionOk="0">
                  <a:moveTo>
                    <a:pt x="1412" y="0"/>
                  </a:moveTo>
                  <a:lnTo>
                    <a:pt x="0" y="12829"/>
                  </a:lnTo>
                  <a:lnTo>
                    <a:pt x="4128" y="1282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64179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636287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5" y="18196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65515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1" y="0"/>
                  </a:moveTo>
                  <a:lnTo>
                    <a:pt x="1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6505050" y="3876725"/>
              <a:ext cx="102675" cy="601925"/>
            </a:xfrm>
            <a:custGeom>
              <a:avLst/>
              <a:gdLst/>
              <a:ahLst/>
              <a:cxnLst/>
              <a:rect l="l" t="t" r="r" b="b"/>
              <a:pathLst>
                <a:path w="4107" h="24077" extrusionOk="0">
                  <a:moveTo>
                    <a:pt x="1391" y="0"/>
                  </a:moveTo>
                  <a:lnTo>
                    <a:pt x="1" y="24076"/>
                  </a:lnTo>
                  <a:lnTo>
                    <a:pt x="4106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66985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0" y="0"/>
                  </a:moveTo>
                  <a:lnTo>
                    <a:pt x="0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467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2" y="0"/>
                  </a:moveTo>
                  <a:lnTo>
                    <a:pt x="1" y="12829"/>
                  </a:lnTo>
                  <a:lnTo>
                    <a:pt x="4127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8461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88925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0" y="0"/>
                  </a:moveTo>
                  <a:lnTo>
                    <a:pt x="1" y="12829"/>
                  </a:lnTo>
                  <a:lnTo>
                    <a:pt x="410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97975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0" y="1"/>
                  </a:moveTo>
                  <a:lnTo>
                    <a:pt x="0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931125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89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7126775" y="3876725"/>
              <a:ext cx="25" cy="601925"/>
            </a:xfrm>
            <a:custGeom>
              <a:avLst/>
              <a:gdLst/>
              <a:ahLst/>
              <a:cxnLst/>
              <a:rect l="l" t="t" r="r" b="b"/>
              <a:pathLst>
                <a:path w="1" h="24077" extrusionOk="0">
                  <a:moveTo>
                    <a:pt x="0" y="0"/>
                  </a:moveTo>
                  <a:lnTo>
                    <a:pt x="0" y="2407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7072750" y="3876725"/>
              <a:ext cx="103225" cy="601925"/>
            </a:xfrm>
            <a:custGeom>
              <a:avLst/>
              <a:gdLst/>
              <a:ahLst/>
              <a:cxnLst/>
              <a:rect l="l" t="t" r="r" b="b"/>
              <a:pathLst>
                <a:path w="4129" h="24077" extrusionOk="0">
                  <a:moveTo>
                    <a:pt x="1412" y="0"/>
                  </a:moveTo>
                  <a:lnTo>
                    <a:pt x="1" y="24076"/>
                  </a:lnTo>
                  <a:lnTo>
                    <a:pt x="4128" y="24076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7260400" y="4023725"/>
              <a:ext cx="25" cy="454925"/>
            </a:xfrm>
            <a:custGeom>
              <a:avLst/>
              <a:gdLst/>
              <a:ahLst/>
              <a:cxnLst/>
              <a:rect l="l" t="t" r="r" b="b"/>
              <a:pathLst>
                <a:path w="1" h="18197" extrusionOk="0">
                  <a:moveTo>
                    <a:pt x="1" y="1"/>
                  </a:moveTo>
                  <a:lnTo>
                    <a:pt x="1" y="18196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7214950" y="4023725"/>
              <a:ext cx="102650" cy="454925"/>
            </a:xfrm>
            <a:custGeom>
              <a:avLst/>
              <a:gdLst/>
              <a:ahLst/>
              <a:cxnLst/>
              <a:rect l="l" t="t" r="r" b="b"/>
              <a:pathLst>
                <a:path w="4106" h="18197" extrusionOk="0">
                  <a:moveTo>
                    <a:pt x="1391" y="1"/>
                  </a:moveTo>
                  <a:lnTo>
                    <a:pt x="0" y="18196"/>
                  </a:lnTo>
                  <a:lnTo>
                    <a:pt x="4106" y="18196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7407375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7357150" y="4157900"/>
              <a:ext cx="102650" cy="320750"/>
            </a:xfrm>
            <a:custGeom>
              <a:avLst/>
              <a:gdLst/>
              <a:ahLst/>
              <a:cxnLst/>
              <a:rect l="l" t="t" r="r" b="b"/>
              <a:pathLst>
                <a:path w="4106" h="12830" extrusionOk="0">
                  <a:moveTo>
                    <a:pt x="1391" y="0"/>
                  </a:moveTo>
                  <a:lnTo>
                    <a:pt x="0" y="12829"/>
                  </a:lnTo>
                  <a:lnTo>
                    <a:pt x="4105" y="1282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7554400" y="4157900"/>
              <a:ext cx="25" cy="320750"/>
            </a:xfrm>
            <a:custGeom>
              <a:avLst/>
              <a:gdLst/>
              <a:ahLst/>
              <a:cxnLst/>
              <a:rect l="l" t="t" r="r" b="b"/>
              <a:pathLst>
                <a:path w="1" h="12830" extrusionOk="0">
                  <a:moveTo>
                    <a:pt x="1" y="0"/>
                  </a:moveTo>
                  <a:lnTo>
                    <a:pt x="1" y="12829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7498825" y="4157900"/>
              <a:ext cx="103175" cy="320750"/>
            </a:xfrm>
            <a:custGeom>
              <a:avLst/>
              <a:gdLst/>
              <a:ahLst/>
              <a:cxnLst/>
              <a:rect l="l" t="t" r="r" b="b"/>
              <a:pathLst>
                <a:path w="4127" h="12830" extrusionOk="0">
                  <a:moveTo>
                    <a:pt x="1411" y="0"/>
                  </a:moveTo>
                  <a:lnTo>
                    <a:pt x="0" y="12829"/>
                  </a:lnTo>
                  <a:lnTo>
                    <a:pt x="4126" y="12829"/>
                  </a:lnTo>
                  <a:lnTo>
                    <a:pt x="2715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7688050" y="4304925"/>
              <a:ext cx="25" cy="173725"/>
            </a:xfrm>
            <a:custGeom>
              <a:avLst/>
              <a:gdLst/>
              <a:ahLst/>
              <a:cxnLst/>
              <a:rect l="l" t="t" r="r" b="b"/>
              <a:pathLst>
                <a:path w="1" h="6949" extrusionOk="0">
                  <a:moveTo>
                    <a:pt x="1" y="0"/>
                  </a:moveTo>
                  <a:lnTo>
                    <a:pt x="1" y="6948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7641000" y="4304925"/>
              <a:ext cx="102675" cy="173725"/>
            </a:xfrm>
            <a:custGeom>
              <a:avLst/>
              <a:gdLst/>
              <a:ahLst/>
              <a:cxnLst/>
              <a:rect l="l" t="t" r="r" b="b"/>
              <a:pathLst>
                <a:path w="4107" h="6949" extrusionOk="0">
                  <a:moveTo>
                    <a:pt x="1390" y="0"/>
                  </a:moveTo>
                  <a:lnTo>
                    <a:pt x="1" y="6948"/>
                  </a:lnTo>
                  <a:lnTo>
                    <a:pt x="4106" y="6948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2848700" y="446527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2848700" y="445190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rgbClr val="00B7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5" name="Google Shape;1815;p45"/>
          <p:cNvGrpSpPr/>
          <p:nvPr/>
        </p:nvGrpSpPr>
        <p:grpSpPr>
          <a:xfrm>
            <a:off x="6500556" y="3774703"/>
            <a:ext cx="2006355" cy="364857"/>
            <a:chOff x="2848700" y="4826075"/>
            <a:chExt cx="5026475" cy="748425"/>
          </a:xfrm>
        </p:grpSpPr>
        <p:sp>
          <p:nvSpPr>
            <p:cNvPr id="1816" name="Google Shape;1816;p45"/>
            <p:cNvSpPr/>
            <p:nvPr/>
          </p:nvSpPr>
          <p:spPr>
            <a:xfrm>
              <a:off x="29957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1" y="1"/>
                  </a:moveTo>
                  <a:lnTo>
                    <a:pt x="1" y="12297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2931575" y="5253725"/>
              <a:ext cx="148625" cy="307425"/>
            </a:xfrm>
            <a:custGeom>
              <a:avLst/>
              <a:gdLst/>
              <a:ahLst/>
              <a:cxnLst/>
              <a:rect l="l" t="t" r="r" b="b"/>
              <a:pathLst>
                <a:path w="5945" h="12297" extrusionOk="0">
                  <a:moveTo>
                    <a:pt x="2971" y="1"/>
                  </a:moveTo>
                  <a:cubicBezTo>
                    <a:pt x="2415" y="1"/>
                    <a:pt x="1860" y="707"/>
                    <a:pt x="1711" y="1583"/>
                  </a:cubicBezTo>
                  <a:lnTo>
                    <a:pt x="149" y="10714"/>
                  </a:lnTo>
                  <a:cubicBezTo>
                    <a:pt x="0" y="11590"/>
                    <a:pt x="599" y="12297"/>
                    <a:pt x="1475" y="12297"/>
                  </a:cubicBezTo>
                  <a:lnTo>
                    <a:pt x="4468" y="12297"/>
                  </a:lnTo>
                  <a:cubicBezTo>
                    <a:pt x="5346" y="12297"/>
                    <a:pt x="5944" y="11590"/>
                    <a:pt x="5794" y="10714"/>
                  </a:cubicBezTo>
                  <a:lnTo>
                    <a:pt x="4234" y="1583"/>
                  </a:lnTo>
                  <a:cubicBezTo>
                    <a:pt x="4083" y="707"/>
                    <a:pt x="3507" y="1"/>
                    <a:pt x="2971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3142700" y="5013175"/>
              <a:ext cx="25" cy="547975"/>
            </a:xfrm>
            <a:custGeom>
              <a:avLst/>
              <a:gdLst/>
              <a:ahLst/>
              <a:cxnLst/>
              <a:rect l="l" t="t" r="r" b="b"/>
              <a:pathLst>
                <a:path w="1" h="21919" extrusionOk="0">
                  <a:moveTo>
                    <a:pt x="0" y="1"/>
                  </a:moveTo>
                  <a:lnTo>
                    <a:pt x="0" y="21919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3072125" y="5013175"/>
              <a:ext cx="151325" cy="547975"/>
            </a:xfrm>
            <a:custGeom>
              <a:avLst/>
              <a:gdLst/>
              <a:ahLst/>
              <a:cxnLst/>
              <a:rect l="l" t="t" r="r" b="b"/>
              <a:pathLst>
                <a:path w="6053" h="21919" extrusionOk="0">
                  <a:moveTo>
                    <a:pt x="3017" y="1"/>
                  </a:moveTo>
                  <a:cubicBezTo>
                    <a:pt x="2481" y="1"/>
                    <a:pt x="1968" y="728"/>
                    <a:pt x="1882" y="1605"/>
                  </a:cubicBezTo>
                  <a:lnTo>
                    <a:pt x="86" y="20336"/>
                  </a:lnTo>
                  <a:cubicBezTo>
                    <a:pt x="1" y="21212"/>
                    <a:pt x="642" y="21919"/>
                    <a:pt x="1540" y="21919"/>
                  </a:cubicBezTo>
                  <a:lnTo>
                    <a:pt x="4513" y="21919"/>
                  </a:lnTo>
                  <a:cubicBezTo>
                    <a:pt x="5411" y="21919"/>
                    <a:pt x="6053" y="21212"/>
                    <a:pt x="5967" y="20336"/>
                  </a:cubicBezTo>
                  <a:lnTo>
                    <a:pt x="4171" y="1605"/>
                  </a:lnTo>
                  <a:cubicBezTo>
                    <a:pt x="4086" y="728"/>
                    <a:pt x="3572" y="1"/>
                    <a:pt x="301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3289725" y="4906275"/>
              <a:ext cx="25" cy="654875"/>
            </a:xfrm>
            <a:custGeom>
              <a:avLst/>
              <a:gdLst/>
              <a:ahLst/>
              <a:cxnLst/>
              <a:rect l="l" t="t" r="r" b="b"/>
              <a:pathLst>
                <a:path w="1" h="26195" extrusionOk="0">
                  <a:moveTo>
                    <a:pt x="0" y="0"/>
                  </a:moveTo>
                  <a:lnTo>
                    <a:pt x="0" y="26195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3213800" y="4906275"/>
              <a:ext cx="151850" cy="654875"/>
            </a:xfrm>
            <a:custGeom>
              <a:avLst/>
              <a:gdLst/>
              <a:ahLst/>
              <a:cxnLst/>
              <a:rect l="l" t="t" r="r" b="b"/>
              <a:pathLst>
                <a:path w="6074" h="26195" extrusionOk="0">
                  <a:moveTo>
                    <a:pt x="3037" y="0"/>
                  </a:moveTo>
                  <a:cubicBezTo>
                    <a:pt x="2502" y="0"/>
                    <a:pt x="1989" y="727"/>
                    <a:pt x="1925" y="1605"/>
                  </a:cubicBezTo>
                  <a:lnTo>
                    <a:pt x="64" y="24612"/>
                  </a:lnTo>
                  <a:cubicBezTo>
                    <a:pt x="1" y="25488"/>
                    <a:pt x="663" y="26195"/>
                    <a:pt x="1540" y="26195"/>
                  </a:cubicBezTo>
                  <a:lnTo>
                    <a:pt x="4534" y="26195"/>
                  </a:lnTo>
                  <a:cubicBezTo>
                    <a:pt x="5410" y="26195"/>
                    <a:pt x="6074" y="25488"/>
                    <a:pt x="6009" y="24612"/>
                  </a:cubicBezTo>
                  <a:lnTo>
                    <a:pt x="4170" y="1605"/>
                  </a:lnTo>
                  <a:cubicBezTo>
                    <a:pt x="4084" y="727"/>
                    <a:pt x="3593" y="0"/>
                    <a:pt x="3037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342387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3356000" y="4973100"/>
              <a:ext cx="151850" cy="588050"/>
            </a:xfrm>
            <a:custGeom>
              <a:avLst/>
              <a:gdLst/>
              <a:ahLst/>
              <a:cxnLst/>
              <a:rect l="l" t="t" r="r" b="b"/>
              <a:pathLst>
                <a:path w="6074" h="23522" extrusionOk="0">
                  <a:moveTo>
                    <a:pt x="3037" y="1"/>
                  </a:moveTo>
                  <a:cubicBezTo>
                    <a:pt x="2481" y="1"/>
                    <a:pt x="1968" y="728"/>
                    <a:pt x="1903" y="1604"/>
                  </a:cubicBezTo>
                  <a:lnTo>
                    <a:pt x="86" y="21939"/>
                  </a:lnTo>
                  <a:cubicBezTo>
                    <a:pt x="1" y="22815"/>
                    <a:pt x="663" y="23522"/>
                    <a:pt x="1540" y="23522"/>
                  </a:cubicBezTo>
                  <a:lnTo>
                    <a:pt x="4534" y="23522"/>
                  </a:lnTo>
                  <a:cubicBezTo>
                    <a:pt x="5409" y="23522"/>
                    <a:pt x="6073" y="22815"/>
                    <a:pt x="5988" y="21939"/>
                  </a:cubicBezTo>
                  <a:lnTo>
                    <a:pt x="4169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35709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0" y="1"/>
                  </a:moveTo>
                  <a:lnTo>
                    <a:pt x="0" y="12297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3499275" y="5253725"/>
              <a:ext cx="149125" cy="307425"/>
            </a:xfrm>
            <a:custGeom>
              <a:avLst/>
              <a:gdLst/>
              <a:ahLst/>
              <a:cxnLst/>
              <a:rect l="l" t="t" r="r" b="b"/>
              <a:pathLst>
                <a:path w="5965" h="12297" extrusionOk="0">
                  <a:moveTo>
                    <a:pt x="2994" y="1"/>
                  </a:moveTo>
                  <a:cubicBezTo>
                    <a:pt x="2438" y="1"/>
                    <a:pt x="1859" y="707"/>
                    <a:pt x="1711" y="1583"/>
                  </a:cubicBezTo>
                  <a:lnTo>
                    <a:pt x="149" y="10714"/>
                  </a:lnTo>
                  <a:cubicBezTo>
                    <a:pt x="0" y="11590"/>
                    <a:pt x="599" y="12297"/>
                    <a:pt x="1497" y="12297"/>
                  </a:cubicBezTo>
                  <a:lnTo>
                    <a:pt x="4468" y="12297"/>
                  </a:lnTo>
                  <a:cubicBezTo>
                    <a:pt x="5366" y="12297"/>
                    <a:pt x="5965" y="11590"/>
                    <a:pt x="5816" y="10714"/>
                  </a:cubicBezTo>
                  <a:lnTo>
                    <a:pt x="4254" y="1583"/>
                  </a:lnTo>
                  <a:cubicBezTo>
                    <a:pt x="4105" y="707"/>
                    <a:pt x="3527" y="1"/>
                    <a:pt x="299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3704525" y="5053300"/>
              <a:ext cx="25" cy="507850"/>
            </a:xfrm>
            <a:custGeom>
              <a:avLst/>
              <a:gdLst/>
              <a:ahLst/>
              <a:cxnLst/>
              <a:rect l="l" t="t" r="r" b="b"/>
              <a:pathLst>
                <a:path w="1" h="20314" extrusionOk="0">
                  <a:moveTo>
                    <a:pt x="1" y="0"/>
                  </a:moveTo>
                  <a:lnTo>
                    <a:pt x="1" y="20314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3640375" y="5053300"/>
              <a:ext cx="151300" cy="507850"/>
            </a:xfrm>
            <a:custGeom>
              <a:avLst/>
              <a:gdLst/>
              <a:ahLst/>
              <a:cxnLst/>
              <a:rect l="l" t="t" r="r" b="b"/>
              <a:pathLst>
                <a:path w="6052" h="20314" extrusionOk="0">
                  <a:moveTo>
                    <a:pt x="3015" y="0"/>
                  </a:moveTo>
                  <a:cubicBezTo>
                    <a:pt x="2481" y="0"/>
                    <a:pt x="1946" y="727"/>
                    <a:pt x="1860" y="1603"/>
                  </a:cubicBezTo>
                  <a:lnTo>
                    <a:pt x="87" y="18731"/>
                  </a:lnTo>
                  <a:cubicBezTo>
                    <a:pt x="1" y="19607"/>
                    <a:pt x="642" y="20314"/>
                    <a:pt x="1518" y="20314"/>
                  </a:cubicBezTo>
                  <a:lnTo>
                    <a:pt x="4512" y="20314"/>
                  </a:lnTo>
                  <a:cubicBezTo>
                    <a:pt x="5389" y="20314"/>
                    <a:pt x="6051" y="19607"/>
                    <a:pt x="5945" y="18731"/>
                  </a:cubicBezTo>
                  <a:lnTo>
                    <a:pt x="4170" y="1603"/>
                  </a:lnTo>
                  <a:cubicBezTo>
                    <a:pt x="4084" y="727"/>
                    <a:pt x="3571" y="0"/>
                    <a:pt x="3015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385152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3782025" y="4973100"/>
              <a:ext cx="151825" cy="588050"/>
            </a:xfrm>
            <a:custGeom>
              <a:avLst/>
              <a:gdLst/>
              <a:ahLst/>
              <a:cxnLst/>
              <a:rect l="l" t="t" r="r" b="b"/>
              <a:pathLst>
                <a:path w="6073" h="23522" extrusionOk="0">
                  <a:moveTo>
                    <a:pt x="3037" y="1"/>
                  </a:moveTo>
                  <a:cubicBezTo>
                    <a:pt x="2481" y="1"/>
                    <a:pt x="1990" y="728"/>
                    <a:pt x="1904" y="1604"/>
                  </a:cubicBezTo>
                  <a:lnTo>
                    <a:pt x="86" y="21939"/>
                  </a:lnTo>
                  <a:cubicBezTo>
                    <a:pt x="0" y="22815"/>
                    <a:pt x="664" y="23522"/>
                    <a:pt x="1540" y="23522"/>
                  </a:cubicBezTo>
                  <a:lnTo>
                    <a:pt x="4533" y="23522"/>
                  </a:lnTo>
                  <a:cubicBezTo>
                    <a:pt x="5411" y="23522"/>
                    <a:pt x="6073" y="22815"/>
                    <a:pt x="5987" y="21939"/>
                  </a:cubicBezTo>
                  <a:lnTo>
                    <a:pt x="4171" y="1604"/>
                  </a:lnTo>
                  <a:cubicBezTo>
                    <a:pt x="4085" y="728"/>
                    <a:pt x="3572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3998550" y="4826075"/>
              <a:ext cx="25" cy="735075"/>
            </a:xfrm>
            <a:custGeom>
              <a:avLst/>
              <a:gdLst/>
              <a:ahLst/>
              <a:cxnLst/>
              <a:rect l="l" t="t" r="r" b="b"/>
              <a:pathLst>
                <a:path w="1" h="29403" extrusionOk="0">
                  <a:moveTo>
                    <a:pt x="0" y="1"/>
                  </a:moveTo>
                  <a:lnTo>
                    <a:pt x="0" y="29403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3923700" y="4826075"/>
              <a:ext cx="152350" cy="735075"/>
            </a:xfrm>
            <a:custGeom>
              <a:avLst/>
              <a:gdLst/>
              <a:ahLst/>
              <a:cxnLst/>
              <a:rect l="l" t="t" r="r" b="b"/>
              <a:pathLst>
                <a:path w="6094" h="29403" extrusionOk="0">
                  <a:moveTo>
                    <a:pt x="3057" y="1"/>
                  </a:moveTo>
                  <a:cubicBezTo>
                    <a:pt x="2501" y="1"/>
                    <a:pt x="2011" y="728"/>
                    <a:pt x="1946" y="1606"/>
                  </a:cubicBezTo>
                  <a:lnTo>
                    <a:pt x="64" y="27820"/>
                  </a:lnTo>
                  <a:cubicBezTo>
                    <a:pt x="1" y="28696"/>
                    <a:pt x="663" y="29403"/>
                    <a:pt x="1561" y="29403"/>
                  </a:cubicBezTo>
                  <a:lnTo>
                    <a:pt x="4534" y="29403"/>
                  </a:lnTo>
                  <a:cubicBezTo>
                    <a:pt x="5432" y="29403"/>
                    <a:pt x="6094" y="28696"/>
                    <a:pt x="6030" y="27820"/>
                  </a:cubicBezTo>
                  <a:lnTo>
                    <a:pt x="4149" y="1606"/>
                  </a:lnTo>
                  <a:cubicBezTo>
                    <a:pt x="4084" y="728"/>
                    <a:pt x="3593" y="1"/>
                    <a:pt x="305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132175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1" y="1"/>
                  </a:moveTo>
                  <a:lnTo>
                    <a:pt x="1" y="18176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066400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7" y="1"/>
                  </a:moveTo>
                  <a:cubicBezTo>
                    <a:pt x="2481" y="1"/>
                    <a:pt x="1947" y="728"/>
                    <a:pt x="1840" y="1603"/>
                  </a:cubicBezTo>
                  <a:lnTo>
                    <a:pt x="109" y="16593"/>
                  </a:lnTo>
                  <a:cubicBezTo>
                    <a:pt x="1" y="17469"/>
                    <a:pt x="642" y="18176"/>
                    <a:pt x="1520" y="18176"/>
                  </a:cubicBezTo>
                  <a:lnTo>
                    <a:pt x="4513" y="18176"/>
                  </a:lnTo>
                  <a:cubicBezTo>
                    <a:pt x="5389" y="18176"/>
                    <a:pt x="6031" y="17469"/>
                    <a:pt x="5945" y="16593"/>
                  </a:cubicBezTo>
                  <a:lnTo>
                    <a:pt x="4192" y="1603"/>
                  </a:lnTo>
                  <a:cubicBezTo>
                    <a:pt x="4086" y="728"/>
                    <a:pt x="3573" y="1"/>
                    <a:pt x="301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279150" y="5026575"/>
              <a:ext cx="25" cy="534575"/>
            </a:xfrm>
            <a:custGeom>
              <a:avLst/>
              <a:gdLst/>
              <a:ahLst/>
              <a:cxnLst/>
              <a:rect l="l" t="t" r="r" b="b"/>
              <a:pathLst>
                <a:path w="1" h="21383" extrusionOk="0">
                  <a:moveTo>
                    <a:pt x="1" y="0"/>
                  </a:moveTo>
                  <a:lnTo>
                    <a:pt x="1" y="21383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208075" y="5026575"/>
              <a:ext cx="151850" cy="534575"/>
            </a:xfrm>
            <a:custGeom>
              <a:avLst/>
              <a:gdLst/>
              <a:ahLst/>
              <a:cxnLst/>
              <a:rect l="l" t="t" r="r" b="b"/>
              <a:pathLst>
                <a:path w="6074" h="21383" extrusionOk="0">
                  <a:moveTo>
                    <a:pt x="3037" y="0"/>
                  </a:moveTo>
                  <a:cubicBezTo>
                    <a:pt x="2481" y="0"/>
                    <a:pt x="1968" y="727"/>
                    <a:pt x="1883" y="1603"/>
                  </a:cubicBezTo>
                  <a:lnTo>
                    <a:pt x="86" y="19800"/>
                  </a:lnTo>
                  <a:cubicBezTo>
                    <a:pt x="1" y="20676"/>
                    <a:pt x="663" y="21383"/>
                    <a:pt x="1540" y="21383"/>
                  </a:cubicBezTo>
                  <a:lnTo>
                    <a:pt x="4534" y="21383"/>
                  </a:lnTo>
                  <a:cubicBezTo>
                    <a:pt x="5410" y="21383"/>
                    <a:pt x="6074" y="20676"/>
                    <a:pt x="5966" y="19800"/>
                  </a:cubicBezTo>
                  <a:lnTo>
                    <a:pt x="4192" y="1603"/>
                  </a:lnTo>
                  <a:cubicBezTo>
                    <a:pt x="4106" y="727"/>
                    <a:pt x="3571" y="0"/>
                    <a:pt x="3037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412800" y="5307200"/>
              <a:ext cx="25" cy="253950"/>
            </a:xfrm>
            <a:custGeom>
              <a:avLst/>
              <a:gdLst/>
              <a:ahLst/>
              <a:cxnLst/>
              <a:rect l="l" t="t" r="r" b="b"/>
              <a:pathLst>
                <a:path w="1" h="10158" extrusionOk="0">
                  <a:moveTo>
                    <a:pt x="1" y="0"/>
                  </a:moveTo>
                  <a:lnTo>
                    <a:pt x="1" y="10158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352425" y="5307200"/>
              <a:ext cx="147550" cy="253950"/>
            </a:xfrm>
            <a:custGeom>
              <a:avLst/>
              <a:gdLst/>
              <a:ahLst/>
              <a:cxnLst/>
              <a:rect l="l" t="t" r="r" b="b"/>
              <a:pathLst>
                <a:path w="5902" h="10158" extrusionOk="0">
                  <a:moveTo>
                    <a:pt x="2951" y="0"/>
                  </a:moveTo>
                  <a:cubicBezTo>
                    <a:pt x="2395" y="0"/>
                    <a:pt x="1796" y="707"/>
                    <a:pt x="1625" y="1582"/>
                  </a:cubicBezTo>
                  <a:lnTo>
                    <a:pt x="171" y="8596"/>
                  </a:lnTo>
                  <a:cubicBezTo>
                    <a:pt x="0" y="9451"/>
                    <a:pt x="556" y="10158"/>
                    <a:pt x="1454" y="10158"/>
                  </a:cubicBezTo>
                  <a:lnTo>
                    <a:pt x="4425" y="10158"/>
                  </a:lnTo>
                  <a:cubicBezTo>
                    <a:pt x="5324" y="10158"/>
                    <a:pt x="5902" y="9451"/>
                    <a:pt x="5708" y="8596"/>
                  </a:cubicBezTo>
                  <a:lnTo>
                    <a:pt x="4254" y="1582"/>
                  </a:lnTo>
                  <a:cubicBezTo>
                    <a:pt x="4083" y="707"/>
                    <a:pt x="3485" y="0"/>
                    <a:pt x="2951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559825" y="5200275"/>
              <a:ext cx="25" cy="360875"/>
            </a:xfrm>
            <a:custGeom>
              <a:avLst/>
              <a:gdLst/>
              <a:ahLst/>
              <a:cxnLst/>
              <a:rect l="l" t="t" r="r" b="b"/>
              <a:pathLst>
                <a:path w="1" h="14435" extrusionOk="0">
                  <a:moveTo>
                    <a:pt x="0" y="1"/>
                  </a:moveTo>
                  <a:lnTo>
                    <a:pt x="0" y="14435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492975" y="5200275"/>
              <a:ext cx="149700" cy="360875"/>
            </a:xfrm>
            <a:custGeom>
              <a:avLst/>
              <a:gdLst/>
              <a:ahLst/>
              <a:cxnLst/>
              <a:rect l="l" t="t" r="r" b="b"/>
              <a:pathLst>
                <a:path w="5988" h="14435" extrusionOk="0">
                  <a:moveTo>
                    <a:pt x="2994" y="1"/>
                  </a:moveTo>
                  <a:cubicBezTo>
                    <a:pt x="2461" y="1"/>
                    <a:pt x="1905" y="728"/>
                    <a:pt x="1776" y="1583"/>
                  </a:cubicBezTo>
                  <a:lnTo>
                    <a:pt x="129" y="12852"/>
                  </a:lnTo>
                  <a:cubicBezTo>
                    <a:pt x="1" y="13728"/>
                    <a:pt x="622" y="14435"/>
                    <a:pt x="1498" y="14435"/>
                  </a:cubicBezTo>
                  <a:lnTo>
                    <a:pt x="4491" y="14435"/>
                  </a:lnTo>
                  <a:cubicBezTo>
                    <a:pt x="5369" y="14435"/>
                    <a:pt x="5988" y="13728"/>
                    <a:pt x="5860" y="12852"/>
                  </a:cubicBezTo>
                  <a:lnTo>
                    <a:pt x="4214" y="1583"/>
                  </a:lnTo>
                  <a:cubicBezTo>
                    <a:pt x="4106" y="728"/>
                    <a:pt x="3550" y="1"/>
                    <a:pt x="299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706800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1" y="1"/>
                  </a:moveTo>
                  <a:lnTo>
                    <a:pt x="1" y="12297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635725" y="5253725"/>
              <a:ext cx="148650" cy="307425"/>
            </a:xfrm>
            <a:custGeom>
              <a:avLst/>
              <a:gdLst/>
              <a:ahLst/>
              <a:cxnLst/>
              <a:rect l="l" t="t" r="r" b="b"/>
              <a:pathLst>
                <a:path w="5946" h="12297" extrusionOk="0">
                  <a:moveTo>
                    <a:pt x="2972" y="1"/>
                  </a:moveTo>
                  <a:cubicBezTo>
                    <a:pt x="2416" y="1"/>
                    <a:pt x="1860" y="707"/>
                    <a:pt x="1711" y="1583"/>
                  </a:cubicBezTo>
                  <a:lnTo>
                    <a:pt x="150" y="10714"/>
                  </a:lnTo>
                  <a:cubicBezTo>
                    <a:pt x="1" y="11590"/>
                    <a:pt x="599" y="12297"/>
                    <a:pt x="1475" y="12297"/>
                  </a:cubicBezTo>
                  <a:lnTo>
                    <a:pt x="4469" y="12297"/>
                  </a:lnTo>
                  <a:cubicBezTo>
                    <a:pt x="5346" y="12297"/>
                    <a:pt x="5945" y="11590"/>
                    <a:pt x="5795" y="10714"/>
                  </a:cubicBezTo>
                  <a:lnTo>
                    <a:pt x="4234" y="1583"/>
                  </a:lnTo>
                  <a:cubicBezTo>
                    <a:pt x="4084" y="707"/>
                    <a:pt x="3507" y="1"/>
                    <a:pt x="2972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840450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0" y="1"/>
                  </a:moveTo>
                  <a:lnTo>
                    <a:pt x="0" y="18176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776850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5" y="1"/>
                  </a:moveTo>
                  <a:cubicBezTo>
                    <a:pt x="2459" y="1"/>
                    <a:pt x="1925" y="728"/>
                    <a:pt x="1840" y="1603"/>
                  </a:cubicBezTo>
                  <a:lnTo>
                    <a:pt x="86" y="16593"/>
                  </a:lnTo>
                  <a:cubicBezTo>
                    <a:pt x="1" y="17469"/>
                    <a:pt x="620" y="18176"/>
                    <a:pt x="1518" y="18176"/>
                  </a:cubicBezTo>
                  <a:lnTo>
                    <a:pt x="4512" y="18176"/>
                  </a:lnTo>
                  <a:cubicBezTo>
                    <a:pt x="5389" y="18176"/>
                    <a:pt x="6031" y="17469"/>
                    <a:pt x="5923" y="16593"/>
                  </a:cubicBezTo>
                  <a:lnTo>
                    <a:pt x="4192" y="1603"/>
                  </a:lnTo>
                  <a:cubicBezTo>
                    <a:pt x="4084" y="728"/>
                    <a:pt x="3550" y="1"/>
                    <a:pt x="3015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987475" y="4946375"/>
              <a:ext cx="25" cy="614775"/>
            </a:xfrm>
            <a:custGeom>
              <a:avLst/>
              <a:gdLst/>
              <a:ahLst/>
              <a:cxnLst/>
              <a:rect l="l" t="t" r="r" b="b"/>
              <a:pathLst>
                <a:path w="1" h="24591" extrusionOk="0">
                  <a:moveTo>
                    <a:pt x="0" y="1"/>
                  </a:moveTo>
                  <a:lnTo>
                    <a:pt x="0" y="2459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917975" y="4946375"/>
              <a:ext cx="151850" cy="614775"/>
            </a:xfrm>
            <a:custGeom>
              <a:avLst/>
              <a:gdLst/>
              <a:ahLst/>
              <a:cxnLst/>
              <a:rect l="l" t="t" r="r" b="b"/>
              <a:pathLst>
                <a:path w="6074" h="24591" extrusionOk="0">
                  <a:moveTo>
                    <a:pt x="3037" y="1"/>
                  </a:moveTo>
                  <a:cubicBezTo>
                    <a:pt x="2501" y="1"/>
                    <a:pt x="1988" y="728"/>
                    <a:pt x="1925" y="1604"/>
                  </a:cubicBezTo>
                  <a:lnTo>
                    <a:pt x="86" y="23008"/>
                  </a:lnTo>
                  <a:cubicBezTo>
                    <a:pt x="1" y="23884"/>
                    <a:pt x="663" y="24591"/>
                    <a:pt x="1540" y="24591"/>
                  </a:cubicBezTo>
                  <a:lnTo>
                    <a:pt x="4534" y="24591"/>
                  </a:lnTo>
                  <a:cubicBezTo>
                    <a:pt x="5409" y="24591"/>
                    <a:pt x="6073" y="23884"/>
                    <a:pt x="6008" y="23008"/>
                  </a:cubicBezTo>
                  <a:lnTo>
                    <a:pt x="4169" y="1604"/>
                  </a:lnTo>
                  <a:cubicBezTo>
                    <a:pt x="4106" y="728"/>
                    <a:pt x="3593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5135000" y="5186925"/>
              <a:ext cx="25" cy="374225"/>
            </a:xfrm>
            <a:custGeom>
              <a:avLst/>
              <a:gdLst/>
              <a:ahLst/>
              <a:cxnLst/>
              <a:rect l="l" t="t" r="r" b="b"/>
              <a:pathLst>
                <a:path w="1" h="14969" extrusionOk="0">
                  <a:moveTo>
                    <a:pt x="1" y="1"/>
                  </a:moveTo>
                  <a:lnTo>
                    <a:pt x="1" y="14969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5061250" y="5186925"/>
              <a:ext cx="149700" cy="374225"/>
            </a:xfrm>
            <a:custGeom>
              <a:avLst/>
              <a:gdLst/>
              <a:ahLst/>
              <a:cxnLst/>
              <a:rect l="l" t="t" r="r" b="b"/>
              <a:pathLst>
                <a:path w="5988" h="14969" extrusionOk="0">
                  <a:moveTo>
                    <a:pt x="2994" y="1"/>
                  </a:moveTo>
                  <a:cubicBezTo>
                    <a:pt x="2438" y="1"/>
                    <a:pt x="1902" y="728"/>
                    <a:pt x="1774" y="1583"/>
                  </a:cubicBezTo>
                  <a:lnTo>
                    <a:pt x="128" y="13386"/>
                  </a:lnTo>
                  <a:cubicBezTo>
                    <a:pt x="0" y="14262"/>
                    <a:pt x="619" y="14969"/>
                    <a:pt x="1497" y="14969"/>
                  </a:cubicBezTo>
                  <a:lnTo>
                    <a:pt x="4490" y="14969"/>
                  </a:lnTo>
                  <a:cubicBezTo>
                    <a:pt x="5366" y="14969"/>
                    <a:pt x="5987" y="14262"/>
                    <a:pt x="5859" y="13386"/>
                  </a:cubicBezTo>
                  <a:lnTo>
                    <a:pt x="4212" y="1583"/>
                  </a:lnTo>
                  <a:cubicBezTo>
                    <a:pt x="4083" y="728"/>
                    <a:pt x="3550" y="1"/>
                    <a:pt x="2994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5268650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0" y="1"/>
                  </a:moveTo>
                  <a:lnTo>
                    <a:pt x="0" y="2352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5202350" y="4973100"/>
              <a:ext cx="151850" cy="588050"/>
            </a:xfrm>
            <a:custGeom>
              <a:avLst/>
              <a:gdLst/>
              <a:ahLst/>
              <a:cxnLst/>
              <a:rect l="l" t="t" r="r" b="b"/>
              <a:pathLst>
                <a:path w="6074" h="23522" extrusionOk="0">
                  <a:moveTo>
                    <a:pt x="3037" y="1"/>
                  </a:moveTo>
                  <a:cubicBezTo>
                    <a:pt x="2481" y="1"/>
                    <a:pt x="1968" y="728"/>
                    <a:pt x="1903" y="1604"/>
                  </a:cubicBezTo>
                  <a:lnTo>
                    <a:pt x="64" y="21939"/>
                  </a:lnTo>
                  <a:cubicBezTo>
                    <a:pt x="1" y="22815"/>
                    <a:pt x="663" y="23522"/>
                    <a:pt x="1541" y="23522"/>
                  </a:cubicBezTo>
                  <a:lnTo>
                    <a:pt x="4534" y="23522"/>
                  </a:lnTo>
                  <a:cubicBezTo>
                    <a:pt x="5410" y="23522"/>
                    <a:pt x="6074" y="22815"/>
                    <a:pt x="5988" y="21939"/>
                  </a:cubicBezTo>
                  <a:lnTo>
                    <a:pt x="4170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5415625" y="5400750"/>
              <a:ext cx="25" cy="160400"/>
            </a:xfrm>
            <a:custGeom>
              <a:avLst/>
              <a:gdLst/>
              <a:ahLst/>
              <a:cxnLst/>
              <a:rect l="l" t="t" r="r" b="b"/>
              <a:pathLst>
                <a:path w="1" h="6416" extrusionOk="0">
                  <a:moveTo>
                    <a:pt x="1" y="1"/>
                  </a:moveTo>
                  <a:lnTo>
                    <a:pt x="1" y="6416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5348275" y="5400750"/>
              <a:ext cx="143850" cy="160400"/>
            </a:xfrm>
            <a:custGeom>
              <a:avLst/>
              <a:gdLst/>
              <a:ahLst/>
              <a:cxnLst/>
              <a:rect l="l" t="t" r="r" b="b"/>
              <a:pathLst>
                <a:path w="5754" h="6416" extrusionOk="0">
                  <a:moveTo>
                    <a:pt x="2866" y="1"/>
                  </a:moveTo>
                  <a:cubicBezTo>
                    <a:pt x="2332" y="1"/>
                    <a:pt x="1648" y="685"/>
                    <a:pt x="1391" y="1540"/>
                  </a:cubicBezTo>
                  <a:lnTo>
                    <a:pt x="279" y="4897"/>
                  </a:lnTo>
                  <a:cubicBezTo>
                    <a:pt x="0" y="5731"/>
                    <a:pt x="493" y="6416"/>
                    <a:pt x="1369" y="6416"/>
                  </a:cubicBezTo>
                  <a:lnTo>
                    <a:pt x="4362" y="6416"/>
                  </a:lnTo>
                  <a:cubicBezTo>
                    <a:pt x="5261" y="6416"/>
                    <a:pt x="5753" y="5731"/>
                    <a:pt x="5474" y="4897"/>
                  </a:cubicBezTo>
                  <a:lnTo>
                    <a:pt x="4362" y="1540"/>
                  </a:lnTo>
                  <a:cubicBezTo>
                    <a:pt x="4085" y="685"/>
                    <a:pt x="3422" y="1"/>
                    <a:pt x="2866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5549275" y="5066650"/>
              <a:ext cx="25" cy="494500"/>
            </a:xfrm>
            <a:custGeom>
              <a:avLst/>
              <a:gdLst/>
              <a:ahLst/>
              <a:cxnLst/>
              <a:rect l="l" t="t" r="r" b="b"/>
              <a:pathLst>
                <a:path w="1" h="19780" extrusionOk="0">
                  <a:moveTo>
                    <a:pt x="0" y="0"/>
                  </a:moveTo>
                  <a:lnTo>
                    <a:pt x="0" y="1978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5486750" y="5066650"/>
              <a:ext cx="150775" cy="494500"/>
            </a:xfrm>
            <a:custGeom>
              <a:avLst/>
              <a:gdLst/>
              <a:ahLst/>
              <a:cxnLst/>
              <a:rect l="l" t="t" r="r" b="b"/>
              <a:pathLst>
                <a:path w="6031" h="19780" extrusionOk="0">
                  <a:moveTo>
                    <a:pt x="3014" y="0"/>
                  </a:moveTo>
                  <a:cubicBezTo>
                    <a:pt x="2481" y="0"/>
                    <a:pt x="1945" y="727"/>
                    <a:pt x="1860" y="1605"/>
                  </a:cubicBezTo>
                  <a:lnTo>
                    <a:pt x="86" y="18197"/>
                  </a:lnTo>
                  <a:cubicBezTo>
                    <a:pt x="0" y="19073"/>
                    <a:pt x="642" y="19780"/>
                    <a:pt x="1518" y="19780"/>
                  </a:cubicBezTo>
                  <a:lnTo>
                    <a:pt x="4511" y="19780"/>
                  </a:lnTo>
                  <a:cubicBezTo>
                    <a:pt x="5389" y="19780"/>
                    <a:pt x="6030" y="19073"/>
                    <a:pt x="5945" y="18197"/>
                  </a:cubicBezTo>
                  <a:lnTo>
                    <a:pt x="4169" y="1605"/>
                  </a:lnTo>
                  <a:cubicBezTo>
                    <a:pt x="4084" y="727"/>
                    <a:pt x="3570" y="0"/>
                    <a:pt x="301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5696300" y="4959725"/>
              <a:ext cx="25" cy="601425"/>
            </a:xfrm>
            <a:custGeom>
              <a:avLst/>
              <a:gdLst/>
              <a:ahLst/>
              <a:cxnLst/>
              <a:rect l="l" t="t" r="r" b="b"/>
              <a:pathLst>
                <a:path w="1" h="24057" extrusionOk="0">
                  <a:moveTo>
                    <a:pt x="0" y="1"/>
                  </a:moveTo>
                  <a:lnTo>
                    <a:pt x="0" y="24057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5628375" y="4959725"/>
              <a:ext cx="151850" cy="601425"/>
            </a:xfrm>
            <a:custGeom>
              <a:avLst/>
              <a:gdLst/>
              <a:ahLst/>
              <a:cxnLst/>
              <a:rect l="l" t="t" r="r" b="b"/>
              <a:pathLst>
                <a:path w="6074" h="24057" extrusionOk="0">
                  <a:moveTo>
                    <a:pt x="3037" y="1"/>
                  </a:moveTo>
                  <a:cubicBezTo>
                    <a:pt x="2481" y="1"/>
                    <a:pt x="1968" y="728"/>
                    <a:pt x="1905" y="1605"/>
                  </a:cubicBezTo>
                  <a:lnTo>
                    <a:pt x="66" y="22474"/>
                  </a:lnTo>
                  <a:cubicBezTo>
                    <a:pt x="1" y="23350"/>
                    <a:pt x="665" y="24057"/>
                    <a:pt x="1540" y="24057"/>
                  </a:cubicBezTo>
                  <a:lnTo>
                    <a:pt x="4534" y="24057"/>
                  </a:lnTo>
                  <a:cubicBezTo>
                    <a:pt x="5411" y="24057"/>
                    <a:pt x="6073" y="23350"/>
                    <a:pt x="5988" y="22474"/>
                  </a:cubicBezTo>
                  <a:lnTo>
                    <a:pt x="4171" y="1605"/>
                  </a:lnTo>
                  <a:cubicBezTo>
                    <a:pt x="4086" y="728"/>
                    <a:pt x="3572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5843275" y="5093375"/>
              <a:ext cx="25" cy="467775"/>
            </a:xfrm>
            <a:custGeom>
              <a:avLst/>
              <a:gdLst/>
              <a:ahLst/>
              <a:cxnLst/>
              <a:rect l="l" t="t" r="r" b="b"/>
              <a:pathLst>
                <a:path w="1" h="18711" extrusionOk="0">
                  <a:moveTo>
                    <a:pt x="0" y="0"/>
                  </a:moveTo>
                  <a:lnTo>
                    <a:pt x="0" y="1871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5770575" y="5093375"/>
              <a:ext cx="151325" cy="467775"/>
            </a:xfrm>
            <a:custGeom>
              <a:avLst/>
              <a:gdLst/>
              <a:ahLst/>
              <a:cxnLst/>
              <a:rect l="l" t="t" r="r" b="b"/>
              <a:pathLst>
                <a:path w="6053" h="18711" extrusionOk="0">
                  <a:moveTo>
                    <a:pt x="3016" y="0"/>
                  </a:moveTo>
                  <a:cubicBezTo>
                    <a:pt x="2481" y="0"/>
                    <a:pt x="1947" y="727"/>
                    <a:pt x="1862" y="1605"/>
                  </a:cubicBezTo>
                  <a:lnTo>
                    <a:pt x="108" y="17128"/>
                  </a:lnTo>
                  <a:cubicBezTo>
                    <a:pt x="0" y="18004"/>
                    <a:pt x="642" y="18711"/>
                    <a:pt x="1519" y="18711"/>
                  </a:cubicBezTo>
                  <a:lnTo>
                    <a:pt x="4513" y="18711"/>
                  </a:lnTo>
                  <a:cubicBezTo>
                    <a:pt x="5411" y="18711"/>
                    <a:pt x="6053" y="18004"/>
                    <a:pt x="5945" y="17128"/>
                  </a:cubicBezTo>
                  <a:lnTo>
                    <a:pt x="4191" y="1605"/>
                  </a:lnTo>
                  <a:cubicBezTo>
                    <a:pt x="4106" y="727"/>
                    <a:pt x="3572" y="0"/>
                    <a:pt x="3016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5976925" y="5213675"/>
              <a:ext cx="25" cy="347475"/>
            </a:xfrm>
            <a:custGeom>
              <a:avLst/>
              <a:gdLst/>
              <a:ahLst/>
              <a:cxnLst/>
              <a:rect l="l" t="t" r="r" b="b"/>
              <a:pathLst>
                <a:path w="1" h="13899" extrusionOk="0">
                  <a:moveTo>
                    <a:pt x="0" y="0"/>
                  </a:moveTo>
                  <a:lnTo>
                    <a:pt x="0" y="13899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5913325" y="5213675"/>
              <a:ext cx="149700" cy="347475"/>
            </a:xfrm>
            <a:custGeom>
              <a:avLst/>
              <a:gdLst/>
              <a:ahLst/>
              <a:cxnLst/>
              <a:rect l="l" t="t" r="r" b="b"/>
              <a:pathLst>
                <a:path w="5988" h="13899" extrusionOk="0">
                  <a:moveTo>
                    <a:pt x="2994" y="0"/>
                  </a:moveTo>
                  <a:cubicBezTo>
                    <a:pt x="2459" y="0"/>
                    <a:pt x="1903" y="727"/>
                    <a:pt x="1754" y="1582"/>
                  </a:cubicBezTo>
                  <a:lnTo>
                    <a:pt x="129" y="12316"/>
                  </a:lnTo>
                  <a:cubicBezTo>
                    <a:pt x="0" y="13192"/>
                    <a:pt x="620" y="13899"/>
                    <a:pt x="1497" y="13899"/>
                  </a:cubicBezTo>
                  <a:lnTo>
                    <a:pt x="4491" y="13899"/>
                  </a:lnTo>
                  <a:cubicBezTo>
                    <a:pt x="5366" y="13899"/>
                    <a:pt x="5987" y="13192"/>
                    <a:pt x="5859" y="12316"/>
                  </a:cubicBezTo>
                  <a:lnTo>
                    <a:pt x="4234" y="1582"/>
                  </a:lnTo>
                  <a:cubicBezTo>
                    <a:pt x="4084" y="727"/>
                    <a:pt x="3550" y="0"/>
                    <a:pt x="299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6123950" y="5320575"/>
              <a:ext cx="0" cy="240575"/>
            </a:xfrm>
            <a:custGeom>
              <a:avLst/>
              <a:gdLst/>
              <a:ahLst/>
              <a:cxnLst/>
              <a:rect l="l" t="t" r="r" b="b"/>
              <a:pathLst>
                <a:path h="9623" extrusionOk="0">
                  <a:moveTo>
                    <a:pt x="0" y="0"/>
                  </a:moveTo>
                  <a:lnTo>
                    <a:pt x="0" y="9623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6056575" y="5320575"/>
              <a:ext cx="147025" cy="240575"/>
            </a:xfrm>
            <a:custGeom>
              <a:avLst/>
              <a:gdLst/>
              <a:ahLst/>
              <a:cxnLst/>
              <a:rect l="l" t="t" r="r" b="b"/>
              <a:pathLst>
                <a:path w="5881" h="9623" extrusionOk="0">
                  <a:moveTo>
                    <a:pt x="2952" y="0"/>
                  </a:moveTo>
                  <a:cubicBezTo>
                    <a:pt x="2396" y="0"/>
                    <a:pt x="1797" y="705"/>
                    <a:pt x="1604" y="1561"/>
                  </a:cubicBezTo>
                  <a:lnTo>
                    <a:pt x="192" y="8061"/>
                  </a:lnTo>
                  <a:cubicBezTo>
                    <a:pt x="1" y="8916"/>
                    <a:pt x="577" y="9623"/>
                    <a:pt x="1455" y="9623"/>
                  </a:cubicBezTo>
                  <a:lnTo>
                    <a:pt x="4448" y="9623"/>
                  </a:lnTo>
                  <a:cubicBezTo>
                    <a:pt x="5324" y="9623"/>
                    <a:pt x="5880" y="8916"/>
                    <a:pt x="5709" y="8061"/>
                  </a:cubicBezTo>
                  <a:lnTo>
                    <a:pt x="4277" y="1561"/>
                  </a:lnTo>
                  <a:cubicBezTo>
                    <a:pt x="4084" y="705"/>
                    <a:pt x="3485" y="0"/>
                    <a:pt x="2952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6270925" y="5253725"/>
              <a:ext cx="25" cy="307425"/>
            </a:xfrm>
            <a:custGeom>
              <a:avLst/>
              <a:gdLst/>
              <a:ahLst/>
              <a:cxnLst/>
              <a:rect l="l" t="t" r="r" b="b"/>
              <a:pathLst>
                <a:path w="1" h="12297" extrusionOk="0">
                  <a:moveTo>
                    <a:pt x="0" y="1"/>
                  </a:moveTo>
                  <a:lnTo>
                    <a:pt x="0" y="12297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6197700" y="5253725"/>
              <a:ext cx="149150" cy="307425"/>
            </a:xfrm>
            <a:custGeom>
              <a:avLst/>
              <a:gdLst/>
              <a:ahLst/>
              <a:cxnLst/>
              <a:rect l="l" t="t" r="r" b="b"/>
              <a:pathLst>
                <a:path w="5966" h="12297" extrusionOk="0">
                  <a:moveTo>
                    <a:pt x="2972" y="1"/>
                  </a:moveTo>
                  <a:cubicBezTo>
                    <a:pt x="2438" y="1"/>
                    <a:pt x="1860" y="707"/>
                    <a:pt x="1711" y="1583"/>
                  </a:cubicBezTo>
                  <a:lnTo>
                    <a:pt x="150" y="10714"/>
                  </a:lnTo>
                  <a:cubicBezTo>
                    <a:pt x="1" y="11590"/>
                    <a:pt x="599" y="12297"/>
                    <a:pt x="1498" y="12297"/>
                  </a:cubicBezTo>
                  <a:lnTo>
                    <a:pt x="4469" y="12297"/>
                  </a:lnTo>
                  <a:cubicBezTo>
                    <a:pt x="5367" y="12297"/>
                    <a:pt x="5966" y="11590"/>
                    <a:pt x="5817" y="10714"/>
                  </a:cubicBezTo>
                  <a:lnTo>
                    <a:pt x="4234" y="1583"/>
                  </a:lnTo>
                  <a:cubicBezTo>
                    <a:pt x="4084" y="707"/>
                    <a:pt x="3528" y="1"/>
                    <a:pt x="2972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6404550" y="5106750"/>
              <a:ext cx="25" cy="454400"/>
            </a:xfrm>
            <a:custGeom>
              <a:avLst/>
              <a:gdLst/>
              <a:ahLst/>
              <a:cxnLst/>
              <a:rect l="l" t="t" r="r" b="b"/>
              <a:pathLst>
                <a:path w="1" h="18176" extrusionOk="0">
                  <a:moveTo>
                    <a:pt x="1" y="1"/>
                  </a:moveTo>
                  <a:lnTo>
                    <a:pt x="1" y="18176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338825" y="5106750"/>
              <a:ext cx="150775" cy="454400"/>
            </a:xfrm>
            <a:custGeom>
              <a:avLst/>
              <a:gdLst/>
              <a:ahLst/>
              <a:cxnLst/>
              <a:rect l="l" t="t" r="r" b="b"/>
              <a:pathLst>
                <a:path w="6031" h="18176" extrusionOk="0">
                  <a:moveTo>
                    <a:pt x="3015" y="1"/>
                  </a:moveTo>
                  <a:cubicBezTo>
                    <a:pt x="2481" y="1"/>
                    <a:pt x="1946" y="728"/>
                    <a:pt x="1840" y="1603"/>
                  </a:cubicBezTo>
                  <a:lnTo>
                    <a:pt x="107" y="16593"/>
                  </a:lnTo>
                  <a:cubicBezTo>
                    <a:pt x="1" y="17469"/>
                    <a:pt x="642" y="18176"/>
                    <a:pt x="1518" y="18176"/>
                  </a:cubicBezTo>
                  <a:lnTo>
                    <a:pt x="4511" y="18176"/>
                  </a:lnTo>
                  <a:cubicBezTo>
                    <a:pt x="5389" y="18176"/>
                    <a:pt x="6030" y="17469"/>
                    <a:pt x="5923" y="16593"/>
                  </a:cubicBezTo>
                  <a:lnTo>
                    <a:pt x="4192" y="1603"/>
                  </a:lnTo>
                  <a:cubicBezTo>
                    <a:pt x="4084" y="728"/>
                    <a:pt x="3571" y="1"/>
                    <a:pt x="3015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551575" y="4973100"/>
              <a:ext cx="25" cy="588050"/>
            </a:xfrm>
            <a:custGeom>
              <a:avLst/>
              <a:gdLst/>
              <a:ahLst/>
              <a:cxnLst/>
              <a:rect l="l" t="t" r="r" b="b"/>
              <a:pathLst>
                <a:path w="1" h="23522" extrusionOk="0">
                  <a:moveTo>
                    <a:pt x="1" y="1"/>
                  </a:moveTo>
                  <a:lnTo>
                    <a:pt x="1" y="2352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480475" y="4973100"/>
              <a:ext cx="151825" cy="588050"/>
            </a:xfrm>
            <a:custGeom>
              <a:avLst/>
              <a:gdLst/>
              <a:ahLst/>
              <a:cxnLst/>
              <a:rect l="l" t="t" r="r" b="b"/>
              <a:pathLst>
                <a:path w="6073" h="23522" extrusionOk="0">
                  <a:moveTo>
                    <a:pt x="3036" y="1"/>
                  </a:moveTo>
                  <a:cubicBezTo>
                    <a:pt x="2480" y="1"/>
                    <a:pt x="1967" y="728"/>
                    <a:pt x="1904" y="1604"/>
                  </a:cubicBezTo>
                  <a:lnTo>
                    <a:pt x="86" y="21939"/>
                  </a:lnTo>
                  <a:cubicBezTo>
                    <a:pt x="0" y="22815"/>
                    <a:pt x="664" y="23522"/>
                    <a:pt x="1540" y="23522"/>
                  </a:cubicBezTo>
                  <a:lnTo>
                    <a:pt x="4533" y="23522"/>
                  </a:lnTo>
                  <a:cubicBezTo>
                    <a:pt x="5411" y="23522"/>
                    <a:pt x="6073" y="22815"/>
                    <a:pt x="5987" y="21939"/>
                  </a:cubicBezTo>
                  <a:lnTo>
                    <a:pt x="4171" y="1604"/>
                  </a:lnTo>
                  <a:cubicBezTo>
                    <a:pt x="4085" y="728"/>
                    <a:pt x="3572" y="1"/>
                    <a:pt x="3036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685225" y="5053300"/>
              <a:ext cx="25" cy="507850"/>
            </a:xfrm>
            <a:custGeom>
              <a:avLst/>
              <a:gdLst/>
              <a:ahLst/>
              <a:cxnLst/>
              <a:rect l="l" t="t" r="r" b="b"/>
              <a:pathLst>
                <a:path w="1" h="20314" extrusionOk="0">
                  <a:moveTo>
                    <a:pt x="0" y="0"/>
                  </a:moveTo>
                  <a:lnTo>
                    <a:pt x="0" y="20314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6622650" y="5053300"/>
              <a:ext cx="151325" cy="507850"/>
            </a:xfrm>
            <a:custGeom>
              <a:avLst/>
              <a:gdLst/>
              <a:ahLst/>
              <a:cxnLst/>
              <a:rect l="l" t="t" r="r" b="b"/>
              <a:pathLst>
                <a:path w="6053" h="20314" extrusionOk="0">
                  <a:moveTo>
                    <a:pt x="3017" y="0"/>
                  </a:moveTo>
                  <a:cubicBezTo>
                    <a:pt x="2481" y="0"/>
                    <a:pt x="1968" y="727"/>
                    <a:pt x="1862" y="1603"/>
                  </a:cubicBezTo>
                  <a:lnTo>
                    <a:pt x="86" y="18731"/>
                  </a:lnTo>
                  <a:cubicBezTo>
                    <a:pt x="1" y="19607"/>
                    <a:pt x="642" y="20314"/>
                    <a:pt x="1540" y="20314"/>
                  </a:cubicBezTo>
                  <a:lnTo>
                    <a:pt x="4513" y="20314"/>
                  </a:lnTo>
                  <a:cubicBezTo>
                    <a:pt x="5411" y="20314"/>
                    <a:pt x="6053" y="19607"/>
                    <a:pt x="5967" y="18731"/>
                  </a:cubicBezTo>
                  <a:lnTo>
                    <a:pt x="4192" y="1603"/>
                  </a:lnTo>
                  <a:cubicBezTo>
                    <a:pt x="4086" y="727"/>
                    <a:pt x="3573" y="0"/>
                    <a:pt x="3017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832750" y="5173550"/>
              <a:ext cx="25" cy="387600"/>
            </a:xfrm>
            <a:custGeom>
              <a:avLst/>
              <a:gdLst/>
              <a:ahLst/>
              <a:cxnLst/>
              <a:rect l="l" t="t" r="r" b="b"/>
              <a:pathLst>
                <a:path w="1" h="15504" extrusionOk="0">
                  <a:moveTo>
                    <a:pt x="1" y="0"/>
                  </a:moveTo>
                  <a:lnTo>
                    <a:pt x="1" y="15504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6765400" y="5173550"/>
              <a:ext cx="150225" cy="387600"/>
            </a:xfrm>
            <a:custGeom>
              <a:avLst/>
              <a:gdLst/>
              <a:ahLst/>
              <a:cxnLst/>
              <a:rect l="l" t="t" r="r" b="b"/>
              <a:pathLst>
                <a:path w="6009" h="15504" extrusionOk="0">
                  <a:moveTo>
                    <a:pt x="2994" y="0"/>
                  </a:moveTo>
                  <a:cubicBezTo>
                    <a:pt x="2459" y="0"/>
                    <a:pt x="1903" y="727"/>
                    <a:pt x="1797" y="1583"/>
                  </a:cubicBezTo>
                  <a:lnTo>
                    <a:pt x="107" y="13921"/>
                  </a:lnTo>
                  <a:cubicBezTo>
                    <a:pt x="1" y="14797"/>
                    <a:pt x="620" y="15504"/>
                    <a:pt x="1497" y="15504"/>
                  </a:cubicBezTo>
                  <a:lnTo>
                    <a:pt x="4491" y="15504"/>
                  </a:lnTo>
                  <a:cubicBezTo>
                    <a:pt x="5367" y="15504"/>
                    <a:pt x="6008" y="14797"/>
                    <a:pt x="5880" y="13921"/>
                  </a:cubicBezTo>
                  <a:lnTo>
                    <a:pt x="4212" y="1583"/>
                  </a:lnTo>
                  <a:cubicBezTo>
                    <a:pt x="4084" y="727"/>
                    <a:pt x="3550" y="0"/>
                    <a:pt x="2994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6979750" y="4919650"/>
              <a:ext cx="25" cy="641500"/>
            </a:xfrm>
            <a:custGeom>
              <a:avLst/>
              <a:gdLst/>
              <a:ahLst/>
              <a:cxnLst/>
              <a:rect l="l" t="t" r="r" b="b"/>
              <a:pathLst>
                <a:path w="1" h="25660" extrusionOk="0">
                  <a:moveTo>
                    <a:pt x="0" y="1"/>
                  </a:moveTo>
                  <a:lnTo>
                    <a:pt x="0" y="2566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6906525" y="4919650"/>
              <a:ext cx="151850" cy="641500"/>
            </a:xfrm>
            <a:custGeom>
              <a:avLst/>
              <a:gdLst/>
              <a:ahLst/>
              <a:cxnLst/>
              <a:rect l="l" t="t" r="r" b="b"/>
              <a:pathLst>
                <a:path w="6074" h="25660" extrusionOk="0">
                  <a:moveTo>
                    <a:pt x="3037" y="1"/>
                  </a:moveTo>
                  <a:cubicBezTo>
                    <a:pt x="2481" y="1"/>
                    <a:pt x="1988" y="728"/>
                    <a:pt x="1903" y="1604"/>
                  </a:cubicBezTo>
                  <a:lnTo>
                    <a:pt x="64" y="24077"/>
                  </a:lnTo>
                  <a:cubicBezTo>
                    <a:pt x="1" y="24953"/>
                    <a:pt x="663" y="25660"/>
                    <a:pt x="1540" y="25660"/>
                  </a:cubicBezTo>
                  <a:lnTo>
                    <a:pt x="4534" y="25660"/>
                  </a:lnTo>
                  <a:cubicBezTo>
                    <a:pt x="5410" y="25660"/>
                    <a:pt x="6073" y="24953"/>
                    <a:pt x="6008" y="24077"/>
                  </a:cubicBezTo>
                  <a:lnTo>
                    <a:pt x="4149" y="1604"/>
                  </a:lnTo>
                  <a:cubicBezTo>
                    <a:pt x="4084" y="728"/>
                    <a:pt x="3571" y="1"/>
                    <a:pt x="303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7113375" y="5186925"/>
              <a:ext cx="25" cy="374225"/>
            </a:xfrm>
            <a:custGeom>
              <a:avLst/>
              <a:gdLst/>
              <a:ahLst/>
              <a:cxnLst/>
              <a:rect l="l" t="t" r="r" b="b"/>
              <a:pathLst>
                <a:path w="1" h="14969" extrusionOk="0">
                  <a:moveTo>
                    <a:pt x="1" y="1"/>
                  </a:moveTo>
                  <a:lnTo>
                    <a:pt x="1" y="14969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7049225" y="5186925"/>
              <a:ext cx="150275" cy="374225"/>
            </a:xfrm>
            <a:custGeom>
              <a:avLst/>
              <a:gdLst/>
              <a:ahLst/>
              <a:cxnLst/>
              <a:rect l="l" t="t" r="r" b="b"/>
              <a:pathLst>
                <a:path w="6011" h="14969" extrusionOk="0">
                  <a:moveTo>
                    <a:pt x="3017" y="1"/>
                  </a:moveTo>
                  <a:cubicBezTo>
                    <a:pt x="2461" y="1"/>
                    <a:pt x="1905" y="728"/>
                    <a:pt x="1797" y="1583"/>
                  </a:cubicBezTo>
                  <a:lnTo>
                    <a:pt x="129" y="13386"/>
                  </a:lnTo>
                  <a:cubicBezTo>
                    <a:pt x="1" y="14262"/>
                    <a:pt x="622" y="14969"/>
                    <a:pt x="1520" y="14969"/>
                  </a:cubicBezTo>
                  <a:lnTo>
                    <a:pt x="4491" y="14969"/>
                  </a:lnTo>
                  <a:cubicBezTo>
                    <a:pt x="5389" y="14969"/>
                    <a:pt x="6010" y="14262"/>
                    <a:pt x="5882" y="13386"/>
                  </a:cubicBezTo>
                  <a:lnTo>
                    <a:pt x="4214" y="1583"/>
                  </a:lnTo>
                  <a:cubicBezTo>
                    <a:pt x="4106" y="728"/>
                    <a:pt x="3550" y="1"/>
                    <a:pt x="3017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7260400" y="5333925"/>
              <a:ext cx="25" cy="227225"/>
            </a:xfrm>
            <a:custGeom>
              <a:avLst/>
              <a:gdLst/>
              <a:ahLst/>
              <a:cxnLst/>
              <a:rect l="l" t="t" r="r" b="b"/>
              <a:pathLst>
                <a:path w="1" h="9089" extrusionOk="0">
                  <a:moveTo>
                    <a:pt x="1" y="0"/>
                  </a:moveTo>
                  <a:lnTo>
                    <a:pt x="1" y="9089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7193050" y="5333925"/>
              <a:ext cx="146500" cy="227225"/>
            </a:xfrm>
            <a:custGeom>
              <a:avLst/>
              <a:gdLst/>
              <a:ahLst/>
              <a:cxnLst/>
              <a:rect l="l" t="t" r="r" b="b"/>
              <a:pathLst>
                <a:path w="5860" h="9089" extrusionOk="0">
                  <a:moveTo>
                    <a:pt x="2929" y="0"/>
                  </a:moveTo>
                  <a:cubicBezTo>
                    <a:pt x="2395" y="0"/>
                    <a:pt x="1774" y="707"/>
                    <a:pt x="1583" y="1562"/>
                  </a:cubicBezTo>
                  <a:lnTo>
                    <a:pt x="192" y="7527"/>
                  </a:lnTo>
                  <a:cubicBezTo>
                    <a:pt x="1" y="8382"/>
                    <a:pt x="556" y="9089"/>
                    <a:pt x="1432" y="9089"/>
                  </a:cubicBezTo>
                  <a:lnTo>
                    <a:pt x="4426" y="9089"/>
                  </a:lnTo>
                  <a:cubicBezTo>
                    <a:pt x="5303" y="9089"/>
                    <a:pt x="5859" y="8382"/>
                    <a:pt x="5666" y="7527"/>
                  </a:cubicBezTo>
                  <a:lnTo>
                    <a:pt x="4298" y="1562"/>
                  </a:lnTo>
                  <a:cubicBezTo>
                    <a:pt x="4084" y="707"/>
                    <a:pt x="3485" y="0"/>
                    <a:pt x="2929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7407375" y="5120100"/>
              <a:ext cx="25" cy="441050"/>
            </a:xfrm>
            <a:custGeom>
              <a:avLst/>
              <a:gdLst/>
              <a:ahLst/>
              <a:cxnLst/>
              <a:rect l="l" t="t" r="r" b="b"/>
              <a:pathLst>
                <a:path w="1" h="17642" extrusionOk="0">
                  <a:moveTo>
                    <a:pt x="1" y="0"/>
                  </a:moveTo>
                  <a:lnTo>
                    <a:pt x="1" y="1764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7333100" y="5120100"/>
              <a:ext cx="150775" cy="441050"/>
            </a:xfrm>
            <a:custGeom>
              <a:avLst/>
              <a:gdLst/>
              <a:ahLst/>
              <a:cxnLst/>
              <a:rect l="l" t="t" r="r" b="b"/>
              <a:pathLst>
                <a:path w="6031" h="17642" extrusionOk="0">
                  <a:moveTo>
                    <a:pt x="3015" y="0"/>
                  </a:moveTo>
                  <a:cubicBezTo>
                    <a:pt x="2459" y="0"/>
                    <a:pt x="1946" y="727"/>
                    <a:pt x="1840" y="1605"/>
                  </a:cubicBezTo>
                  <a:lnTo>
                    <a:pt x="107" y="16059"/>
                  </a:lnTo>
                  <a:cubicBezTo>
                    <a:pt x="1" y="16935"/>
                    <a:pt x="642" y="17642"/>
                    <a:pt x="1518" y="17642"/>
                  </a:cubicBezTo>
                  <a:lnTo>
                    <a:pt x="4512" y="17642"/>
                  </a:lnTo>
                  <a:cubicBezTo>
                    <a:pt x="5389" y="17642"/>
                    <a:pt x="6031" y="16935"/>
                    <a:pt x="5923" y="16059"/>
                  </a:cubicBezTo>
                  <a:lnTo>
                    <a:pt x="4192" y="1605"/>
                  </a:lnTo>
                  <a:cubicBezTo>
                    <a:pt x="4084" y="727"/>
                    <a:pt x="3550" y="0"/>
                    <a:pt x="3015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7541025" y="5280450"/>
              <a:ext cx="25" cy="280700"/>
            </a:xfrm>
            <a:custGeom>
              <a:avLst/>
              <a:gdLst/>
              <a:ahLst/>
              <a:cxnLst/>
              <a:rect l="l" t="t" r="r" b="b"/>
              <a:pathLst>
                <a:path w="1" h="11228" extrusionOk="0">
                  <a:moveTo>
                    <a:pt x="1" y="1"/>
                  </a:moveTo>
                  <a:lnTo>
                    <a:pt x="1" y="11228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7476375" y="5280450"/>
              <a:ext cx="148075" cy="280700"/>
            </a:xfrm>
            <a:custGeom>
              <a:avLst/>
              <a:gdLst/>
              <a:ahLst/>
              <a:cxnLst/>
              <a:rect l="l" t="t" r="r" b="b"/>
              <a:pathLst>
                <a:path w="5923" h="11228" extrusionOk="0">
                  <a:moveTo>
                    <a:pt x="2971" y="1"/>
                  </a:moveTo>
                  <a:cubicBezTo>
                    <a:pt x="2415" y="1"/>
                    <a:pt x="1839" y="707"/>
                    <a:pt x="1668" y="1583"/>
                  </a:cubicBezTo>
                  <a:lnTo>
                    <a:pt x="149" y="9666"/>
                  </a:lnTo>
                  <a:cubicBezTo>
                    <a:pt x="0" y="10521"/>
                    <a:pt x="577" y="11228"/>
                    <a:pt x="1475" y="11228"/>
                  </a:cubicBezTo>
                  <a:lnTo>
                    <a:pt x="4448" y="11228"/>
                  </a:lnTo>
                  <a:cubicBezTo>
                    <a:pt x="5346" y="11228"/>
                    <a:pt x="5922" y="10521"/>
                    <a:pt x="5773" y="9666"/>
                  </a:cubicBezTo>
                  <a:lnTo>
                    <a:pt x="4254" y="1583"/>
                  </a:lnTo>
                  <a:cubicBezTo>
                    <a:pt x="4083" y="707"/>
                    <a:pt x="3507" y="1"/>
                    <a:pt x="2971" y="1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7688050" y="5293850"/>
              <a:ext cx="25" cy="267300"/>
            </a:xfrm>
            <a:custGeom>
              <a:avLst/>
              <a:gdLst/>
              <a:ahLst/>
              <a:cxnLst/>
              <a:rect l="l" t="t" r="r" b="b"/>
              <a:pathLst>
                <a:path w="1" h="10692" extrusionOk="0">
                  <a:moveTo>
                    <a:pt x="1" y="0"/>
                  </a:moveTo>
                  <a:lnTo>
                    <a:pt x="1" y="10692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7618550" y="5293850"/>
              <a:ext cx="148075" cy="267300"/>
            </a:xfrm>
            <a:custGeom>
              <a:avLst/>
              <a:gdLst/>
              <a:ahLst/>
              <a:cxnLst/>
              <a:rect l="l" t="t" r="r" b="b"/>
              <a:pathLst>
                <a:path w="5923" h="10692" extrusionOk="0">
                  <a:moveTo>
                    <a:pt x="2952" y="0"/>
                  </a:moveTo>
                  <a:cubicBezTo>
                    <a:pt x="2416" y="0"/>
                    <a:pt x="1817" y="705"/>
                    <a:pt x="1646" y="1583"/>
                  </a:cubicBezTo>
                  <a:lnTo>
                    <a:pt x="172" y="9130"/>
                  </a:lnTo>
                  <a:cubicBezTo>
                    <a:pt x="1" y="9985"/>
                    <a:pt x="577" y="10692"/>
                    <a:pt x="1455" y="10692"/>
                  </a:cubicBezTo>
                  <a:lnTo>
                    <a:pt x="4448" y="10692"/>
                  </a:lnTo>
                  <a:cubicBezTo>
                    <a:pt x="5324" y="10692"/>
                    <a:pt x="5923" y="9985"/>
                    <a:pt x="5752" y="9130"/>
                  </a:cubicBezTo>
                  <a:lnTo>
                    <a:pt x="4255" y="1583"/>
                  </a:lnTo>
                  <a:cubicBezTo>
                    <a:pt x="4084" y="705"/>
                    <a:pt x="3508" y="0"/>
                    <a:pt x="2952" y="0"/>
                  </a:cubicBez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2848700" y="5561125"/>
              <a:ext cx="5026475" cy="25"/>
            </a:xfrm>
            <a:custGeom>
              <a:avLst/>
              <a:gdLst/>
              <a:ahLst/>
              <a:cxnLst/>
              <a:rect l="l" t="t" r="r" b="b"/>
              <a:pathLst>
                <a:path w="201059" h="1" extrusionOk="0">
                  <a:moveTo>
                    <a:pt x="0" y="1"/>
                  </a:moveTo>
                  <a:lnTo>
                    <a:pt x="201058" y="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2848700" y="5547750"/>
              <a:ext cx="5026475" cy="26750"/>
            </a:xfrm>
            <a:custGeom>
              <a:avLst/>
              <a:gdLst/>
              <a:ahLst/>
              <a:cxnLst/>
              <a:rect l="l" t="t" r="r" b="b"/>
              <a:pathLst>
                <a:path w="201059" h="1070" extrusionOk="0">
                  <a:moveTo>
                    <a:pt x="0" y="0"/>
                  </a:moveTo>
                  <a:lnTo>
                    <a:pt x="0" y="1069"/>
                  </a:lnTo>
                  <a:lnTo>
                    <a:pt x="201058" y="1069"/>
                  </a:lnTo>
                  <a:lnTo>
                    <a:pt x="201058" y="0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3009050" y="5521000"/>
              <a:ext cx="4719100" cy="40150"/>
            </a:xfrm>
            <a:custGeom>
              <a:avLst/>
              <a:gdLst/>
              <a:ahLst/>
              <a:cxnLst/>
              <a:rect l="l" t="t" r="r" b="b"/>
              <a:pathLst>
                <a:path w="188764" h="1606" extrusionOk="0">
                  <a:moveTo>
                    <a:pt x="1" y="1"/>
                  </a:moveTo>
                  <a:lnTo>
                    <a:pt x="1" y="1606"/>
                  </a:lnTo>
                  <a:lnTo>
                    <a:pt x="188763" y="1606"/>
                  </a:lnTo>
                  <a:lnTo>
                    <a:pt x="188763" y="1"/>
                  </a:lnTo>
                  <a:close/>
                </a:path>
              </a:pathLst>
            </a:custGeom>
            <a:solidFill>
              <a:srgbClr val="FF6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5"/>
          <p:cNvGrpSpPr/>
          <p:nvPr/>
        </p:nvGrpSpPr>
        <p:grpSpPr>
          <a:xfrm>
            <a:off x="1596047" y="2429293"/>
            <a:ext cx="1702800" cy="634950"/>
            <a:chOff x="2315725" y="2413157"/>
            <a:chExt cx="1702800" cy="634950"/>
          </a:xfrm>
        </p:grpSpPr>
        <p:sp>
          <p:nvSpPr>
            <p:cNvPr id="1888" name="Google Shape;1888;p45"/>
            <p:cNvSpPr/>
            <p:nvPr/>
          </p:nvSpPr>
          <p:spPr>
            <a:xfrm>
              <a:off x="2315725" y="2961563"/>
              <a:ext cx="17028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9" name="Google Shape;1889;p45"/>
            <p:cNvGrpSpPr/>
            <p:nvPr/>
          </p:nvGrpSpPr>
          <p:grpSpPr>
            <a:xfrm>
              <a:off x="2975876" y="2413157"/>
              <a:ext cx="381727" cy="373834"/>
              <a:chOff x="1871876" y="4175532"/>
              <a:chExt cx="381727" cy="373834"/>
            </a:xfrm>
          </p:grpSpPr>
          <p:sp>
            <p:nvSpPr>
              <p:cNvPr id="1890" name="Google Shape;1890;p45"/>
              <p:cNvSpPr/>
              <p:nvPr/>
            </p:nvSpPr>
            <p:spPr>
              <a:xfrm>
                <a:off x="1871876" y="4175532"/>
                <a:ext cx="381727" cy="37383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5"/>
              <p:cNvSpPr/>
              <p:nvPr/>
            </p:nvSpPr>
            <p:spPr>
              <a:xfrm>
                <a:off x="2013047" y="4305800"/>
                <a:ext cx="33164" cy="11330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73" extrusionOk="0">
                    <a:moveTo>
                      <a:pt x="0" y="0"/>
                    </a:moveTo>
                    <a:lnTo>
                      <a:pt x="0" y="3273"/>
                    </a:lnTo>
                    <a:lnTo>
                      <a:pt x="958" y="3273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5"/>
              <p:cNvSpPr/>
              <p:nvPr/>
            </p:nvSpPr>
            <p:spPr>
              <a:xfrm>
                <a:off x="2075947" y="4305800"/>
                <a:ext cx="33648" cy="113303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273" extrusionOk="0">
                    <a:moveTo>
                      <a:pt x="0" y="0"/>
                    </a:moveTo>
                    <a:lnTo>
                      <a:pt x="0" y="3273"/>
                    </a:lnTo>
                    <a:lnTo>
                      <a:pt x="971" y="3273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1893;p45"/>
            <p:cNvGrpSpPr/>
            <p:nvPr/>
          </p:nvGrpSpPr>
          <p:grpSpPr>
            <a:xfrm>
              <a:off x="3485659" y="2469383"/>
              <a:ext cx="261293" cy="261337"/>
              <a:chOff x="2450584" y="4231758"/>
              <a:chExt cx="261293" cy="261337"/>
            </a:xfrm>
          </p:grpSpPr>
          <p:sp>
            <p:nvSpPr>
              <p:cNvPr id="1894" name="Google Shape;1894;p45"/>
              <p:cNvSpPr/>
              <p:nvPr/>
            </p:nvSpPr>
            <p:spPr>
              <a:xfrm>
                <a:off x="2450584" y="4231758"/>
                <a:ext cx="261293" cy="261337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854" extrusionOk="0">
                    <a:moveTo>
                      <a:pt x="2927" y="1"/>
                    </a:moveTo>
                    <a:cubicBezTo>
                      <a:pt x="1319" y="1"/>
                      <a:pt x="1" y="1319"/>
                      <a:pt x="1" y="2928"/>
                    </a:cubicBezTo>
                    <a:cubicBezTo>
                      <a:pt x="1" y="4550"/>
                      <a:pt x="1319" y="5853"/>
                      <a:pt x="2927" y="5853"/>
                    </a:cubicBezTo>
                    <a:cubicBezTo>
                      <a:pt x="4549" y="5853"/>
                      <a:pt x="5853" y="4550"/>
                      <a:pt x="5853" y="2928"/>
                    </a:cubicBezTo>
                    <a:cubicBezTo>
                      <a:pt x="5853" y="1319"/>
                      <a:pt x="4549" y="1"/>
                      <a:pt x="2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5"/>
              <p:cNvSpPr/>
              <p:nvPr/>
            </p:nvSpPr>
            <p:spPr>
              <a:xfrm>
                <a:off x="2552772" y="4334526"/>
                <a:ext cx="48928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264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1095" y="6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5"/>
              <p:cNvSpPr/>
              <p:nvPr/>
            </p:nvSpPr>
            <p:spPr>
              <a:xfrm>
                <a:off x="2601656" y="4334526"/>
                <a:ext cx="8125" cy="55803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50" extrusionOk="0">
                    <a:moveTo>
                      <a:pt x="0" y="1"/>
                    </a:moveTo>
                    <a:lnTo>
                      <a:pt x="0" y="1249"/>
                    </a:lnTo>
                    <a:lnTo>
                      <a:pt x="181" y="1249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7" name="Google Shape;1897;p45"/>
            <p:cNvGrpSpPr/>
            <p:nvPr/>
          </p:nvGrpSpPr>
          <p:grpSpPr>
            <a:xfrm>
              <a:off x="2587150" y="2469383"/>
              <a:ext cx="260668" cy="261337"/>
              <a:chOff x="1397500" y="4231758"/>
              <a:chExt cx="260668" cy="261337"/>
            </a:xfrm>
          </p:grpSpPr>
          <p:sp>
            <p:nvSpPr>
              <p:cNvPr id="1898" name="Google Shape;1898;p45"/>
              <p:cNvSpPr/>
              <p:nvPr/>
            </p:nvSpPr>
            <p:spPr>
              <a:xfrm>
                <a:off x="1397500" y="4231758"/>
                <a:ext cx="260668" cy="261337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54" extrusionOk="0">
                    <a:moveTo>
                      <a:pt x="2913" y="1"/>
                    </a:moveTo>
                    <a:cubicBezTo>
                      <a:pt x="1304" y="1"/>
                      <a:pt x="1" y="1319"/>
                      <a:pt x="1" y="2928"/>
                    </a:cubicBezTo>
                    <a:cubicBezTo>
                      <a:pt x="1" y="4550"/>
                      <a:pt x="1304" y="5853"/>
                      <a:pt x="2913" y="5853"/>
                    </a:cubicBezTo>
                    <a:cubicBezTo>
                      <a:pt x="4535" y="5853"/>
                      <a:pt x="5839" y="4550"/>
                      <a:pt x="5839" y="2928"/>
                    </a:cubicBezTo>
                    <a:cubicBezTo>
                      <a:pt x="5839" y="1319"/>
                      <a:pt x="4535" y="1"/>
                      <a:pt x="29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5"/>
              <p:cNvSpPr/>
              <p:nvPr/>
            </p:nvSpPr>
            <p:spPr>
              <a:xfrm>
                <a:off x="1507054" y="4334526"/>
                <a:ext cx="49017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264" extrusionOk="0">
                    <a:moveTo>
                      <a:pt x="1097" y="1"/>
                    </a:moveTo>
                    <a:lnTo>
                      <a:pt x="1" y="626"/>
                    </a:lnTo>
                    <a:lnTo>
                      <a:pt x="1097" y="1263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5"/>
              <p:cNvSpPr/>
              <p:nvPr/>
            </p:nvSpPr>
            <p:spPr>
              <a:xfrm>
                <a:off x="1499643" y="4334526"/>
                <a:ext cx="7455" cy="5580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250" extrusionOk="0">
                    <a:moveTo>
                      <a:pt x="1" y="1"/>
                    </a:moveTo>
                    <a:lnTo>
                      <a:pt x="1" y="1249"/>
                    </a:lnTo>
                    <a:lnTo>
                      <a:pt x="167" y="1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1" name="Google Shape;1901;p45"/>
            <p:cNvSpPr/>
            <p:nvPr/>
          </p:nvSpPr>
          <p:spPr>
            <a:xfrm>
              <a:off x="2315725" y="2961563"/>
              <a:ext cx="717600" cy="39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2" name="Google Shape;1902;p45"/>
            <p:cNvGrpSpPr/>
            <p:nvPr/>
          </p:nvGrpSpPr>
          <p:grpSpPr>
            <a:xfrm>
              <a:off x="2980007" y="2902005"/>
              <a:ext cx="146045" cy="146102"/>
              <a:chOff x="3382482" y="4289680"/>
              <a:chExt cx="146045" cy="146102"/>
            </a:xfrm>
          </p:grpSpPr>
          <p:sp>
            <p:nvSpPr>
              <p:cNvPr id="1903" name="Google Shape;1903;p45"/>
              <p:cNvSpPr/>
              <p:nvPr/>
            </p:nvSpPr>
            <p:spPr>
              <a:xfrm>
                <a:off x="3382482" y="4289680"/>
                <a:ext cx="146045" cy="146102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553" extrusionOk="0">
                    <a:moveTo>
                      <a:pt x="1276" y="1"/>
                    </a:moveTo>
                    <a:cubicBezTo>
                      <a:pt x="568" y="1"/>
                      <a:pt x="0" y="570"/>
                      <a:pt x="0" y="1277"/>
                    </a:cubicBezTo>
                    <a:cubicBezTo>
                      <a:pt x="0" y="1984"/>
                      <a:pt x="568" y="2552"/>
                      <a:pt x="1276" y="2552"/>
                    </a:cubicBezTo>
                    <a:cubicBezTo>
                      <a:pt x="1983" y="2552"/>
                      <a:pt x="2552" y="1984"/>
                      <a:pt x="2552" y="1277"/>
                    </a:cubicBezTo>
                    <a:cubicBezTo>
                      <a:pt x="2552" y="570"/>
                      <a:pt x="1983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5"/>
              <p:cNvSpPr/>
              <p:nvPr/>
            </p:nvSpPr>
            <p:spPr>
              <a:xfrm>
                <a:off x="3426890" y="4334145"/>
                <a:ext cx="57228" cy="5717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99" extrusionOk="0">
                    <a:moveTo>
                      <a:pt x="500" y="0"/>
                    </a:moveTo>
                    <a:cubicBezTo>
                      <a:pt x="223" y="0"/>
                      <a:pt x="1" y="222"/>
                      <a:pt x="1" y="500"/>
                    </a:cubicBezTo>
                    <a:cubicBezTo>
                      <a:pt x="1" y="777"/>
                      <a:pt x="223" y="999"/>
                      <a:pt x="500" y="999"/>
                    </a:cubicBezTo>
                    <a:cubicBezTo>
                      <a:pt x="777" y="999"/>
                      <a:pt x="999" y="777"/>
                      <a:pt x="999" y="500"/>
                    </a:cubicBezTo>
                    <a:cubicBezTo>
                      <a:pt x="999" y="222"/>
                      <a:pt x="777" y="0"/>
                      <a:pt x="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5" name="Google Shape;1905;p45"/>
          <p:cNvGrpSpPr/>
          <p:nvPr/>
        </p:nvGrpSpPr>
        <p:grpSpPr>
          <a:xfrm>
            <a:off x="6705081" y="2388609"/>
            <a:ext cx="1702800" cy="634950"/>
            <a:chOff x="5697050" y="2413157"/>
            <a:chExt cx="1702800" cy="634950"/>
          </a:xfrm>
        </p:grpSpPr>
        <p:sp>
          <p:nvSpPr>
            <p:cNvPr id="1906" name="Google Shape;1906;p45"/>
            <p:cNvSpPr/>
            <p:nvPr/>
          </p:nvSpPr>
          <p:spPr>
            <a:xfrm>
              <a:off x="5697050" y="2961563"/>
              <a:ext cx="1702800" cy="3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" name="Google Shape;1907;p45"/>
            <p:cNvGrpSpPr/>
            <p:nvPr/>
          </p:nvGrpSpPr>
          <p:grpSpPr>
            <a:xfrm>
              <a:off x="6357201" y="2413157"/>
              <a:ext cx="381727" cy="373834"/>
              <a:chOff x="1871876" y="4175532"/>
              <a:chExt cx="381727" cy="373834"/>
            </a:xfrm>
          </p:grpSpPr>
          <p:sp>
            <p:nvSpPr>
              <p:cNvPr id="1908" name="Google Shape;1908;p45"/>
              <p:cNvSpPr/>
              <p:nvPr/>
            </p:nvSpPr>
            <p:spPr>
              <a:xfrm>
                <a:off x="1871876" y="4175532"/>
                <a:ext cx="381727" cy="37383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0799" extrusionOk="0">
                    <a:moveTo>
                      <a:pt x="5504" y="1"/>
                    </a:moveTo>
                    <a:cubicBezTo>
                      <a:pt x="5436" y="1"/>
                      <a:pt x="5367" y="2"/>
                      <a:pt x="5298" y="4"/>
                    </a:cubicBezTo>
                    <a:cubicBezTo>
                      <a:pt x="2331" y="130"/>
                      <a:pt x="1" y="2639"/>
                      <a:pt x="126" y="5621"/>
                    </a:cubicBezTo>
                    <a:cubicBezTo>
                      <a:pt x="234" y="8525"/>
                      <a:pt x="2618" y="10799"/>
                      <a:pt x="5498" y="10799"/>
                    </a:cubicBezTo>
                    <a:cubicBezTo>
                      <a:pt x="5575" y="10799"/>
                      <a:pt x="5652" y="10797"/>
                      <a:pt x="5729" y="10794"/>
                    </a:cubicBezTo>
                    <a:cubicBezTo>
                      <a:pt x="8710" y="10683"/>
                      <a:pt x="11027" y="8173"/>
                      <a:pt x="10916" y="5191"/>
                    </a:cubicBezTo>
                    <a:cubicBezTo>
                      <a:pt x="10793" y="2279"/>
                      <a:pt x="8395" y="1"/>
                      <a:pt x="5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5"/>
              <p:cNvSpPr/>
              <p:nvPr/>
            </p:nvSpPr>
            <p:spPr>
              <a:xfrm>
                <a:off x="2013047" y="4305800"/>
                <a:ext cx="33164" cy="11330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3273" extrusionOk="0">
                    <a:moveTo>
                      <a:pt x="0" y="0"/>
                    </a:moveTo>
                    <a:lnTo>
                      <a:pt x="0" y="3273"/>
                    </a:lnTo>
                    <a:lnTo>
                      <a:pt x="958" y="3273"/>
                    </a:lnTo>
                    <a:lnTo>
                      <a:pt x="9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5"/>
              <p:cNvSpPr/>
              <p:nvPr/>
            </p:nvSpPr>
            <p:spPr>
              <a:xfrm>
                <a:off x="2075947" y="4305800"/>
                <a:ext cx="33648" cy="113303"/>
              </a:xfrm>
              <a:custGeom>
                <a:avLst/>
                <a:gdLst/>
                <a:ahLst/>
                <a:cxnLst/>
                <a:rect l="l" t="t" r="r" b="b"/>
                <a:pathLst>
                  <a:path w="972" h="3273" extrusionOk="0">
                    <a:moveTo>
                      <a:pt x="0" y="0"/>
                    </a:moveTo>
                    <a:lnTo>
                      <a:pt x="0" y="3273"/>
                    </a:lnTo>
                    <a:lnTo>
                      <a:pt x="971" y="3273"/>
                    </a:lnTo>
                    <a:lnTo>
                      <a:pt x="9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1" name="Google Shape;1911;p45"/>
            <p:cNvGrpSpPr/>
            <p:nvPr/>
          </p:nvGrpSpPr>
          <p:grpSpPr>
            <a:xfrm>
              <a:off x="6866984" y="2469383"/>
              <a:ext cx="261293" cy="261337"/>
              <a:chOff x="2450584" y="4231758"/>
              <a:chExt cx="261293" cy="261337"/>
            </a:xfrm>
          </p:grpSpPr>
          <p:sp>
            <p:nvSpPr>
              <p:cNvPr id="1912" name="Google Shape;1912;p45"/>
              <p:cNvSpPr/>
              <p:nvPr/>
            </p:nvSpPr>
            <p:spPr>
              <a:xfrm>
                <a:off x="2450584" y="4231758"/>
                <a:ext cx="261293" cy="261337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854" extrusionOk="0">
                    <a:moveTo>
                      <a:pt x="2927" y="1"/>
                    </a:moveTo>
                    <a:cubicBezTo>
                      <a:pt x="1319" y="1"/>
                      <a:pt x="1" y="1319"/>
                      <a:pt x="1" y="2928"/>
                    </a:cubicBezTo>
                    <a:cubicBezTo>
                      <a:pt x="1" y="4550"/>
                      <a:pt x="1319" y="5853"/>
                      <a:pt x="2927" y="5853"/>
                    </a:cubicBezTo>
                    <a:cubicBezTo>
                      <a:pt x="4549" y="5853"/>
                      <a:pt x="5853" y="4550"/>
                      <a:pt x="5853" y="2928"/>
                    </a:cubicBezTo>
                    <a:cubicBezTo>
                      <a:pt x="5853" y="1319"/>
                      <a:pt x="4549" y="1"/>
                      <a:pt x="2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5"/>
              <p:cNvSpPr/>
              <p:nvPr/>
            </p:nvSpPr>
            <p:spPr>
              <a:xfrm>
                <a:off x="2552772" y="4334526"/>
                <a:ext cx="48928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264" extrusionOk="0">
                    <a:moveTo>
                      <a:pt x="0" y="1"/>
                    </a:moveTo>
                    <a:lnTo>
                      <a:pt x="0" y="1263"/>
                    </a:lnTo>
                    <a:lnTo>
                      <a:pt x="1095" y="6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5"/>
              <p:cNvSpPr/>
              <p:nvPr/>
            </p:nvSpPr>
            <p:spPr>
              <a:xfrm>
                <a:off x="2601656" y="4334526"/>
                <a:ext cx="8125" cy="55803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50" extrusionOk="0">
                    <a:moveTo>
                      <a:pt x="0" y="1"/>
                    </a:moveTo>
                    <a:lnTo>
                      <a:pt x="0" y="1249"/>
                    </a:lnTo>
                    <a:lnTo>
                      <a:pt x="181" y="1249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5" name="Google Shape;1915;p45"/>
            <p:cNvGrpSpPr/>
            <p:nvPr/>
          </p:nvGrpSpPr>
          <p:grpSpPr>
            <a:xfrm>
              <a:off x="5968475" y="2469383"/>
              <a:ext cx="260668" cy="261337"/>
              <a:chOff x="1397500" y="4231758"/>
              <a:chExt cx="260668" cy="261337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1397500" y="4231758"/>
                <a:ext cx="260668" cy="261337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854" extrusionOk="0">
                    <a:moveTo>
                      <a:pt x="2913" y="1"/>
                    </a:moveTo>
                    <a:cubicBezTo>
                      <a:pt x="1304" y="1"/>
                      <a:pt x="1" y="1319"/>
                      <a:pt x="1" y="2928"/>
                    </a:cubicBezTo>
                    <a:cubicBezTo>
                      <a:pt x="1" y="4550"/>
                      <a:pt x="1304" y="5853"/>
                      <a:pt x="2913" y="5853"/>
                    </a:cubicBezTo>
                    <a:cubicBezTo>
                      <a:pt x="4535" y="5853"/>
                      <a:pt x="5839" y="4550"/>
                      <a:pt x="5839" y="2928"/>
                    </a:cubicBezTo>
                    <a:cubicBezTo>
                      <a:pt x="5839" y="1319"/>
                      <a:pt x="4535" y="1"/>
                      <a:pt x="29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1507054" y="4334526"/>
                <a:ext cx="49017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264" extrusionOk="0">
                    <a:moveTo>
                      <a:pt x="1097" y="1"/>
                    </a:moveTo>
                    <a:lnTo>
                      <a:pt x="1" y="626"/>
                    </a:lnTo>
                    <a:lnTo>
                      <a:pt x="1097" y="1263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1499643" y="4334526"/>
                <a:ext cx="7455" cy="55803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250" extrusionOk="0">
                    <a:moveTo>
                      <a:pt x="1" y="1"/>
                    </a:moveTo>
                    <a:lnTo>
                      <a:pt x="1" y="1249"/>
                    </a:lnTo>
                    <a:lnTo>
                      <a:pt x="167" y="1249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9" name="Google Shape;1919;p45"/>
            <p:cNvSpPr/>
            <p:nvPr/>
          </p:nvSpPr>
          <p:spPr>
            <a:xfrm>
              <a:off x="5697050" y="2961563"/>
              <a:ext cx="717600" cy="390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0" name="Google Shape;1920;p45"/>
            <p:cNvGrpSpPr/>
            <p:nvPr/>
          </p:nvGrpSpPr>
          <p:grpSpPr>
            <a:xfrm>
              <a:off x="6361332" y="2902005"/>
              <a:ext cx="146045" cy="146102"/>
              <a:chOff x="3382482" y="4289680"/>
              <a:chExt cx="146045" cy="146102"/>
            </a:xfrm>
          </p:grpSpPr>
          <p:sp>
            <p:nvSpPr>
              <p:cNvPr id="1921" name="Google Shape;1921;p45"/>
              <p:cNvSpPr/>
              <p:nvPr/>
            </p:nvSpPr>
            <p:spPr>
              <a:xfrm>
                <a:off x="3382482" y="4289680"/>
                <a:ext cx="146045" cy="146102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553" extrusionOk="0">
                    <a:moveTo>
                      <a:pt x="1276" y="1"/>
                    </a:moveTo>
                    <a:cubicBezTo>
                      <a:pt x="568" y="1"/>
                      <a:pt x="0" y="570"/>
                      <a:pt x="0" y="1277"/>
                    </a:cubicBezTo>
                    <a:cubicBezTo>
                      <a:pt x="0" y="1984"/>
                      <a:pt x="568" y="2552"/>
                      <a:pt x="1276" y="2552"/>
                    </a:cubicBezTo>
                    <a:cubicBezTo>
                      <a:pt x="1983" y="2552"/>
                      <a:pt x="2552" y="1984"/>
                      <a:pt x="2552" y="1277"/>
                    </a:cubicBezTo>
                    <a:cubicBezTo>
                      <a:pt x="2552" y="570"/>
                      <a:pt x="1983" y="1"/>
                      <a:pt x="12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3426890" y="4334145"/>
                <a:ext cx="57228" cy="5717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99" extrusionOk="0">
                    <a:moveTo>
                      <a:pt x="500" y="0"/>
                    </a:moveTo>
                    <a:cubicBezTo>
                      <a:pt x="223" y="0"/>
                      <a:pt x="1" y="222"/>
                      <a:pt x="1" y="500"/>
                    </a:cubicBezTo>
                    <a:cubicBezTo>
                      <a:pt x="1" y="777"/>
                      <a:pt x="223" y="999"/>
                      <a:pt x="500" y="999"/>
                    </a:cubicBezTo>
                    <a:cubicBezTo>
                      <a:pt x="777" y="999"/>
                      <a:pt x="999" y="777"/>
                      <a:pt x="999" y="500"/>
                    </a:cubicBezTo>
                    <a:cubicBezTo>
                      <a:pt x="999" y="222"/>
                      <a:pt x="777" y="0"/>
                      <a:pt x="5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E4CF0AA-395D-56EC-A4F6-D8B934168639}"/>
              </a:ext>
            </a:extLst>
          </p:cNvPr>
          <p:cNvSpPr txBox="1"/>
          <p:nvPr/>
        </p:nvSpPr>
        <p:spPr>
          <a:xfrm>
            <a:off x="3715889" y="1131029"/>
            <a:ext cx="25643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Artiste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Titre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Indice de popularité (0 à 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Durée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Explicite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Degré dansant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Indice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Clé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Puissance sonore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Degré de paroles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Degré acoustique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Taux d’instrumentation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Signature rythmique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Genre musicale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7E5B004-FB85-A522-1875-852637A56A1A}"/>
              </a:ext>
            </a:extLst>
          </p:cNvPr>
          <p:cNvSpPr/>
          <p:nvPr/>
        </p:nvSpPr>
        <p:spPr>
          <a:xfrm>
            <a:off x="3710609" y="1053548"/>
            <a:ext cx="2574442" cy="330641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F4EC472B-758E-6CB9-7547-5A8565CD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286" y="1279663"/>
            <a:ext cx="4841237" cy="2584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A34B5F4-3F9E-4363-04B8-98544791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86" y="515152"/>
            <a:ext cx="6425700" cy="612600"/>
          </a:xfrm>
        </p:spPr>
        <p:txBody>
          <a:bodyPr/>
          <a:lstStyle/>
          <a:p>
            <a:r>
              <a:rPr lang="fr-FR" dirty="0"/>
              <a:t>Tests de </a:t>
            </a:r>
            <a:r>
              <a:rPr lang="fr-FR"/>
              <a:t>cohérence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94F66B-C5BE-D854-7A69-7D81B2F626AA}"/>
              </a:ext>
            </a:extLst>
          </p:cNvPr>
          <p:cNvSpPr txBox="1"/>
          <p:nvPr/>
        </p:nvSpPr>
        <p:spPr>
          <a:xfrm>
            <a:off x="6259218" y="1694013"/>
            <a:ext cx="2312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Idée: avoir deux jeux de données complémentaires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Mettre en avant les liens de corrélation entre les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Identifier les variables inutiles (nom artiste, chansons de 1998…)</a:t>
            </a:r>
          </a:p>
          <a:p>
            <a:endParaRPr lang="fr-FR" sz="1200" dirty="0">
              <a:solidFill>
                <a:schemeClr val="tx1"/>
              </a:solidFill>
              <a:latin typeface="Lexend Deca Medium" panose="020B060402020202020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79A474-B2A6-FC96-24F3-F82F89A63DB0}"/>
              </a:ext>
            </a:extLst>
          </p:cNvPr>
          <p:cNvSpPr txBox="1"/>
          <p:nvPr/>
        </p:nvSpPr>
        <p:spPr>
          <a:xfrm>
            <a:off x="1318591" y="3633005"/>
            <a:ext cx="12059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Lexend Deca Medium" panose="020B0604020202020204" charset="0"/>
              </a:rPr>
              <a:t>Heatmap</a:t>
            </a:r>
            <a:r>
              <a:rPr lang="fr-FR" sz="900" dirty="0">
                <a:latin typeface="Lexend Deca Medium" panose="020B0604020202020204" charset="0"/>
              </a:rPr>
              <a:t> du jeu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53061BD-63ED-FFAB-C70E-A676A69E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3" y="725139"/>
            <a:ext cx="430697" cy="149398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C66926-EC09-09C9-03F5-90036801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3" y="406648"/>
            <a:ext cx="557359" cy="3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7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3) Problématique et Hypothèses</a:t>
            </a:r>
            <a:endParaRPr dirty="0"/>
          </a:p>
        </p:txBody>
      </p:sp>
      <p:sp>
        <p:nvSpPr>
          <p:cNvPr id="593" name="Google Shape;593;p27"/>
          <p:cNvSpPr/>
          <p:nvPr/>
        </p:nvSpPr>
        <p:spPr>
          <a:xfrm>
            <a:off x="2167029" y="1402598"/>
            <a:ext cx="1211400" cy="1211400"/>
          </a:xfrm>
          <a:prstGeom prst="rect">
            <a:avLst/>
          </a:prstGeom>
          <a:gradFill>
            <a:gsLst>
              <a:gs pos="0">
                <a:srgbClr val="FF6A92"/>
              </a:gs>
              <a:gs pos="2000">
                <a:srgbClr val="FF6A92"/>
              </a:gs>
              <a:gs pos="50000">
                <a:srgbClr val="FFFFFF"/>
              </a:gs>
              <a:gs pos="100000">
                <a:srgbClr val="00B76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 txBox="1"/>
          <p:nvPr/>
        </p:nvSpPr>
        <p:spPr>
          <a:xfrm>
            <a:off x="1261120" y="2744146"/>
            <a:ext cx="19971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Problématique</a:t>
            </a:r>
            <a:r>
              <a:rPr lang="en" sz="1200" dirty="0">
                <a:solidFill>
                  <a:schemeClr val="dk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:</a:t>
            </a:r>
            <a:endParaRPr sz="1200" dirty="0">
              <a:solidFill>
                <a:schemeClr val="dk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612" name="Google Shape;612;p27"/>
          <p:cNvSpPr txBox="1"/>
          <p:nvPr/>
        </p:nvSpPr>
        <p:spPr>
          <a:xfrm>
            <a:off x="1252799" y="3260478"/>
            <a:ext cx="3396451" cy="88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Les chansons à succès partagent-elles des caractéristiques communes? Pouvons-nous utiliser ces similarités pour prédire quelles chansons deviendront des hits?</a:t>
            </a:r>
            <a:endParaRPr sz="1200" dirty="0">
              <a:solidFill>
                <a:schemeClr val="tx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grpSp>
        <p:nvGrpSpPr>
          <p:cNvPr id="614" name="Google Shape;614;p27"/>
          <p:cNvGrpSpPr/>
          <p:nvPr/>
        </p:nvGrpSpPr>
        <p:grpSpPr>
          <a:xfrm>
            <a:off x="5053688" y="1219126"/>
            <a:ext cx="3680836" cy="1302291"/>
            <a:chOff x="1377150" y="3010600"/>
            <a:chExt cx="2757801" cy="1302291"/>
          </a:xfrm>
        </p:grpSpPr>
        <p:sp>
          <p:nvSpPr>
            <p:cNvPr id="615" name="Google Shape;615;p27"/>
            <p:cNvSpPr txBox="1"/>
            <p:nvPr/>
          </p:nvSpPr>
          <p:spPr>
            <a:xfrm>
              <a:off x="1384760" y="3267391"/>
              <a:ext cx="2750191" cy="10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Musiques avec beaucoup de rythme et forte intensité sonore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Le genre qui prédomine est celui de la pop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+ de son artificiels et - d’acoustique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Les chansons qui fonctionnent le mieux sont celles sur lesquelles on peut danser + facilement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Pas besoin de beaucoup de paroles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r>
                <a:rPr lang="fr-FR" sz="1200" dirty="0">
                  <a:solidFill>
                    <a:schemeClr val="dk1"/>
                  </a:solidFill>
                  <a:latin typeface="Lexend Deca Medium" panose="020B0604020202020204" charset="0"/>
                  <a:ea typeface="Metrophobic"/>
                  <a:cs typeface="Metrophobic"/>
                  <a:sym typeface="Metrophobic"/>
                </a:rPr>
                <a:t>Tonalité majeure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endParaRPr lang="fr-FR" sz="1200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endParaRPr lang="fr-FR" sz="1200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etrophobic"/>
                <a:buChar char="●"/>
              </a:pPr>
              <a:endParaRPr sz="1200" dirty="0">
                <a:solidFill>
                  <a:schemeClr val="dk1"/>
                </a:solidFill>
                <a:latin typeface="Metrophobic"/>
                <a:ea typeface="Metrophobic"/>
                <a:cs typeface="Metrophobic"/>
                <a:sym typeface="Metrophobic"/>
              </a:endParaRPr>
            </a:p>
          </p:txBody>
        </p:sp>
        <p:sp>
          <p:nvSpPr>
            <p:cNvPr id="616" name="Google Shape;616;p27"/>
            <p:cNvSpPr txBox="1"/>
            <p:nvPr/>
          </p:nvSpPr>
          <p:spPr>
            <a:xfrm>
              <a:off x="1377150" y="3010600"/>
              <a:ext cx="2147100" cy="3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u="sng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Lexend Deca Medium"/>
                  <a:ea typeface="Lexend Deca Medium"/>
                  <a:cs typeface="Lexend Deca Medium"/>
                  <a:sym typeface="Lexend Deca Medium"/>
                </a:rPr>
                <a:t>Hypothèses:</a:t>
              </a:r>
              <a:endParaRPr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Lexend Deca Medium"/>
                <a:ea typeface="Lexend Deca Medium"/>
                <a:cs typeface="Lexend Deca Medium"/>
                <a:sym typeface="Lexend Deca Medium"/>
              </a:endParaRPr>
            </a:p>
          </p:txBody>
        </p:sp>
      </p:grpSp>
      <p:cxnSp>
        <p:nvCxnSpPr>
          <p:cNvPr id="620" name="Google Shape;620;p27"/>
          <p:cNvCxnSpPr/>
          <p:nvPr/>
        </p:nvCxnSpPr>
        <p:spPr>
          <a:xfrm>
            <a:off x="4884467" y="1317011"/>
            <a:ext cx="0" cy="31194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26F2811-4298-4689-A886-61F2329BD5C8}"/>
              </a:ext>
            </a:extLst>
          </p:cNvPr>
          <p:cNvSpPr/>
          <p:nvPr/>
        </p:nvSpPr>
        <p:spPr>
          <a:xfrm>
            <a:off x="1261120" y="2933022"/>
            <a:ext cx="3396460" cy="1542388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6A7369-B363-0C22-8EAB-92A04D5DAA97}"/>
              </a:ext>
            </a:extLst>
          </p:cNvPr>
          <p:cNvSpPr txBox="1"/>
          <p:nvPr/>
        </p:nvSpPr>
        <p:spPr>
          <a:xfrm>
            <a:off x="5002698" y="3704216"/>
            <a:ext cx="2347147" cy="732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accent1"/>
                </a:solidFill>
                <a:latin typeface="Lexend Deca Medium" panose="020B0604020202020204" charset="0"/>
              </a:rPr>
              <a:t>Hit</a:t>
            </a:r>
            <a:r>
              <a:rPr lang="fr-FR" sz="1400" dirty="0">
                <a:solidFill>
                  <a:schemeClr val="tx1"/>
                </a:solidFill>
                <a:latin typeface="Lexend Deca Medium" panose="020B0604020202020204" charset="0"/>
              </a:rPr>
              <a:t>: chanson avec indice de popularité </a:t>
            </a:r>
            <a:r>
              <a:rPr lang="fr-FR" sz="1400" dirty="0">
                <a:solidFill>
                  <a:schemeClr val="accent1"/>
                </a:solidFill>
                <a:latin typeface="Lexend Deca Medium" panose="020B0604020202020204" charset="0"/>
              </a:rPr>
              <a:t>&gt;= 70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8F8C880-8339-C2F7-E2CA-83F406E8FB2C}"/>
              </a:ext>
            </a:extLst>
          </p:cNvPr>
          <p:cNvSpPr/>
          <p:nvPr/>
        </p:nvSpPr>
        <p:spPr>
          <a:xfrm>
            <a:off x="5063845" y="3624470"/>
            <a:ext cx="2285999" cy="85094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A6F862-BCC5-8842-AF8D-B760B0177D1E}"/>
              </a:ext>
            </a:extLst>
          </p:cNvPr>
          <p:cNvSpPr/>
          <p:nvPr/>
        </p:nvSpPr>
        <p:spPr>
          <a:xfrm>
            <a:off x="5002698" y="1097346"/>
            <a:ext cx="3721676" cy="244098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Badge point d’interrogation contour">
            <a:extLst>
              <a:ext uri="{FF2B5EF4-FFF2-40B4-BE49-F238E27FC236}">
                <a16:creationId xmlns:a16="http://schemas.microsoft.com/office/drawing/2014/main" id="{8336C9C2-7DA3-30F0-A480-93F85B558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529" y="155109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0"/>
          <p:cNvSpPr txBox="1">
            <a:spLocks noGrp="1"/>
          </p:cNvSpPr>
          <p:nvPr>
            <p:ph type="title"/>
          </p:nvPr>
        </p:nvSpPr>
        <p:spPr>
          <a:xfrm>
            <a:off x="1998350" y="540000"/>
            <a:ext cx="6425700" cy="47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sng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Hypothèse n°1:</a:t>
            </a:r>
            <a:r>
              <a:rPr lang="fr-FR" sz="1400" b="0" i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Les musiques qui plaisent le plus ont tendance à être plus dansantes, énergiques, rythmées et de forte intensité sonore: 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BCBA70-E6F7-839B-CB87-D74E3CD835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6" r="9115"/>
          <a:stretch/>
        </p:blipFill>
        <p:spPr>
          <a:xfrm>
            <a:off x="1871984" y="1283038"/>
            <a:ext cx="2830861" cy="16002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25306C-56EF-233F-A3CC-714A0F7B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095" y="3132422"/>
            <a:ext cx="2828209" cy="14716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C55FDE8-D617-A4A9-312D-627C9A917486}"/>
              </a:ext>
            </a:extLst>
          </p:cNvPr>
          <p:cNvSpPr txBox="1"/>
          <p:nvPr/>
        </p:nvSpPr>
        <p:spPr>
          <a:xfrm>
            <a:off x="5487680" y="1824211"/>
            <a:ext cx="2761142" cy="1569660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Les chansons populaires ont tendance à avoir un volume sonore élevé</a:t>
            </a:r>
            <a:endParaRPr lang="fr-FR" sz="1200" dirty="0">
              <a:latin typeface="Lexend Deca Medium" panose="020B0604020202020204" charset="0"/>
            </a:endParaRPr>
          </a:p>
          <a:p>
            <a:pPr marL="285750" indent="-285750">
              <a:buFont typeface="Arial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Plus le volume sonore est important, plus l'énergie émanée l'est aussi</a:t>
            </a:r>
          </a:p>
          <a:p>
            <a:pPr marL="285750" indent="-285750">
              <a:buFont typeface="Arial"/>
              <a:buChar char="•"/>
            </a:pPr>
            <a:r>
              <a:rPr lang="fr-FR" sz="1200" dirty="0">
                <a:solidFill>
                  <a:schemeClr val="tx1"/>
                </a:solidFill>
                <a:latin typeface="Lexend Deca Medium" panose="020B0604020202020204" charset="0"/>
              </a:rPr>
              <a:t>Moins d'acoustique dans les hits</a:t>
            </a:r>
          </a:p>
        </p:txBody>
      </p:sp>
      <p:pic>
        <p:nvPicPr>
          <p:cNvPr id="9" name="Graphique 8" descr="Une guitare">
            <a:extLst>
              <a:ext uri="{FF2B5EF4-FFF2-40B4-BE49-F238E27FC236}">
                <a16:creationId xmlns:a16="http://schemas.microsoft.com/office/drawing/2014/main" id="{F53C6A47-301C-0FCC-A6D1-2C3B900D7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2905" y="2943347"/>
            <a:ext cx="1660153" cy="1660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880CA-27A6-5E1E-E431-6BEC5D8A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9973" y="977608"/>
            <a:ext cx="3638313" cy="1379361"/>
          </a:xfrm>
        </p:spPr>
        <p:txBody>
          <a:bodyPr/>
          <a:lstStyle/>
          <a:p>
            <a:r>
              <a:rPr lang="fr-FR" dirty="0">
                <a:latin typeface="Lexend Deca Medium" panose="020B0604020202020204" charset="0"/>
              </a:rPr>
              <a:t>Plus l’énergie est importante, plus la part d’acoustique est faible</a:t>
            </a:r>
          </a:p>
          <a:p>
            <a:r>
              <a:rPr lang="fr-FR" dirty="0">
                <a:latin typeface="Lexend Deca Medium" panose="020B0604020202020204" charset="0"/>
              </a:rPr>
              <a:t>Même si grande majorité des hits avec beaucoup d’énergie -&gt; développement de chansons + intimistes et + calmes </a:t>
            </a:r>
          </a:p>
          <a:p>
            <a:r>
              <a:rPr lang="fr-FR" dirty="0">
                <a:latin typeface="Lexend Deca Medium" panose="020B0604020202020204" charset="0"/>
              </a:rPr>
              <a:t>Musique les + populaires très rythmées  et dynamiques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5641EA-C640-5389-BC5C-C9D82C52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49" y="791478"/>
            <a:ext cx="2943422" cy="14845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FD6CAE-B5A6-7613-0E83-D5740F88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49" y="2439314"/>
            <a:ext cx="2948136" cy="16931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C6F157-4364-A1FE-2608-B56450F4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061" y="2641489"/>
            <a:ext cx="2948136" cy="1491011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132AAEE-97D9-59FD-8DE6-7E963500B233}"/>
              </a:ext>
            </a:extLst>
          </p:cNvPr>
          <p:cNvSpPr/>
          <p:nvPr/>
        </p:nvSpPr>
        <p:spPr>
          <a:xfrm>
            <a:off x="1663802" y="859735"/>
            <a:ext cx="3350489" cy="164227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 descr="Baril contour">
            <a:extLst>
              <a:ext uri="{FF2B5EF4-FFF2-40B4-BE49-F238E27FC236}">
                <a16:creationId xmlns:a16="http://schemas.microsoft.com/office/drawing/2014/main" id="{CE634615-86C8-464A-EC64-ACBF57892F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402" y="3769415"/>
            <a:ext cx="914400" cy="914400"/>
          </a:xfrm>
          <a:prstGeom prst="rect">
            <a:avLst/>
          </a:prstGeom>
        </p:spPr>
      </p:pic>
      <p:grpSp>
        <p:nvGrpSpPr>
          <p:cNvPr id="13" name="Google Shape;146;p16">
            <a:extLst>
              <a:ext uri="{FF2B5EF4-FFF2-40B4-BE49-F238E27FC236}">
                <a16:creationId xmlns:a16="http://schemas.microsoft.com/office/drawing/2014/main" id="{12F5D489-EEE2-1FF9-5034-BA93483EE079}"/>
              </a:ext>
            </a:extLst>
          </p:cNvPr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4" name="Google Shape;147;p16">
              <a:extLst>
                <a:ext uri="{FF2B5EF4-FFF2-40B4-BE49-F238E27FC236}">
                  <a16:creationId xmlns:a16="http://schemas.microsoft.com/office/drawing/2014/main" id="{138C74A6-231D-1733-AA69-59ADCBB3BB6F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;p16">
              <a:extLst>
                <a:ext uri="{FF2B5EF4-FFF2-40B4-BE49-F238E27FC236}">
                  <a16:creationId xmlns:a16="http://schemas.microsoft.com/office/drawing/2014/main" id="{2388981B-C144-57FA-15A3-E32F08EEDE59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;p16">
              <a:extLst>
                <a:ext uri="{FF2B5EF4-FFF2-40B4-BE49-F238E27FC236}">
                  <a16:creationId xmlns:a16="http://schemas.microsoft.com/office/drawing/2014/main" id="{DADC7D63-1AFE-980E-DC71-995A5F3DC69B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;p16">
              <a:extLst>
                <a:ext uri="{FF2B5EF4-FFF2-40B4-BE49-F238E27FC236}">
                  <a16:creationId xmlns:a16="http://schemas.microsoft.com/office/drawing/2014/main" id="{98ED52E1-1C35-98AE-50AB-F6FA25FFB308}"/>
                </a:ext>
              </a:extLst>
            </p:cNvPr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1;p16">
              <a:extLst>
                <a:ext uri="{FF2B5EF4-FFF2-40B4-BE49-F238E27FC236}">
                  <a16:creationId xmlns:a16="http://schemas.microsoft.com/office/drawing/2014/main" id="{BDBE3D2B-6266-7424-171B-0FCF6BE09B93}"/>
                </a:ext>
              </a:extLst>
            </p:cNvPr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Google Shape;152;p16">
              <a:extLst>
                <a:ext uri="{FF2B5EF4-FFF2-40B4-BE49-F238E27FC236}">
                  <a16:creationId xmlns:a16="http://schemas.microsoft.com/office/drawing/2014/main" id="{F2F01E32-AF31-0C72-ED7D-932C53E3EF97}"/>
                </a:ext>
              </a:extLst>
            </p:cNvPr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3;p16">
              <a:extLst>
                <a:ext uri="{FF2B5EF4-FFF2-40B4-BE49-F238E27FC236}">
                  <a16:creationId xmlns:a16="http://schemas.microsoft.com/office/drawing/2014/main" id="{0C9B7702-105B-FB26-028A-AC2638F480C3}"/>
                </a:ext>
              </a:extLst>
            </p:cNvPr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" name="Google Shape;154;p16">
              <a:extLst>
                <a:ext uri="{FF2B5EF4-FFF2-40B4-BE49-F238E27FC236}">
                  <a16:creationId xmlns:a16="http://schemas.microsoft.com/office/drawing/2014/main" id="{BD501A60-FB24-88EA-F18E-7F2047DF3851}"/>
                </a:ext>
              </a:extLst>
            </p:cNvPr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7" name="Google Shape;155;p16">
                <a:extLst>
                  <a:ext uri="{FF2B5EF4-FFF2-40B4-BE49-F238E27FC236}">
                    <a16:creationId xmlns:a16="http://schemas.microsoft.com/office/drawing/2014/main" id="{FD20D46D-4270-23CB-CE39-22C6C740D305}"/>
                  </a:ext>
                </a:extLst>
              </p:cNvPr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6;p16">
                <a:extLst>
                  <a:ext uri="{FF2B5EF4-FFF2-40B4-BE49-F238E27FC236}">
                    <a16:creationId xmlns:a16="http://schemas.microsoft.com/office/drawing/2014/main" id="{E1241E2F-1859-E352-45C9-EA3F0628B10E}"/>
                  </a:ext>
                </a:extLst>
              </p:cNvPr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57;p16">
              <a:extLst>
                <a:ext uri="{FF2B5EF4-FFF2-40B4-BE49-F238E27FC236}">
                  <a16:creationId xmlns:a16="http://schemas.microsoft.com/office/drawing/2014/main" id="{CB6A73AC-0D2C-415D-6D9A-C65863D5EB2F}"/>
                </a:ext>
              </a:extLst>
            </p:cNvPr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4" name="Google Shape;158;p16">
                <a:extLst>
                  <a:ext uri="{FF2B5EF4-FFF2-40B4-BE49-F238E27FC236}">
                    <a16:creationId xmlns:a16="http://schemas.microsoft.com/office/drawing/2014/main" id="{E55F6904-9E8B-03AD-1B48-B6845E8D0E11}"/>
                  </a:ext>
                </a:extLst>
              </p:cNvPr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9;p16">
                <a:extLst>
                  <a:ext uri="{FF2B5EF4-FFF2-40B4-BE49-F238E27FC236}">
                    <a16:creationId xmlns:a16="http://schemas.microsoft.com/office/drawing/2014/main" id="{E33F0CAA-DF42-144A-079A-86E72C1D0A0E}"/>
                  </a:ext>
                </a:extLst>
              </p:cNvPr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;p16">
                <a:extLst>
                  <a:ext uri="{FF2B5EF4-FFF2-40B4-BE49-F238E27FC236}">
                    <a16:creationId xmlns:a16="http://schemas.microsoft.com/office/drawing/2014/main" id="{053FFB3D-9DB5-2370-3987-A4F21D6499C0}"/>
                  </a:ext>
                </a:extLst>
              </p:cNvPr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61;p16">
              <a:extLst>
                <a:ext uri="{FF2B5EF4-FFF2-40B4-BE49-F238E27FC236}">
                  <a16:creationId xmlns:a16="http://schemas.microsoft.com/office/drawing/2014/main" id="{B1BBD3AC-EDD5-0A11-A4AD-D60213470850}"/>
                </a:ext>
              </a:extLst>
            </p:cNvPr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6" name="Google Shape;162;p16">
                <a:extLst>
                  <a:ext uri="{FF2B5EF4-FFF2-40B4-BE49-F238E27FC236}">
                    <a16:creationId xmlns:a16="http://schemas.microsoft.com/office/drawing/2014/main" id="{0D8083CC-F68B-83FF-3484-1FF0DC12BD29}"/>
                  </a:ext>
                </a:extLst>
              </p:cNvPr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3;p16">
                <a:extLst>
                  <a:ext uri="{FF2B5EF4-FFF2-40B4-BE49-F238E27FC236}">
                    <a16:creationId xmlns:a16="http://schemas.microsoft.com/office/drawing/2014/main" id="{5D979D68-D1D8-2672-1FA4-7841634225B9}"/>
                  </a:ext>
                </a:extLst>
              </p:cNvPr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4;p16">
                <a:extLst>
                  <a:ext uri="{FF2B5EF4-FFF2-40B4-BE49-F238E27FC236}">
                    <a16:creationId xmlns:a16="http://schemas.microsoft.com/office/drawing/2014/main" id="{0DE87C4A-048D-C733-78C1-A20965BCBE17}"/>
                  </a:ext>
                </a:extLst>
              </p:cNvPr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5;p16">
                <a:extLst>
                  <a:ext uri="{FF2B5EF4-FFF2-40B4-BE49-F238E27FC236}">
                    <a16:creationId xmlns:a16="http://schemas.microsoft.com/office/drawing/2014/main" id="{9D9CC517-DCEF-117B-6EA6-F5E923517231}"/>
                  </a:ext>
                </a:extLst>
              </p:cNvPr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6;p16">
                <a:extLst>
                  <a:ext uri="{FF2B5EF4-FFF2-40B4-BE49-F238E27FC236}">
                    <a16:creationId xmlns:a16="http://schemas.microsoft.com/office/drawing/2014/main" id="{39D461C1-F288-B7A8-0F95-262CD3F01F99}"/>
                  </a:ext>
                </a:extLst>
              </p:cNvPr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7;p16">
                <a:extLst>
                  <a:ext uri="{FF2B5EF4-FFF2-40B4-BE49-F238E27FC236}">
                    <a16:creationId xmlns:a16="http://schemas.microsoft.com/office/drawing/2014/main" id="{72639C89-4AB4-E426-FE40-560E713F25EF}"/>
                  </a:ext>
                </a:extLst>
              </p:cNvPr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68;p16">
                <a:extLst>
                  <a:ext uri="{FF2B5EF4-FFF2-40B4-BE49-F238E27FC236}">
                    <a16:creationId xmlns:a16="http://schemas.microsoft.com/office/drawing/2014/main" id="{940DA2B6-88EB-40DF-13F6-171B71BFE7EC}"/>
                  </a:ext>
                </a:extLst>
              </p:cNvPr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69;p16">
                <a:extLst>
                  <a:ext uri="{FF2B5EF4-FFF2-40B4-BE49-F238E27FC236}">
                    <a16:creationId xmlns:a16="http://schemas.microsoft.com/office/drawing/2014/main" id="{0916BBFF-5E8D-A742-90F3-85D7411A5465}"/>
                  </a:ext>
                </a:extLst>
              </p:cNvPr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" name="Google Shape;170;p16">
              <a:extLst>
                <a:ext uri="{FF2B5EF4-FFF2-40B4-BE49-F238E27FC236}">
                  <a16:creationId xmlns:a16="http://schemas.microsoft.com/office/drawing/2014/main" id="{24B27BE2-400D-BFD3-E5A4-47ADC7A79FFA}"/>
                </a:ext>
              </a:extLst>
            </p:cNvPr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71;p16">
              <a:extLst>
                <a:ext uri="{FF2B5EF4-FFF2-40B4-BE49-F238E27FC236}">
                  <a16:creationId xmlns:a16="http://schemas.microsoft.com/office/drawing/2014/main" id="{FF230836-E36B-1B06-6EAC-9DB8282B1C34}"/>
                </a:ext>
              </a:extLst>
            </p:cNvPr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" name="Graphique 39" descr="Bras musclé avec un remplissage uni">
            <a:extLst>
              <a:ext uri="{FF2B5EF4-FFF2-40B4-BE49-F238E27FC236}">
                <a16:creationId xmlns:a16="http://schemas.microsoft.com/office/drawing/2014/main" id="{615E2D41-0A27-86EB-C1C4-E8FDE71D0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0659" y="406193"/>
            <a:ext cx="578900" cy="5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0D098-6B18-2A06-1FAA-8AA43EE2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507" y="491884"/>
            <a:ext cx="6425700" cy="612600"/>
          </a:xfrm>
        </p:spPr>
        <p:txBody>
          <a:bodyPr/>
          <a:lstStyle/>
          <a:p>
            <a:r>
              <a:rPr lang="fr-FR" dirty="0"/>
              <a:t>Point de passage application du cours: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1659A0-6215-F4D7-F351-5DC6351F4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11" name="Google Shape;146;p16">
            <a:extLst>
              <a:ext uri="{FF2B5EF4-FFF2-40B4-BE49-F238E27FC236}">
                <a16:creationId xmlns:a16="http://schemas.microsoft.com/office/drawing/2014/main" id="{B708789B-3D19-B73B-6793-84AFCD6C415D}"/>
              </a:ext>
            </a:extLst>
          </p:cNvPr>
          <p:cNvGrpSpPr/>
          <p:nvPr/>
        </p:nvGrpSpPr>
        <p:grpSpPr>
          <a:xfrm>
            <a:off x="723837" y="552000"/>
            <a:ext cx="1218671" cy="1640915"/>
            <a:chOff x="723837" y="552000"/>
            <a:chExt cx="1218671" cy="1640915"/>
          </a:xfrm>
        </p:grpSpPr>
        <p:sp>
          <p:nvSpPr>
            <p:cNvPr id="12" name="Google Shape;147;p16">
              <a:extLst>
                <a:ext uri="{FF2B5EF4-FFF2-40B4-BE49-F238E27FC236}">
                  <a16:creationId xmlns:a16="http://schemas.microsoft.com/office/drawing/2014/main" id="{4BDD4938-22BD-6453-F690-2AB7FC55DD80}"/>
                </a:ext>
              </a:extLst>
            </p:cNvPr>
            <p:cNvSpPr/>
            <p:nvPr/>
          </p:nvSpPr>
          <p:spPr>
            <a:xfrm>
              <a:off x="729625" y="552000"/>
              <a:ext cx="98100" cy="9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;p16">
              <a:extLst>
                <a:ext uri="{FF2B5EF4-FFF2-40B4-BE49-F238E27FC236}">
                  <a16:creationId xmlns:a16="http://schemas.microsoft.com/office/drawing/2014/main" id="{9B7861DC-B0C6-FDF0-66A6-8CA56D3FD64C}"/>
                </a:ext>
              </a:extLst>
            </p:cNvPr>
            <p:cNvSpPr/>
            <p:nvPr/>
          </p:nvSpPr>
          <p:spPr>
            <a:xfrm>
              <a:off x="882900" y="552000"/>
              <a:ext cx="98100" cy="98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;p16">
              <a:extLst>
                <a:ext uri="{FF2B5EF4-FFF2-40B4-BE49-F238E27FC236}">
                  <a16:creationId xmlns:a16="http://schemas.microsoft.com/office/drawing/2014/main" id="{FF09EDFC-99CD-499B-3887-C34C037EF02C}"/>
                </a:ext>
              </a:extLst>
            </p:cNvPr>
            <p:cNvSpPr/>
            <p:nvPr/>
          </p:nvSpPr>
          <p:spPr>
            <a:xfrm>
              <a:off x="1036175" y="552000"/>
              <a:ext cx="98100" cy="9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0;p16">
              <a:extLst>
                <a:ext uri="{FF2B5EF4-FFF2-40B4-BE49-F238E27FC236}">
                  <a16:creationId xmlns:a16="http://schemas.microsoft.com/office/drawing/2014/main" id="{B9EB3F6B-BDE9-184B-ECA7-3EDA784ED414}"/>
                </a:ext>
              </a:extLst>
            </p:cNvPr>
            <p:cNvSpPr/>
            <p:nvPr/>
          </p:nvSpPr>
          <p:spPr>
            <a:xfrm>
              <a:off x="1379968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1;p16">
              <a:extLst>
                <a:ext uri="{FF2B5EF4-FFF2-40B4-BE49-F238E27FC236}">
                  <a16:creationId xmlns:a16="http://schemas.microsoft.com/office/drawing/2014/main" id="{A90ECB4B-FB7C-7B25-08D3-8090D1336671}"/>
                </a:ext>
              </a:extLst>
            </p:cNvPr>
            <p:cNvSpPr/>
            <p:nvPr/>
          </p:nvSpPr>
          <p:spPr>
            <a:xfrm>
              <a:off x="1483960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52;p16">
              <a:extLst>
                <a:ext uri="{FF2B5EF4-FFF2-40B4-BE49-F238E27FC236}">
                  <a16:creationId xmlns:a16="http://schemas.microsoft.com/office/drawing/2014/main" id="{7FBF2DB5-7750-9C77-68BC-D45D3CF4FD9E}"/>
                </a:ext>
              </a:extLst>
            </p:cNvPr>
            <p:cNvSpPr/>
            <p:nvPr/>
          </p:nvSpPr>
          <p:spPr>
            <a:xfrm flipH="1">
              <a:off x="1686874" y="618464"/>
              <a:ext cx="255633" cy="250348"/>
            </a:xfrm>
            <a:custGeom>
              <a:avLst/>
              <a:gdLst/>
              <a:ahLst/>
              <a:cxnLst/>
              <a:rect l="l" t="t" r="r" b="b"/>
              <a:pathLst>
                <a:path w="11027" h="10799" extrusionOk="0">
                  <a:moveTo>
                    <a:pt x="5504" y="1"/>
                  </a:moveTo>
                  <a:cubicBezTo>
                    <a:pt x="5436" y="1"/>
                    <a:pt x="5367" y="2"/>
                    <a:pt x="5298" y="4"/>
                  </a:cubicBezTo>
                  <a:cubicBezTo>
                    <a:pt x="2331" y="130"/>
                    <a:pt x="1" y="2639"/>
                    <a:pt x="126" y="5621"/>
                  </a:cubicBezTo>
                  <a:cubicBezTo>
                    <a:pt x="234" y="8525"/>
                    <a:pt x="2618" y="10799"/>
                    <a:pt x="5498" y="10799"/>
                  </a:cubicBezTo>
                  <a:cubicBezTo>
                    <a:pt x="5575" y="10799"/>
                    <a:pt x="5652" y="10797"/>
                    <a:pt x="5729" y="10794"/>
                  </a:cubicBezTo>
                  <a:cubicBezTo>
                    <a:pt x="8710" y="10683"/>
                    <a:pt x="11027" y="8173"/>
                    <a:pt x="10916" y="5191"/>
                  </a:cubicBezTo>
                  <a:cubicBezTo>
                    <a:pt x="10793" y="2279"/>
                    <a:pt x="8395" y="1"/>
                    <a:pt x="55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3;p16">
              <a:extLst>
                <a:ext uri="{FF2B5EF4-FFF2-40B4-BE49-F238E27FC236}">
                  <a16:creationId xmlns:a16="http://schemas.microsoft.com/office/drawing/2014/main" id="{913B3A35-566E-668B-3FAB-9ABD5F46C3C2}"/>
                </a:ext>
              </a:extLst>
            </p:cNvPr>
            <p:cNvSpPr/>
            <p:nvPr/>
          </p:nvSpPr>
          <p:spPr>
            <a:xfrm flipH="1">
              <a:off x="1790866" y="686786"/>
              <a:ext cx="47650" cy="117350"/>
            </a:xfrm>
            <a:custGeom>
              <a:avLst/>
              <a:gdLst/>
              <a:ahLst/>
              <a:cxnLst/>
              <a:rect l="l" t="t" r="r" b="b"/>
              <a:pathLst>
                <a:path w="1906" h="4694" extrusionOk="0">
                  <a:moveTo>
                    <a:pt x="1906" y="0"/>
                  </a:moveTo>
                  <a:lnTo>
                    <a:pt x="0" y="2347"/>
                  </a:lnTo>
                  <a:lnTo>
                    <a:pt x="1857" y="4694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9" name="Google Shape;154;p16">
              <a:extLst>
                <a:ext uri="{FF2B5EF4-FFF2-40B4-BE49-F238E27FC236}">
                  <a16:creationId xmlns:a16="http://schemas.microsoft.com/office/drawing/2014/main" id="{6FCEC446-8C5C-4703-DB7E-D6963D91E683}"/>
                </a:ext>
              </a:extLst>
            </p:cNvPr>
            <p:cNvGrpSpPr/>
            <p:nvPr/>
          </p:nvGrpSpPr>
          <p:grpSpPr>
            <a:xfrm>
              <a:off x="729630" y="1968358"/>
              <a:ext cx="255615" cy="224557"/>
              <a:chOff x="6184139" y="1980808"/>
              <a:chExt cx="451696" cy="396814"/>
            </a:xfrm>
          </p:grpSpPr>
          <p:sp>
            <p:nvSpPr>
              <p:cNvPr id="35" name="Google Shape;155;p16">
                <a:extLst>
                  <a:ext uri="{FF2B5EF4-FFF2-40B4-BE49-F238E27FC236}">
                    <a16:creationId xmlns:a16="http://schemas.microsoft.com/office/drawing/2014/main" id="{C4DBC113-5C3C-5D88-D7E6-708547744483}"/>
                  </a:ext>
                </a:extLst>
              </p:cNvPr>
              <p:cNvSpPr/>
              <p:nvPr/>
            </p:nvSpPr>
            <p:spPr>
              <a:xfrm>
                <a:off x="6184139" y="1980808"/>
                <a:ext cx="451696" cy="396814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8322" extrusionOk="0">
                    <a:moveTo>
                      <a:pt x="4272" y="361"/>
                    </a:moveTo>
                    <a:cubicBezTo>
                      <a:pt x="4675" y="361"/>
                      <a:pt x="5063" y="583"/>
                      <a:pt x="5257" y="943"/>
                    </a:cubicBezTo>
                    <a:cubicBezTo>
                      <a:pt x="5285" y="1013"/>
                      <a:pt x="5354" y="1041"/>
                      <a:pt x="5437" y="1041"/>
                    </a:cubicBezTo>
                    <a:cubicBezTo>
                      <a:pt x="5466" y="1038"/>
                      <a:pt x="5495" y="1036"/>
                      <a:pt x="5524" y="1036"/>
                    </a:cubicBezTo>
                    <a:cubicBezTo>
                      <a:pt x="5868" y="1036"/>
                      <a:pt x="6196" y="1263"/>
                      <a:pt x="6324" y="1596"/>
                    </a:cubicBezTo>
                    <a:cubicBezTo>
                      <a:pt x="6349" y="1657"/>
                      <a:pt x="6408" y="1709"/>
                      <a:pt x="6480" y="1709"/>
                    </a:cubicBezTo>
                    <a:cubicBezTo>
                      <a:pt x="6489" y="1709"/>
                      <a:pt x="6497" y="1708"/>
                      <a:pt x="6505" y="1707"/>
                    </a:cubicBezTo>
                    <a:cubicBezTo>
                      <a:pt x="6521" y="1705"/>
                      <a:pt x="6536" y="1704"/>
                      <a:pt x="6552" y="1704"/>
                    </a:cubicBezTo>
                    <a:cubicBezTo>
                      <a:pt x="6838" y="1704"/>
                      <a:pt x="7088" y="1944"/>
                      <a:pt x="7088" y="2234"/>
                    </a:cubicBezTo>
                    <a:cubicBezTo>
                      <a:pt x="7088" y="2524"/>
                      <a:pt x="6851" y="2760"/>
                      <a:pt x="6561" y="2760"/>
                    </a:cubicBezTo>
                    <a:lnTo>
                      <a:pt x="6311" y="2760"/>
                    </a:lnTo>
                    <a:lnTo>
                      <a:pt x="6311" y="2178"/>
                    </a:lnTo>
                    <a:cubicBezTo>
                      <a:pt x="6311" y="2073"/>
                      <a:pt x="6222" y="1988"/>
                      <a:pt x="6120" y="1988"/>
                    </a:cubicBezTo>
                    <a:cubicBezTo>
                      <a:pt x="6101" y="1988"/>
                      <a:pt x="6081" y="1991"/>
                      <a:pt x="6061" y="1997"/>
                    </a:cubicBezTo>
                    <a:lnTo>
                      <a:pt x="4064" y="2566"/>
                    </a:lnTo>
                    <a:cubicBezTo>
                      <a:pt x="3981" y="2594"/>
                      <a:pt x="3926" y="2677"/>
                      <a:pt x="3939" y="2760"/>
                    </a:cubicBezTo>
                    <a:lnTo>
                      <a:pt x="3066" y="2760"/>
                    </a:lnTo>
                    <a:cubicBezTo>
                      <a:pt x="2678" y="2760"/>
                      <a:pt x="2345" y="2413"/>
                      <a:pt x="2373" y="2025"/>
                    </a:cubicBezTo>
                    <a:cubicBezTo>
                      <a:pt x="2373" y="1886"/>
                      <a:pt x="2441" y="1720"/>
                      <a:pt x="2552" y="1609"/>
                    </a:cubicBezTo>
                    <a:cubicBezTo>
                      <a:pt x="2678" y="1470"/>
                      <a:pt x="2830" y="1401"/>
                      <a:pt x="3011" y="1387"/>
                    </a:cubicBezTo>
                    <a:cubicBezTo>
                      <a:pt x="3094" y="1374"/>
                      <a:pt x="3163" y="1318"/>
                      <a:pt x="3177" y="1235"/>
                    </a:cubicBezTo>
                    <a:cubicBezTo>
                      <a:pt x="3232" y="999"/>
                      <a:pt x="3371" y="777"/>
                      <a:pt x="3565" y="610"/>
                    </a:cubicBezTo>
                    <a:cubicBezTo>
                      <a:pt x="3773" y="444"/>
                      <a:pt x="4009" y="361"/>
                      <a:pt x="4272" y="361"/>
                    </a:cubicBezTo>
                    <a:close/>
                    <a:moveTo>
                      <a:pt x="5936" y="2413"/>
                    </a:moveTo>
                    <a:lnTo>
                      <a:pt x="5936" y="2816"/>
                    </a:lnTo>
                    <a:lnTo>
                      <a:pt x="4300" y="3301"/>
                    </a:lnTo>
                    <a:lnTo>
                      <a:pt x="4300" y="2885"/>
                    </a:lnTo>
                    <a:lnTo>
                      <a:pt x="5936" y="2413"/>
                    </a:lnTo>
                    <a:close/>
                    <a:moveTo>
                      <a:pt x="5618" y="4493"/>
                    </a:moveTo>
                    <a:cubicBezTo>
                      <a:pt x="5797" y="4493"/>
                      <a:pt x="5936" y="4632"/>
                      <a:pt x="5936" y="4813"/>
                    </a:cubicBezTo>
                    <a:lnTo>
                      <a:pt x="5936" y="4826"/>
                    </a:lnTo>
                    <a:lnTo>
                      <a:pt x="5936" y="4841"/>
                    </a:lnTo>
                    <a:cubicBezTo>
                      <a:pt x="5936" y="5007"/>
                      <a:pt x="5797" y="5146"/>
                      <a:pt x="5618" y="5146"/>
                    </a:cubicBezTo>
                    <a:lnTo>
                      <a:pt x="5326" y="5146"/>
                    </a:lnTo>
                    <a:cubicBezTo>
                      <a:pt x="5146" y="5146"/>
                      <a:pt x="5007" y="5007"/>
                      <a:pt x="5007" y="4841"/>
                    </a:cubicBezTo>
                    <a:lnTo>
                      <a:pt x="5007" y="4813"/>
                    </a:lnTo>
                    <a:cubicBezTo>
                      <a:pt x="5007" y="4632"/>
                      <a:pt x="5146" y="4493"/>
                      <a:pt x="5326" y="4493"/>
                    </a:cubicBezTo>
                    <a:close/>
                    <a:moveTo>
                      <a:pt x="3621" y="4909"/>
                    </a:moveTo>
                    <a:cubicBezTo>
                      <a:pt x="3800" y="4909"/>
                      <a:pt x="3939" y="5048"/>
                      <a:pt x="3939" y="5215"/>
                    </a:cubicBezTo>
                    <a:lnTo>
                      <a:pt x="3939" y="5229"/>
                    </a:lnTo>
                    <a:lnTo>
                      <a:pt x="3939" y="5242"/>
                    </a:lnTo>
                    <a:cubicBezTo>
                      <a:pt x="3939" y="5409"/>
                      <a:pt x="3800" y="5547"/>
                      <a:pt x="3621" y="5547"/>
                    </a:cubicBezTo>
                    <a:lnTo>
                      <a:pt x="3316" y="5547"/>
                    </a:lnTo>
                    <a:cubicBezTo>
                      <a:pt x="3149" y="5547"/>
                      <a:pt x="3011" y="5409"/>
                      <a:pt x="3011" y="5242"/>
                    </a:cubicBezTo>
                    <a:lnTo>
                      <a:pt x="3011" y="5215"/>
                    </a:lnTo>
                    <a:cubicBezTo>
                      <a:pt x="3011" y="5048"/>
                      <a:pt x="3149" y="4909"/>
                      <a:pt x="3316" y="4909"/>
                    </a:cubicBezTo>
                    <a:close/>
                    <a:moveTo>
                      <a:pt x="7615" y="2483"/>
                    </a:moveTo>
                    <a:lnTo>
                      <a:pt x="7615" y="6200"/>
                    </a:lnTo>
                    <a:lnTo>
                      <a:pt x="1873" y="6200"/>
                    </a:lnTo>
                    <a:lnTo>
                      <a:pt x="1873" y="2483"/>
                    </a:lnTo>
                    <a:lnTo>
                      <a:pt x="2081" y="2483"/>
                    </a:lnTo>
                    <a:cubicBezTo>
                      <a:pt x="2247" y="2871"/>
                      <a:pt x="2636" y="3134"/>
                      <a:pt x="3066" y="3134"/>
                    </a:cubicBezTo>
                    <a:lnTo>
                      <a:pt x="3939" y="3134"/>
                    </a:lnTo>
                    <a:lnTo>
                      <a:pt x="3939" y="4619"/>
                    </a:lnTo>
                    <a:cubicBezTo>
                      <a:pt x="3843" y="4563"/>
                      <a:pt x="3732" y="4536"/>
                      <a:pt x="3621" y="4536"/>
                    </a:cubicBezTo>
                    <a:lnTo>
                      <a:pt x="3316" y="4536"/>
                    </a:lnTo>
                    <a:cubicBezTo>
                      <a:pt x="2941" y="4536"/>
                      <a:pt x="2636" y="4841"/>
                      <a:pt x="2636" y="5215"/>
                    </a:cubicBezTo>
                    <a:lnTo>
                      <a:pt x="2636" y="5242"/>
                    </a:lnTo>
                    <a:cubicBezTo>
                      <a:pt x="2636" y="5617"/>
                      <a:pt x="2941" y="5922"/>
                      <a:pt x="3316" y="5922"/>
                    </a:cubicBezTo>
                    <a:lnTo>
                      <a:pt x="3621" y="5922"/>
                    </a:lnTo>
                    <a:cubicBezTo>
                      <a:pt x="4009" y="5922"/>
                      <a:pt x="4300" y="5590"/>
                      <a:pt x="4300" y="5215"/>
                    </a:cubicBezTo>
                    <a:lnTo>
                      <a:pt x="4300" y="3676"/>
                    </a:lnTo>
                    <a:lnTo>
                      <a:pt x="5936" y="3204"/>
                    </a:lnTo>
                    <a:lnTo>
                      <a:pt x="5936" y="4203"/>
                    </a:lnTo>
                    <a:cubicBezTo>
                      <a:pt x="5840" y="4161"/>
                      <a:pt x="5742" y="4133"/>
                      <a:pt x="5618" y="4133"/>
                    </a:cubicBezTo>
                    <a:lnTo>
                      <a:pt x="5326" y="4133"/>
                    </a:lnTo>
                    <a:cubicBezTo>
                      <a:pt x="4952" y="4133"/>
                      <a:pt x="4647" y="4438"/>
                      <a:pt x="4647" y="4813"/>
                    </a:cubicBezTo>
                    <a:lnTo>
                      <a:pt x="4647" y="4841"/>
                    </a:lnTo>
                    <a:cubicBezTo>
                      <a:pt x="4647" y="5215"/>
                      <a:pt x="4952" y="5520"/>
                      <a:pt x="5326" y="5520"/>
                    </a:cubicBezTo>
                    <a:lnTo>
                      <a:pt x="5618" y="5520"/>
                    </a:lnTo>
                    <a:cubicBezTo>
                      <a:pt x="6006" y="5520"/>
                      <a:pt x="6311" y="5187"/>
                      <a:pt x="6311" y="4813"/>
                    </a:cubicBezTo>
                    <a:lnTo>
                      <a:pt x="6311" y="3134"/>
                    </a:lnTo>
                    <a:lnTo>
                      <a:pt x="6561" y="3134"/>
                    </a:lnTo>
                    <a:cubicBezTo>
                      <a:pt x="6962" y="3134"/>
                      <a:pt x="7323" y="2857"/>
                      <a:pt x="7434" y="2483"/>
                    </a:cubicBezTo>
                    <a:close/>
                    <a:moveTo>
                      <a:pt x="8044" y="1664"/>
                    </a:moveTo>
                    <a:cubicBezTo>
                      <a:pt x="8253" y="1664"/>
                      <a:pt x="8432" y="1831"/>
                      <a:pt x="8432" y="2053"/>
                    </a:cubicBezTo>
                    <a:lnTo>
                      <a:pt x="8432" y="6629"/>
                    </a:lnTo>
                    <a:cubicBezTo>
                      <a:pt x="8432" y="6838"/>
                      <a:pt x="8253" y="7017"/>
                      <a:pt x="8044" y="7017"/>
                    </a:cubicBezTo>
                    <a:lnTo>
                      <a:pt x="1443" y="7017"/>
                    </a:lnTo>
                    <a:cubicBezTo>
                      <a:pt x="1221" y="7017"/>
                      <a:pt x="1055" y="6838"/>
                      <a:pt x="1055" y="6629"/>
                    </a:cubicBezTo>
                    <a:lnTo>
                      <a:pt x="1055" y="2053"/>
                    </a:lnTo>
                    <a:cubicBezTo>
                      <a:pt x="1055" y="1831"/>
                      <a:pt x="1221" y="1664"/>
                      <a:pt x="1443" y="1664"/>
                    </a:cubicBezTo>
                    <a:lnTo>
                      <a:pt x="2081" y="1664"/>
                    </a:lnTo>
                    <a:cubicBezTo>
                      <a:pt x="2025" y="1803"/>
                      <a:pt x="1998" y="1956"/>
                      <a:pt x="1998" y="2108"/>
                    </a:cubicBezTo>
                    <a:lnTo>
                      <a:pt x="1679" y="2108"/>
                    </a:lnTo>
                    <a:cubicBezTo>
                      <a:pt x="1582" y="2108"/>
                      <a:pt x="1498" y="2191"/>
                      <a:pt x="1498" y="2289"/>
                    </a:cubicBezTo>
                    <a:lnTo>
                      <a:pt x="1498" y="6394"/>
                    </a:lnTo>
                    <a:cubicBezTo>
                      <a:pt x="1498" y="6490"/>
                      <a:pt x="1582" y="6574"/>
                      <a:pt x="1679" y="6574"/>
                    </a:cubicBezTo>
                    <a:lnTo>
                      <a:pt x="7794" y="6574"/>
                    </a:lnTo>
                    <a:cubicBezTo>
                      <a:pt x="7905" y="6574"/>
                      <a:pt x="7989" y="6490"/>
                      <a:pt x="7989" y="6394"/>
                    </a:cubicBezTo>
                    <a:lnTo>
                      <a:pt x="7989" y="2289"/>
                    </a:lnTo>
                    <a:cubicBezTo>
                      <a:pt x="7989" y="2191"/>
                      <a:pt x="7905" y="2108"/>
                      <a:pt x="7794" y="2108"/>
                    </a:cubicBezTo>
                    <a:lnTo>
                      <a:pt x="7448" y="2108"/>
                    </a:lnTo>
                    <a:cubicBezTo>
                      <a:pt x="7434" y="1942"/>
                      <a:pt x="7365" y="1790"/>
                      <a:pt x="7254" y="1664"/>
                    </a:cubicBezTo>
                    <a:close/>
                    <a:moveTo>
                      <a:pt x="4272" y="0"/>
                    </a:moveTo>
                    <a:cubicBezTo>
                      <a:pt x="3926" y="0"/>
                      <a:pt x="3593" y="111"/>
                      <a:pt x="3329" y="320"/>
                    </a:cubicBezTo>
                    <a:cubicBezTo>
                      <a:pt x="3107" y="514"/>
                      <a:pt x="2941" y="749"/>
                      <a:pt x="2844" y="1026"/>
                    </a:cubicBezTo>
                    <a:cubicBezTo>
                      <a:pt x="2663" y="1069"/>
                      <a:pt x="2484" y="1165"/>
                      <a:pt x="2345" y="1290"/>
                    </a:cubicBezTo>
                    <a:lnTo>
                      <a:pt x="1443" y="1290"/>
                    </a:lnTo>
                    <a:cubicBezTo>
                      <a:pt x="1027" y="1290"/>
                      <a:pt x="681" y="1637"/>
                      <a:pt x="681" y="2053"/>
                    </a:cubicBezTo>
                    <a:lnTo>
                      <a:pt x="681" y="6629"/>
                    </a:lnTo>
                    <a:cubicBezTo>
                      <a:pt x="681" y="6768"/>
                      <a:pt x="722" y="6906"/>
                      <a:pt x="792" y="7017"/>
                    </a:cubicBezTo>
                    <a:lnTo>
                      <a:pt x="195" y="7017"/>
                    </a:lnTo>
                    <a:cubicBezTo>
                      <a:pt x="84" y="7017"/>
                      <a:pt x="1" y="7101"/>
                      <a:pt x="1" y="7198"/>
                    </a:cubicBezTo>
                    <a:lnTo>
                      <a:pt x="1" y="7642"/>
                    </a:lnTo>
                    <a:cubicBezTo>
                      <a:pt x="1" y="8016"/>
                      <a:pt x="320" y="8321"/>
                      <a:pt x="694" y="8321"/>
                    </a:cubicBezTo>
                    <a:lnTo>
                      <a:pt x="3926" y="8321"/>
                    </a:lnTo>
                    <a:cubicBezTo>
                      <a:pt x="4037" y="8321"/>
                      <a:pt x="4120" y="8238"/>
                      <a:pt x="4120" y="8141"/>
                    </a:cubicBezTo>
                    <a:cubicBezTo>
                      <a:pt x="4120" y="8030"/>
                      <a:pt x="4037" y="7947"/>
                      <a:pt x="3926" y="7947"/>
                    </a:cubicBezTo>
                    <a:lnTo>
                      <a:pt x="694" y="7947"/>
                    </a:lnTo>
                    <a:cubicBezTo>
                      <a:pt x="514" y="7947"/>
                      <a:pt x="376" y="7808"/>
                      <a:pt x="376" y="7642"/>
                    </a:cubicBezTo>
                    <a:lnTo>
                      <a:pt x="376" y="7392"/>
                    </a:lnTo>
                    <a:lnTo>
                      <a:pt x="9098" y="7392"/>
                    </a:lnTo>
                    <a:lnTo>
                      <a:pt x="9098" y="7642"/>
                    </a:lnTo>
                    <a:cubicBezTo>
                      <a:pt x="9098" y="7808"/>
                      <a:pt x="8959" y="7947"/>
                      <a:pt x="8793" y="7947"/>
                    </a:cubicBezTo>
                    <a:lnTo>
                      <a:pt x="5562" y="7947"/>
                    </a:lnTo>
                    <a:cubicBezTo>
                      <a:pt x="5451" y="7947"/>
                      <a:pt x="5368" y="8030"/>
                      <a:pt x="5368" y="8141"/>
                    </a:cubicBezTo>
                    <a:cubicBezTo>
                      <a:pt x="5368" y="8238"/>
                      <a:pt x="5451" y="8321"/>
                      <a:pt x="5562" y="8321"/>
                    </a:cubicBezTo>
                    <a:lnTo>
                      <a:pt x="8793" y="8321"/>
                    </a:lnTo>
                    <a:cubicBezTo>
                      <a:pt x="9168" y="8321"/>
                      <a:pt x="9473" y="8016"/>
                      <a:pt x="9473" y="7642"/>
                    </a:cubicBezTo>
                    <a:lnTo>
                      <a:pt x="9473" y="7198"/>
                    </a:lnTo>
                    <a:cubicBezTo>
                      <a:pt x="9473" y="7101"/>
                      <a:pt x="9390" y="7017"/>
                      <a:pt x="9292" y="7017"/>
                    </a:cubicBezTo>
                    <a:lnTo>
                      <a:pt x="8696" y="7017"/>
                    </a:lnTo>
                    <a:cubicBezTo>
                      <a:pt x="8765" y="6906"/>
                      <a:pt x="8793" y="6768"/>
                      <a:pt x="8793" y="6629"/>
                    </a:cubicBezTo>
                    <a:lnTo>
                      <a:pt x="8793" y="2053"/>
                    </a:lnTo>
                    <a:cubicBezTo>
                      <a:pt x="8793" y="1637"/>
                      <a:pt x="8460" y="1290"/>
                      <a:pt x="8044" y="1290"/>
                    </a:cubicBezTo>
                    <a:lnTo>
                      <a:pt x="6588" y="1290"/>
                    </a:lnTo>
                    <a:cubicBezTo>
                      <a:pt x="6367" y="915"/>
                      <a:pt x="5964" y="666"/>
                      <a:pt x="5520" y="666"/>
                    </a:cubicBezTo>
                    <a:cubicBezTo>
                      <a:pt x="5243" y="250"/>
                      <a:pt x="4771" y="0"/>
                      <a:pt x="4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6;p16">
                <a:extLst>
                  <a:ext uri="{FF2B5EF4-FFF2-40B4-BE49-F238E27FC236}">
                    <a16:creationId xmlns:a16="http://schemas.microsoft.com/office/drawing/2014/main" id="{43302C1F-7E5F-3DD2-5FAF-53E7111D0EEE}"/>
                  </a:ext>
                </a:extLst>
              </p:cNvPr>
              <p:cNvSpPr/>
              <p:nvPr/>
            </p:nvSpPr>
            <p:spPr>
              <a:xfrm>
                <a:off x="6400384" y="2359892"/>
                <a:ext cx="19216" cy="174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67" extrusionOk="0">
                    <a:moveTo>
                      <a:pt x="192" y="0"/>
                    </a:moveTo>
                    <a:cubicBezTo>
                      <a:pt x="147" y="0"/>
                      <a:pt x="103" y="19"/>
                      <a:pt x="70" y="53"/>
                    </a:cubicBezTo>
                    <a:cubicBezTo>
                      <a:pt x="14" y="121"/>
                      <a:pt x="1" y="219"/>
                      <a:pt x="56" y="288"/>
                    </a:cubicBezTo>
                    <a:cubicBezTo>
                      <a:pt x="89" y="342"/>
                      <a:pt x="142" y="366"/>
                      <a:pt x="197" y="366"/>
                    </a:cubicBezTo>
                    <a:cubicBezTo>
                      <a:pt x="283" y="366"/>
                      <a:pt x="372" y="306"/>
                      <a:pt x="389" y="205"/>
                    </a:cubicBezTo>
                    <a:cubicBezTo>
                      <a:pt x="403" y="136"/>
                      <a:pt x="362" y="53"/>
                      <a:pt x="278" y="25"/>
                    </a:cubicBezTo>
                    <a:cubicBezTo>
                      <a:pt x="251" y="8"/>
                      <a:pt x="221" y="0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157;p16">
              <a:extLst>
                <a:ext uri="{FF2B5EF4-FFF2-40B4-BE49-F238E27FC236}">
                  <a16:creationId xmlns:a16="http://schemas.microsoft.com/office/drawing/2014/main" id="{5D9CFE25-3D4D-338D-3552-B5CDF0C96CDC}"/>
                </a:ext>
              </a:extLst>
            </p:cNvPr>
            <p:cNvGrpSpPr/>
            <p:nvPr/>
          </p:nvGrpSpPr>
          <p:grpSpPr>
            <a:xfrm>
              <a:off x="729630" y="975085"/>
              <a:ext cx="255615" cy="254967"/>
              <a:chOff x="6184139" y="1220827"/>
              <a:chExt cx="451696" cy="450552"/>
            </a:xfrm>
          </p:grpSpPr>
          <p:sp>
            <p:nvSpPr>
              <p:cNvPr id="32" name="Google Shape;158;p16">
                <a:extLst>
                  <a:ext uri="{FF2B5EF4-FFF2-40B4-BE49-F238E27FC236}">
                    <a16:creationId xmlns:a16="http://schemas.microsoft.com/office/drawing/2014/main" id="{7F48D9B3-79C5-9B05-7B52-D065260B9844}"/>
                  </a:ext>
                </a:extLst>
              </p:cNvPr>
              <p:cNvSpPr/>
              <p:nvPr/>
            </p:nvSpPr>
            <p:spPr>
              <a:xfrm>
                <a:off x="6353416" y="1390104"/>
                <a:ext cx="117776" cy="137087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2875" extrusionOk="0">
                    <a:moveTo>
                      <a:pt x="916" y="1946"/>
                    </a:moveTo>
                    <a:cubicBezTo>
                      <a:pt x="1069" y="1946"/>
                      <a:pt x="1193" y="2070"/>
                      <a:pt x="1193" y="2224"/>
                    </a:cubicBezTo>
                    <a:cubicBezTo>
                      <a:pt x="1193" y="2376"/>
                      <a:pt x="1069" y="2501"/>
                      <a:pt x="916" y="2501"/>
                    </a:cubicBezTo>
                    <a:lnTo>
                      <a:pt x="666" y="2501"/>
                    </a:lnTo>
                    <a:cubicBezTo>
                      <a:pt x="500" y="2501"/>
                      <a:pt x="376" y="2376"/>
                      <a:pt x="376" y="2224"/>
                    </a:cubicBezTo>
                    <a:cubicBezTo>
                      <a:pt x="376" y="2070"/>
                      <a:pt x="500" y="1946"/>
                      <a:pt x="666" y="1946"/>
                    </a:cubicBezTo>
                    <a:close/>
                    <a:moveTo>
                      <a:pt x="1383" y="1"/>
                    </a:moveTo>
                    <a:cubicBezTo>
                      <a:pt x="1371" y="1"/>
                      <a:pt x="1358" y="2"/>
                      <a:pt x="1347" y="5"/>
                    </a:cubicBezTo>
                    <a:cubicBezTo>
                      <a:pt x="1263" y="18"/>
                      <a:pt x="1193" y="101"/>
                      <a:pt x="1193" y="184"/>
                    </a:cubicBezTo>
                    <a:lnTo>
                      <a:pt x="1193" y="1627"/>
                    </a:lnTo>
                    <a:cubicBezTo>
                      <a:pt x="1110" y="1599"/>
                      <a:pt x="1014" y="1571"/>
                      <a:pt x="916" y="1571"/>
                    </a:cubicBezTo>
                    <a:lnTo>
                      <a:pt x="666" y="1571"/>
                    </a:lnTo>
                    <a:cubicBezTo>
                      <a:pt x="320" y="1571"/>
                      <a:pt x="15" y="1849"/>
                      <a:pt x="15" y="2209"/>
                    </a:cubicBezTo>
                    <a:cubicBezTo>
                      <a:pt x="1" y="2570"/>
                      <a:pt x="293" y="2875"/>
                      <a:pt x="666" y="2875"/>
                    </a:cubicBezTo>
                    <a:lnTo>
                      <a:pt x="916" y="2875"/>
                    </a:lnTo>
                    <a:cubicBezTo>
                      <a:pt x="1277" y="2875"/>
                      <a:pt x="1568" y="2584"/>
                      <a:pt x="1568" y="2224"/>
                    </a:cubicBezTo>
                    <a:lnTo>
                      <a:pt x="1568" y="600"/>
                    </a:lnTo>
                    <a:cubicBezTo>
                      <a:pt x="1637" y="628"/>
                      <a:pt x="1707" y="670"/>
                      <a:pt x="1804" y="698"/>
                    </a:cubicBezTo>
                    <a:cubicBezTo>
                      <a:pt x="2026" y="767"/>
                      <a:pt x="2081" y="920"/>
                      <a:pt x="2081" y="933"/>
                    </a:cubicBezTo>
                    <a:lnTo>
                      <a:pt x="2095" y="948"/>
                    </a:lnTo>
                    <a:cubicBezTo>
                      <a:pt x="2118" y="1025"/>
                      <a:pt x="2183" y="1067"/>
                      <a:pt x="2259" y="1067"/>
                    </a:cubicBezTo>
                    <a:cubicBezTo>
                      <a:pt x="2278" y="1067"/>
                      <a:pt x="2297" y="1064"/>
                      <a:pt x="2317" y="1059"/>
                    </a:cubicBezTo>
                    <a:cubicBezTo>
                      <a:pt x="2414" y="1031"/>
                      <a:pt x="2469" y="933"/>
                      <a:pt x="2442" y="822"/>
                    </a:cubicBezTo>
                    <a:cubicBezTo>
                      <a:pt x="2401" y="698"/>
                      <a:pt x="2247" y="448"/>
                      <a:pt x="1915" y="337"/>
                    </a:cubicBezTo>
                    <a:cubicBezTo>
                      <a:pt x="1665" y="268"/>
                      <a:pt x="1554" y="101"/>
                      <a:pt x="1541" y="88"/>
                    </a:cubicBezTo>
                    <a:cubicBezTo>
                      <a:pt x="1506" y="30"/>
                      <a:pt x="1443" y="1"/>
                      <a:pt x="13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;p16">
                <a:extLst>
                  <a:ext uri="{FF2B5EF4-FFF2-40B4-BE49-F238E27FC236}">
                    <a16:creationId xmlns:a16="http://schemas.microsoft.com/office/drawing/2014/main" id="{3EF88090-5308-BB45-7834-CD633D9199CD}"/>
                  </a:ext>
                </a:extLst>
              </p:cNvPr>
              <p:cNvSpPr/>
              <p:nvPr/>
            </p:nvSpPr>
            <p:spPr>
              <a:xfrm>
                <a:off x="6184139" y="1227598"/>
                <a:ext cx="451696" cy="443781"/>
              </a:xfrm>
              <a:custGeom>
                <a:avLst/>
                <a:gdLst/>
                <a:ahLst/>
                <a:cxnLst/>
                <a:rect l="l" t="t" r="r" b="b"/>
                <a:pathLst>
                  <a:path w="9473" h="9307" extrusionOk="0">
                    <a:moveTo>
                      <a:pt x="4672" y="2941"/>
                    </a:moveTo>
                    <a:cubicBezTo>
                      <a:pt x="5194" y="2941"/>
                      <a:pt x="5714" y="3135"/>
                      <a:pt x="6103" y="3524"/>
                    </a:cubicBezTo>
                    <a:cubicBezTo>
                      <a:pt x="6894" y="4313"/>
                      <a:pt x="6894" y="5604"/>
                      <a:pt x="6103" y="6394"/>
                    </a:cubicBezTo>
                    <a:cubicBezTo>
                      <a:pt x="5708" y="6789"/>
                      <a:pt x="5188" y="6987"/>
                      <a:pt x="4667" y="6987"/>
                    </a:cubicBezTo>
                    <a:cubicBezTo>
                      <a:pt x="4147" y="6987"/>
                      <a:pt x="3627" y="6789"/>
                      <a:pt x="3232" y="6394"/>
                    </a:cubicBezTo>
                    <a:cubicBezTo>
                      <a:pt x="2441" y="5604"/>
                      <a:pt x="2441" y="4313"/>
                      <a:pt x="3232" y="3524"/>
                    </a:cubicBezTo>
                    <a:cubicBezTo>
                      <a:pt x="3627" y="3135"/>
                      <a:pt x="4151" y="2941"/>
                      <a:pt x="4672" y="2941"/>
                    </a:cubicBezTo>
                    <a:close/>
                    <a:moveTo>
                      <a:pt x="2726" y="6554"/>
                    </a:moveTo>
                    <a:cubicBezTo>
                      <a:pt x="2820" y="6554"/>
                      <a:pt x="2913" y="6588"/>
                      <a:pt x="2983" y="6658"/>
                    </a:cubicBezTo>
                    <a:cubicBezTo>
                      <a:pt x="3121" y="6796"/>
                      <a:pt x="3121" y="7018"/>
                      <a:pt x="2983" y="7157"/>
                    </a:cubicBezTo>
                    <a:lnTo>
                      <a:pt x="1720" y="8418"/>
                    </a:lnTo>
                    <a:lnTo>
                      <a:pt x="1208" y="7919"/>
                    </a:lnTo>
                    <a:lnTo>
                      <a:pt x="2469" y="6658"/>
                    </a:lnTo>
                    <a:cubicBezTo>
                      <a:pt x="2538" y="6588"/>
                      <a:pt x="2632" y="6554"/>
                      <a:pt x="2726" y="6554"/>
                    </a:cubicBezTo>
                    <a:close/>
                    <a:moveTo>
                      <a:pt x="944" y="8183"/>
                    </a:moveTo>
                    <a:lnTo>
                      <a:pt x="1457" y="8682"/>
                    </a:lnTo>
                    <a:lnTo>
                      <a:pt x="1304" y="8834"/>
                    </a:lnTo>
                    <a:cubicBezTo>
                      <a:pt x="1235" y="8904"/>
                      <a:pt x="1145" y="8938"/>
                      <a:pt x="1055" y="8938"/>
                    </a:cubicBezTo>
                    <a:cubicBezTo>
                      <a:pt x="964" y="8938"/>
                      <a:pt x="874" y="8904"/>
                      <a:pt x="805" y="8834"/>
                    </a:cubicBezTo>
                    <a:cubicBezTo>
                      <a:pt x="666" y="8696"/>
                      <a:pt x="666" y="8474"/>
                      <a:pt x="805" y="8335"/>
                    </a:cubicBezTo>
                    <a:lnTo>
                      <a:pt x="944" y="8183"/>
                    </a:lnTo>
                    <a:close/>
                    <a:moveTo>
                      <a:pt x="4718" y="1"/>
                    </a:moveTo>
                    <a:cubicBezTo>
                      <a:pt x="4642" y="1"/>
                      <a:pt x="4571" y="51"/>
                      <a:pt x="4549" y="125"/>
                    </a:cubicBezTo>
                    <a:cubicBezTo>
                      <a:pt x="4508" y="223"/>
                      <a:pt x="4564" y="320"/>
                      <a:pt x="4660" y="362"/>
                    </a:cubicBezTo>
                    <a:cubicBezTo>
                      <a:pt x="5146" y="541"/>
                      <a:pt x="5548" y="889"/>
                      <a:pt x="5797" y="1346"/>
                    </a:cubicBezTo>
                    <a:cubicBezTo>
                      <a:pt x="5834" y="1394"/>
                      <a:pt x="5890" y="1432"/>
                      <a:pt x="5950" y="1432"/>
                    </a:cubicBezTo>
                    <a:cubicBezTo>
                      <a:pt x="5959" y="1432"/>
                      <a:pt x="5969" y="1431"/>
                      <a:pt x="5978" y="1429"/>
                    </a:cubicBezTo>
                    <a:lnTo>
                      <a:pt x="6130" y="1429"/>
                    </a:lnTo>
                    <a:cubicBezTo>
                      <a:pt x="6824" y="1429"/>
                      <a:pt x="7462" y="1873"/>
                      <a:pt x="7711" y="2511"/>
                    </a:cubicBezTo>
                    <a:cubicBezTo>
                      <a:pt x="7739" y="2594"/>
                      <a:pt x="7822" y="2636"/>
                      <a:pt x="7905" y="2636"/>
                    </a:cubicBezTo>
                    <a:cubicBezTo>
                      <a:pt x="7947" y="2636"/>
                      <a:pt x="7975" y="2622"/>
                      <a:pt x="8016" y="2622"/>
                    </a:cubicBezTo>
                    <a:cubicBezTo>
                      <a:pt x="8613" y="2622"/>
                      <a:pt x="9098" y="3121"/>
                      <a:pt x="9098" y="3718"/>
                    </a:cubicBezTo>
                    <a:cubicBezTo>
                      <a:pt x="9098" y="4328"/>
                      <a:pt x="8613" y="4813"/>
                      <a:pt x="8016" y="4813"/>
                    </a:cubicBezTo>
                    <a:lnTo>
                      <a:pt x="7073" y="4813"/>
                    </a:lnTo>
                    <a:cubicBezTo>
                      <a:pt x="7004" y="3870"/>
                      <a:pt x="6380" y="3024"/>
                      <a:pt x="5492" y="2705"/>
                    </a:cubicBezTo>
                    <a:cubicBezTo>
                      <a:pt x="5230" y="2611"/>
                      <a:pt x="4957" y="2565"/>
                      <a:pt x="4687" y="2565"/>
                    </a:cubicBezTo>
                    <a:cubicBezTo>
                      <a:pt x="4001" y="2565"/>
                      <a:pt x="3329" y="2857"/>
                      <a:pt x="2872" y="3385"/>
                    </a:cubicBezTo>
                    <a:cubicBezTo>
                      <a:pt x="2705" y="3579"/>
                      <a:pt x="2567" y="3787"/>
                      <a:pt x="2456" y="4023"/>
                    </a:cubicBezTo>
                    <a:cubicBezTo>
                      <a:pt x="2358" y="4272"/>
                      <a:pt x="2289" y="4550"/>
                      <a:pt x="2275" y="4813"/>
                    </a:cubicBezTo>
                    <a:lnTo>
                      <a:pt x="1762" y="4813"/>
                    </a:lnTo>
                    <a:cubicBezTo>
                      <a:pt x="999" y="4813"/>
                      <a:pt x="376" y="4189"/>
                      <a:pt x="376" y="3426"/>
                    </a:cubicBezTo>
                    <a:cubicBezTo>
                      <a:pt x="376" y="2719"/>
                      <a:pt x="944" y="2109"/>
                      <a:pt x="1651" y="2054"/>
                    </a:cubicBezTo>
                    <a:cubicBezTo>
                      <a:pt x="1735" y="2039"/>
                      <a:pt x="1803" y="1984"/>
                      <a:pt x="1818" y="1900"/>
                    </a:cubicBezTo>
                    <a:cubicBezTo>
                      <a:pt x="1984" y="1194"/>
                      <a:pt x="2484" y="611"/>
                      <a:pt x="3177" y="362"/>
                    </a:cubicBezTo>
                    <a:cubicBezTo>
                      <a:pt x="3273" y="334"/>
                      <a:pt x="3316" y="223"/>
                      <a:pt x="3273" y="125"/>
                    </a:cubicBezTo>
                    <a:cubicBezTo>
                      <a:pt x="3251" y="48"/>
                      <a:pt x="3176" y="6"/>
                      <a:pt x="3098" y="6"/>
                    </a:cubicBezTo>
                    <a:cubicBezTo>
                      <a:pt x="3078" y="6"/>
                      <a:pt x="3058" y="9"/>
                      <a:pt x="3038" y="14"/>
                    </a:cubicBezTo>
                    <a:cubicBezTo>
                      <a:pt x="2650" y="153"/>
                      <a:pt x="2303" y="403"/>
                      <a:pt x="2025" y="722"/>
                    </a:cubicBezTo>
                    <a:cubicBezTo>
                      <a:pt x="1776" y="1000"/>
                      <a:pt x="1596" y="1332"/>
                      <a:pt x="1498" y="1693"/>
                    </a:cubicBezTo>
                    <a:cubicBezTo>
                      <a:pt x="653" y="1832"/>
                      <a:pt x="1" y="2581"/>
                      <a:pt x="1" y="3426"/>
                    </a:cubicBezTo>
                    <a:cubicBezTo>
                      <a:pt x="1" y="4397"/>
                      <a:pt x="792" y="5188"/>
                      <a:pt x="1762" y="5188"/>
                    </a:cubicBezTo>
                    <a:lnTo>
                      <a:pt x="2289" y="5188"/>
                    </a:lnTo>
                    <a:cubicBezTo>
                      <a:pt x="2317" y="5534"/>
                      <a:pt x="2428" y="5881"/>
                      <a:pt x="2608" y="6186"/>
                    </a:cubicBezTo>
                    <a:cubicBezTo>
                      <a:pt x="2469" y="6214"/>
                      <a:pt x="2330" y="6283"/>
                      <a:pt x="2206" y="6394"/>
                    </a:cubicBezTo>
                    <a:lnTo>
                      <a:pt x="542" y="8072"/>
                    </a:lnTo>
                    <a:cubicBezTo>
                      <a:pt x="250" y="8350"/>
                      <a:pt x="250" y="8807"/>
                      <a:pt x="542" y="9099"/>
                    </a:cubicBezTo>
                    <a:cubicBezTo>
                      <a:pt x="681" y="9237"/>
                      <a:pt x="868" y="9307"/>
                      <a:pt x="1055" y="9307"/>
                    </a:cubicBezTo>
                    <a:cubicBezTo>
                      <a:pt x="1242" y="9307"/>
                      <a:pt x="1430" y="9237"/>
                      <a:pt x="1568" y="9099"/>
                    </a:cubicBezTo>
                    <a:lnTo>
                      <a:pt x="3232" y="7420"/>
                    </a:lnTo>
                    <a:cubicBezTo>
                      <a:pt x="3343" y="7309"/>
                      <a:pt x="3412" y="7170"/>
                      <a:pt x="3440" y="7018"/>
                    </a:cubicBezTo>
                    <a:cubicBezTo>
                      <a:pt x="3815" y="7240"/>
                      <a:pt x="4244" y="7364"/>
                      <a:pt x="4675" y="7364"/>
                    </a:cubicBezTo>
                    <a:cubicBezTo>
                      <a:pt x="5285" y="7364"/>
                      <a:pt x="5895" y="7129"/>
                      <a:pt x="6367" y="6658"/>
                    </a:cubicBezTo>
                    <a:cubicBezTo>
                      <a:pt x="6783" y="6242"/>
                      <a:pt x="7004" y="5728"/>
                      <a:pt x="7060" y="5188"/>
                    </a:cubicBezTo>
                    <a:lnTo>
                      <a:pt x="8016" y="5188"/>
                    </a:lnTo>
                    <a:cubicBezTo>
                      <a:pt x="8821" y="5188"/>
                      <a:pt x="9473" y="4522"/>
                      <a:pt x="9473" y="3718"/>
                    </a:cubicBezTo>
                    <a:cubicBezTo>
                      <a:pt x="9473" y="2913"/>
                      <a:pt x="8821" y="2261"/>
                      <a:pt x="8016" y="2261"/>
                    </a:cubicBezTo>
                    <a:lnTo>
                      <a:pt x="8003" y="2261"/>
                    </a:lnTo>
                    <a:cubicBezTo>
                      <a:pt x="7670" y="1540"/>
                      <a:pt x="6935" y="1055"/>
                      <a:pt x="6130" y="1055"/>
                    </a:cubicBezTo>
                    <a:lnTo>
                      <a:pt x="6061" y="1055"/>
                    </a:lnTo>
                    <a:cubicBezTo>
                      <a:pt x="5770" y="569"/>
                      <a:pt x="5313" y="209"/>
                      <a:pt x="4786" y="14"/>
                    </a:cubicBezTo>
                    <a:cubicBezTo>
                      <a:pt x="4763" y="5"/>
                      <a:pt x="4740" y="1"/>
                      <a:pt x="4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60;p16">
                <a:extLst>
                  <a:ext uri="{FF2B5EF4-FFF2-40B4-BE49-F238E27FC236}">
                    <a16:creationId xmlns:a16="http://schemas.microsoft.com/office/drawing/2014/main" id="{359CCF03-EA7A-675F-A22B-EFA3B61AA18E}"/>
                  </a:ext>
                </a:extLst>
              </p:cNvPr>
              <p:cNvSpPr/>
              <p:nvPr/>
            </p:nvSpPr>
            <p:spPr>
              <a:xfrm>
                <a:off x="6361570" y="1220827"/>
                <a:ext cx="19025" cy="17690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71" extrusionOk="0">
                    <a:moveTo>
                      <a:pt x="187" y="1"/>
                    </a:moveTo>
                    <a:cubicBezTo>
                      <a:pt x="174" y="1"/>
                      <a:pt x="161" y="2"/>
                      <a:pt x="149" y="4"/>
                    </a:cubicBezTo>
                    <a:cubicBezTo>
                      <a:pt x="79" y="32"/>
                      <a:pt x="24" y="101"/>
                      <a:pt x="11" y="171"/>
                    </a:cubicBezTo>
                    <a:cubicBezTo>
                      <a:pt x="1" y="288"/>
                      <a:pt x="101" y="370"/>
                      <a:pt x="200" y="370"/>
                    </a:cubicBezTo>
                    <a:cubicBezTo>
                      <a:pt x="241" y="370"/>
                      <a:pt x="283" y="356"/>
                      <a:pt x="316" y="323"/>
                    </a:cubicBezTo>
                    <a:cubicBezTo>
                      <a:pt x="385" y="267"/>
                      <a:pt x="399" y="156"/>
                      <a:pt x="357" y="88"/>
                    </a:cubicBezTo>
                    <a:cubicBezTo>
                      <a:pt x="323" y="30"/>
                      <a:pt x="250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61;p16">
              <a:extLst>
                <a:ext uri="{FF2B5EF4-FFF2-40B4-BE49-F238E27FC236}">
                  <a16:creationId xmlns:a16="http://schemas.microsoft.com/office/drawing/2014/main" id="{F4752497-3918-CF22-1015-B2FF92C12EDA}"/>
                </a:ext>
              </a:extLst>
            </p:cNvPr>
            <p:cNvGrpSpPr/>
            <p:nvPr/>
          </p:nvGrpSpPr>
          <p:grpSpPr>
            <a:xfrm>
              <a:off x="723837" y="1482615"/>
              <a:ext cx="267223" cy="233165"/>
              <a:chOff x="6908262" y="1240186"/>
              <a:chExt cx="472209" cy="412024"/>
            </a:xfrm>
          </p:grpSpPr>
          <p:sp>
            <p:nvSpPr>
              <p:cNvPr id="24" name="Google Shape;162;p16">
                <a:extLst>
                  <a:ext uri="{FF2B5EF4-FFF2-40B4-BE49-F238E27FC236}">
                    <a16:creationId xmlns:a16="http://schemas.microsoft.com/office/drawing/2014/main" id="{EF46B574-D27D-62CF-0977-B9694CB556DB}"/>
                  </a:ext>
                </a:extLst>
              </p:cNvPr>
              <p:cNvSpPr/>
              <p:nvPr/>
            </p:nvSpPr>
            <p:spPr>
              <a:xfrm>
                <a:off x="7105958" y="1594618"/>
                <a:ext cx="76769" cy="179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76" extrusionOk="0">
                    <a:moveTo>
                      <a:pt x="181" y="0"/>
                    </a:moveTo>
                    <a:cubicBezTo>
                      <a:pt x="84" y="0"/>
                      <a:pt x="1" y="84"/>
                      <a:pt x="1" y="181"/>
                    </a:cubicBezTo>
                    <a:cubicBezTo>
                      <a:pt x="1" y="292"/>
                      <a:pt x="84" y="375"/>
                      <a:pt x="181" y="375"/>
                    </a:cubicBezTo>
                    <a:lnTo>
                      <a:pt x="1429" y="375"/>
                    </a:lnTo>
                    <a:cubicBezTo>
                      <a:pt x="1540" y="375"/>
                      <a:pt x="1609" y="292"/>
                      <a:pt x="1609" y="181"/>
                    </a:cubicBezTo>
                    <a:cubicBezTo>
                      <a:pt x="1609" y="84"/>
                      <a:pt x="1540" y="0"/>
                      <a:pt x="1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63;p16">
                <a:extLst>
                  <a:ext uri="{FF2B5EF4-FFF2-40B4-BE49-F238E27FC236}">
                    <a16:creationId xmlns:a16="http://schemas.microsoft.com/office/drawing/2014/main" id="{6AF677D6-C959-193E-5330-9D626965F446}"/>
                  </a:ext>
                </a:extLst>
              </p:cNvPr>
              <p:cNvSpPr/>
              <p:nvPr/>
            </p:nvSpPr>
            <p:spPr>
              <a:xfrm>
                <a:off x="7080209" y="1365642"/>
                <a:ext cx="136229" cy="159593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3347" extrusionOk="0">
                    <a:moveTo>
                      <a:pt x="1054" y="2237"/>
                    </a:moveTo>
                    <a:cubicBezTo>
                      <a:pt x="1262" y="2237"/>
                      <a:pt x="1415" y="2404"/>
                      <a:pt x="1415" y="2598"/>
                    </a:cubicBezTo>
                    <a:lnTo>
                      <a:pt x="1415" y="2611"/>
                    </a:lnTo>
                    <a:cubicBezTo>
                      <a:pt x="1415" y="2820"/>
                      <a:pt x="1262" y="2972"/>
                      <a:pt x="1054" y="2972"/>
                    </a:cubicBezTo>
                    <a:lnTo>
                      <a:pt x="735" y="2972"/>
                    </a:lnTo>
                    <a:cubicBezTo>
                      <a:pt x="541" y="2972"/>
                      <a:pt x="374" y="2820"/>
                      <a:pt x="374" y="2611"/>
                    </a:cubicBezTo>
                    <a:lnTo>
                      <a:pt x="374" y="2598"/>
                    </a:lnTo>
                    <a:cubicBezTo>
                      <a:pt x="374" y="2404"/>
                      <a:pt x="541" y="2237"/>
                      <a:pt x="735" y="2237"/>
                    </a:cubicBezTo>
                    <a:close/>
                    <a:moveTo>
                      <a:pt x="1594" y="1"/>
                    </a:moveTo>
                    <a:cubicBezTo>
                      <a:pt x="1580" y="1"/>
                      <a:pt x="1567" y="2"/>
                      <a:pt x="1553" y="4"/>
                    </a:cubicBezTo>
                    <a:cubicBezTo>
                      <a:pt x="1470" y="32"/>
                      <a:pt x="1415" y="102"/>
                      <a:pt x="1415" y="185"/>
                    </a:cubicBezTo>
                    <a:lnTo>
                      <a:pt x="1415" y="1960"/>
                    </a:lnTo>
                    <a:cubicBezTo>
                      <a:pt x="1317" y="1904"/>
                      <a:pt x="1193" y="1862"/>
                      <a:pt x="1054" y="1862"/>
                    </a:cubicBezTo>
                    <a:lnTo>
                      <a:pt x="735" y="1862"/>
                    </a:lnTo>
                    <a:cubicBezTo>
                      <a:pt x="333" y="1862"/>
                      <a:pt x="0" y="2195"/>
                      <a:pt x="0" y="2598"/>
                    </a:cubicBezTo>
                    <a:lnTo>
                      <a:pt x="0" y="2611"/>
                    </a:lnTo>
                    <a:cubicBezTo>
                      <a:pt x="0" y="3014"/>
                      <a:pt x="333" y="3347"/>
                      <a:pt x="735" y="3347"/>
                    </a:cubicBezTo>
                    <a:lnTo>
                      <a:pt x="1054" y="3347"/>
                    </a:lnTo>
                    <a:cubicBezTo>
                      <a:pt x="1456" y="3347"/>
                      <a:pt x="1789" y="3014"/>
                      <a:pt x="1789" y="2611"/>
                    </a:cubicBezTo>
                    <a:lnTo>
                      <a:pt x="1789" y="2598"/>
                    </a:lnTo>
                    <a:lnTo>
                      <a:pt x="1789" y="614"/>
                    </a:lnTo>
                    <a:cubicBezTo>
                      <a:pt x="1872" y="670"/>
                      <a:pt x="1983" y="725"/>
                      <a:pt x="2108" y="767"/>
                    </a:cubicBezTo>
                    <a:cubicBezTo>
                      <a:pt x="2399" y="850"/>
                      <a:pt x="2469" y="1058"/>
                      <a:pt x="2469" y="1058"/>
                    </a:cubicBezTo>
                    <a:lnTo>
                      <a:pt x="2482" y="1086"/>
                    </a:lnTo>
                    <a:cubicBezTo>
                      <a:pt x="2505" y="1154"/>
                      <a:pt x="2575" y="1204"/>
                      <a:pt x="2645" y="1204"/>
                    </a:cubicBezTo>
                    <a:cubicBezTo>
                      <a:pt x="2661" y="1204"/>
                      <a:pt x="2676" y="1202"/>
                      <a:pt x="2691" y="1197"/>
                    </a:cubicBezTo>
                    <a:cubicBezTo>
                      <a:pt x="2802" y="1183"/>
                      <a:pt x="2857" y="1072"/>
                      <a:pt x="2829" y="975"/>
                    </a:cubicBezTo>
                    <a:lnTo>
                      <a:pt x="2829" y="961"/>
                    </a:lnTo>
                    <a:cubicBezTo>
                      <a:pt x="2787" y="808"/>
                      <a:pt x="2607" y="531"/>
                      <a:pt x="2219" y="407"/>
                    </a:cubicBezTo>
                    <a:cubicBezTo>
                      <a:pt x="1914" y="309"/>
                      <a:pt x="1775" y="115"/>
                      <a:pt x="1761" y="87"/>
                    </a:cubicBezTo>
                    <a:cubicBezTo>
                      <a:pt x="1726" y="30"/>
                      <a:pt x="1663" y="1"/>
                      <a:pt x="1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64;p16">
                <a:extLst>
                  <a:ext uri="{FF2B5EF4-FFF2-40B4-BE49-F238E27FC236}">
                    <a16:creationId xmlns:a16="http://schemas.microsoft.com/office/drawing/2014/main" id="{3EF96A95-C2EA-B304-D996-8185390BE6A7}"/>
                  </a:ext>
                </a:extLst>
              </p:cNvPr>
              <p:cNvSpPr/>
              <p:nvPr/>
            </p:nvSpPr>
            <p:spPr>
              <a:xfrm>
                <a:off x="7019365" y="1240186"/>
                <a:ext cx="249999" cy="412024"/>
              </a:xfrm>
              <a:custGeom>
                <a:avLst/>
                <a:gdLst/>
                <a:ahLst/>
                <a:cxnLst/>
                <a:rect l="l" t="t" r="r" b="b"/>
                <a:pathLst>
                  <a:path w="5243" h="8641" extrusionOk="0">
                    <a:moveTo>
                      <a:pt x="3578" y="361"/>
                    </a:moveTo>
                    <a:lnTo>
                      <a:pt x="3578" y="403"/>
                    </a:lnTo>
                    <a:lnTo>
                      <a:pt x="3578" y="666"/>
                    </a:lnTo>
                    <a:cubicBezTo>
                      <a:pt x="3578" y="736"/>
                      <a:pt x="3523" y="791"/>
                      <a:pt x="3453" y="791"/>
                    </a:cubicBezTo>
                    <a:lnTo>
                      <a:pt x="1803" y="791"/>
                    </a:lnTo>
                    <a:cubicBezTo>
                      <a:pt x="1720" y="791"/>
                      <a:pt x="1665" y="736"/>
                      <a:pt x="1665" y="666"/>
                    </a:cubicBezTo>
                    <a:lnTo>
                      <a:pt x="1665" y="403"/>
                    </a:lnTo>
                    <a:lnTo>
                      <a:pt x="1665" y="361"/>
                    </a:lnTo>
                    <a:close/>
                    <a:moveTo>
                      <a:pt x="832" y="0"/>
                    </a:moveTo>
                    <a:cubicBezTo>
                      <a:pt x="374" y="0"/>
                      <a:pt x="0" y="375"/>
                      <a:pt x="0" y="832"/>
                    </a:cubicBezTo>
                    <a:lnTo>
                      <a:pt x="0" y="1636"/>
                    </a:lnTo>
                    <a:cubicBezTo>
                      <a:pt x="0" y="1747"/>
                      <a:pt x="84" y="1831"/>
                      <a:pt x="180" y="1831"/>
                    </a:cubicBezTo>
                    <a:cubicBezTo>
                      <a:pt x="291" y="1831"/>
                      <a:pt x="374" y="1747"/>
                      <a:pt x="374" y="1636"/>
                    </a:cubicBezTo>
                    <a:lnTo>
                      <a:pt x="374" y="832"/>
                    </a:lnTo>
                    <a:cubicBezTo>
                      <a:pt x="374" y="569"/>
                      <a:pt x="568" y="361"/>
                      <a:pt x="832" y="361"/>
                    </a:cubicBezTo>
                    <a:lnTo>
                      <a:pt x="1262" y="361"/>
                    </a:lnTo>
                    <a:cubicBezTo>
                      <a:pt x="1276" y="361"/>
                      <a:pt x="1290" y="388"/>
                      <a:pt x="1290" y="403"/>
                    </a:cubicBezTo>
                    <a:lnTo>
                      <a:pt x="1290" y="666"/>
                    </a:lnTo>
                    <a:cubicBezTo>
                      <a:pt x="1290" y="943"/>
                      <a:pt x="1526" y="1165"/>
                      <a:pt x="1803" y="1165"/>
                    </a:cubicBezTo>
                    <a:lnTo>
                      <a:pt x="3453" y="1165"/>
                    </a:lnTo>
                    <a:cubicBezTo>
                      <a:pt x="3730" y="1165"/>
                      <a:pt x="3952" y="943"/>
                      <a:pt x="3952" y="666"/>
                    </a:cubicBezTo>
                    <a:lnTo>
                      <a:pt x="3952" y="403"/>
                    </a:lnTo>
                    <a:cubicBezTo>
                      <a:pt x="3952" y="388"/>
                      <a:pt x="3967" y="361"/>
                      <a:pt x="3994" y="361"/>
                    </a:cubicBezTo>
                    <a:lnTo>
                      <a:pt x="4410" y="361"/>
                    </a:lnTo>
                    <a:cubicBezTo>
                      <a:pt x="4673" y="361"/>
                      <a:pt x="4882" y="569"/>
                      <a:pt x="4882" y="832"/>
                    </a:cubicBezTo>
                    <a:lnTo>
                      <a:pt x="4882" y="7808"/>
                    </a:lnTo>
                    <a:cubicBezTo>
                      <a:pt x="4882" y="8058"/>
                      <a:pt x="4673" y="8265"/>
                      <a:pt x="4410" y="8265"/>
                    </a:cubicBezTo>
                    <a:lnTo>
                      <a:pt x="832" y="8265"/>
                    </a:lnTo>
                    <a:cubicBezTo>
                      <a:pt x="583" y="8265"/>
                      <a:pt x="374" y="8058"/>
                      <a:pt x="374" y="7808"/>
                    </a:cubicBezTo>
                    <a:lnTo>
                      <a:pt x="374" y="3273"/>
                    </a:lnTo>
                    <a:cubicBezTo>
                      <a:pt x="374" y="3162"/>
                      <a:pt x="291" y="3079"/>
                      <a:pt x="180" y="3079"/>
                    </a:cubicBezTo>
                    <a:cubicBezTo>
                      <a:pt x="84" y="3079"/>
                      <a:pt x="0" y="3162"/>
                      <a:pt x="0" y="3273"/>
                    </a:cubicBezTo>
                    <a:lnTo>
                      <a:pt x="0" y="7808"/>
                    </a:lnTo>
                    <a:cubicBezTo>
                      <a:pt x="0" y="8265"/>
                      <a:pt x="374" y="8640"/>
                      <a:pt x="832" y="8640"/>
                    </a:cubicBezTo>
                    <a:lnTo>
                      <a:pt x="4410" y="8640"/>
                    </a:lnTo>
                    <a:cubicBezTo>
                      <a:pt x="4882" y="8640"/>
                      <a:pt x="5242" y="8265"/>
                      <a:pt x="5242" y="7808"/>
                    </a:cubicBezTo>
                    <a:lnTo>
                      <a:pt x="5242" y="832"/>
                    </a:lnTo>
                    <a:cubicBezTo>
                      <a:pt x="5242" y="375"/>
                      <a:pt x="4882" y="0"/>
                      <a:pt x="4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65;p16">
                <a:extLst>
                  <a:ext uri="{FF2B5EF4-FFF2-40B4-BE49-F238E27FC236}">
                    <a16:creationId xmlns:a16="http://schemas.microsoft.com/office/drawing/2014/main" id="{AEC22E5A-27BB-AB59-6F2F-C04750E419F2}"/>
                  </a:ext>
                </a:extLst>
              </p:cNvPr>
              <p:cNvSpPr/>
              <p:nvPr/>
            </p:nvSpPr>
            <p:spPr>
              <a:xfrm>
                <a:off x="6955183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668" y="1"/>
                    </a:moveTo>
                    <a:cubicBezTo>
                      <a:pt x="621" y="1"/>
                      <a:pt x="576" y="18"/>
                      <a:pt x="542" y="52"/>
                    </a:cubicBezTo>
                    <a:cubicBezTo>
                      <a:pt x="1" y="594"/>
                      <a:pt x="1" y="1454"/>
                      <a:pt x="542" y="1994"/>
                    </a:cubicBezTo>
                    <a:cubicBezTo>
                      <a:pt x="576" y="2029"/>
                      <a:pt x="625" y="2046"/>
                      <a:pt x="673" y="2046"/>
                    </a:cubicBezTo>
                    <a:cubicBezTo>
                      <a:pt x="722" y="2046"/>
                      <a:pt x="771" y="2029"/>
                      <a:pt x="805" y="1994"/>
                    </a:cubicBezTo>
                    <a:cubicBezTo>
                      <a:pt x="875" y="1911"/>
                      <a:pt x="875" y="1800"/>
                      <a:pt x="805" y="1731"/>
                    </a:cubicBezTo>
                    <a:cubicBezTo>
                      <a:pt x="417" y="1343"/>
                      <a:pt x="417" y="705"/>
                      <a:pt x="805" y="316"/>
                    </a:cubicBezTo>
                    <a:cubicBezTo>
                      <a:pt x="875" y="246"/>
                      <a:pt x="875" y="122"/>
                      <a:pt x="805" y="52"/>
                    </a:cubicBezTo>
                    <a:cubicBezTo>
                      <a:pt x="763" y="18"/>
                      <a:pt x="715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66;p16">
                <a:extLst>
                  <a:ext uri="{FF2B5EF4-FFF2-40B4-BE49-F238E27FC236}">
                    <a16:creationId xmlns:a16="http://schemas.microsoft.com/office/drawing/2014/main" id="{3F5C8331-F037-E874-16E2-6EEA3D143786}"/>
                  </a:ext>
                </a:extLst>
              </p:cNvPr>
              <p:cNvSpPr/>
              <p:nvPr/>
            </p:nvSpPr>
            <p:spPr>
              <a:xfrm>
                <a:off x="6908262" y="1371269"/>
                <a:ext cx="58220" cy="1585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326" extrusionOk="0">
                    <a:moveTo>
                      <a:pt x="1014" y="1"/>
                    </a:moveTo>
                    <a:cubicBezTo>
                      <a:pt x="967" y="1"/>
                      <a:pt x="922" y="18"/>
                      <a:pt x="888" y="52"/>
                    </a:cubicBezTo>
                    <a:cubicBezTo>
                      <a:pt x="1" y="940"/>
                      <a:pt x="1" y="2382"/>
                      <a:pt x="888" y="3270"/>
                    </a:cubicBezTo>
                    <a:cubicBezTo>
                      <a:pt x="916" y="3297"/>
                      <a:pt x="971" y="3325"/>
                      <a:pt x="1012" y="3325"/>
                    </a:cubicBezTo>
                    <a:cubicBezTo>
                      <a:pt x="1068" y="3325"/>
                      <a:pt x="1110" y="3297"/>
                      <a:pt x="1151" y="3270"/>
                    </a:cubicBezTo>
                    <a:cubicBezTo>
                      <a:pt x="1221" y="3201"/>
                      <a:pt x="1221" y="3076"/>
                      <a:pt x="1151" y="3007"/>
                    </a:cubicBezTo>
                    <a:cubicBezTo>
                      <a:pt x="402" y="2258"/>
                      <a:pt x="402" y="1051"/>
                      <a:pt x="1151" y="316"/>
                    </a:cubicBezTo>
                    <a:cubicBezTo>
                      <a:pt x="1221" y="247"/>
                      <a:pt x="1221" y="122"/>
                      <a:pt x="1151" y="52"/>
                    </a:cubicBezTo>
                    <a:cubicBezTo>
                      <a:pt x="1109" y="18"/>
                      <a:pt x="1061" y="1"/>
                      <a:pt x="10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7;p16">
                <a:extLst>
                  <a:ext uri="{FF2B5EF4-FFF2-40B4-BE49-F238E27FC236}">
                    <a16:creationId xmlns:a16="http://schemas.microsoft.com/office/drawing/2014/main" id="{285DEBAD-A570-962D-6A28-25FCBCC7FEC6}"/>
                  </a:ext>
                </a:extLst>
              </p:cNvPr>
              <p:cNvSpPr/>
              <p:nvPr/>
            </p:nvSpPr>
            <p:spPr>
              <a:xfrm>
                <a:off x="7291781" y="1401691"/>
                <a:ext cx="41722" cy="97606"/>
              </a:xfrm>
              <a:custGeom>
                <a:avLst/>
                <a:gdLst/>
                <a:ahLst/>
                <a:cxnLst/>
                <a:rect l="l" t="t" r="r" b="b"/>
                <a:pathLst>
                  <a:path w="875" h="2047" extrusionOk="0">
                    <a:moveTo>
                      <a:pt x="210" y="1"/>
                    </a:moveTo>
                    <a:cubicBezTo>
                      <a:pt x="163" y="1"/>
                      <a:pt x="119" y="18"/>
                      <a:pt x="84" y="52"/>
                    </a:cubicBezTo>
                    <a:cubicBezTo>
                      <a:pt x="1" y="122"/>
                      <a:pt x="1" y="246"/>
                      <a:pt x="84" y="316"/>
                    </a:cubicBezTo>
                    <a:cubicBezTo>
                      <a:pt x="472" y="705"/>
                      <a:pt x="472" y="1343"/>
                      <a:pt x="84" y="1731"/>
                    </a:cubicBezTo>
                    <a:cubicBezTo>
                      <a:pt x="1" y="1800"/>
                      <a:pt x="1" y="1911"/>
                      <a:pt x="84" y="1994"/>
                    </a:cubicBezTo>
                    <a:cubicBezTo>
                      <a:pt x="119" y="2029"/>
                      <a:pt x="163" y="2046"/>
                      <a:pt x="210" y="2046"/>
                    </a:cubicBezTo>
                    <a:cubicBezTo>
                      <a:pt x="257" y="2046"/>
                      <a:pt x="305" y="2029"/>
                      <a:pt x="347" y="1994"/>
                    </a:cubicBezTo>
                    <a:cubicBezTo>
                      <a:pt x="874" y="1454"/>
                      <a:pt x="874" y="594"/>
                      <a:pt x="347" y="52"/>
                    </a:cubicBezTo>
                    <a:cubicBezTo>
                      <a:pt x="305" y="18"/>
                      <a:pt x="257" y="1"/>
                      <a:pt x="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68;p16">
                <a:extLst>
                  <a:ext uri="{FF2B5EF4-FFF2-40B4-BE49-F238E27FC236}">
                    <a16:creationId xmlns:a16="http://schemas.microsoft.com/office/drawing/2014/main" id="{5DEC10D0-FE68-1A15-5ACF-1F4F6163F2B4}"/>
                  </a:ext>
                </a:extLst>
              </p:cNvPr>
              <p:cNvSpPr/>
              <p:nvPr/>
            </p:nvSpPr>
            <p:spPr>
              <a:xfrm>
                <a:off x="7322871" y="1371269"/>
                <a:ext cx="57600" cy="15844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3323" extrusionOk="0">
                    <a:moveTo>
                      <a:pt x="196" y="1"/>
                    </a:moveTo>
                    <a:cubicBezTo>
                      <a:pt x="149" y="1"/>
                      <a:pt x="104" y="18"/>
                      <a:pt x="70" y="52"/>
                    </a:cubicBezTo>
                    <a:cubicBezTo>
                      <a:pt x="0" y="122"/>
                      <a:pt x="0" y="247"/>
                      <a:pt x="70" y="316"/>
                    </a:cubicBezTo>
                    <a:cubicBezTo>
                      <a:pt x="805" y="1051"/>
                      <a:pt x="805" y="2258"/>
                      <a:pt x="70" y="3007"/>
                    </a:cubicBezTo>
                    <a:cubicBezTo>
                      <a:pt x="0" y="3076"/>
                      <a:pt x="0" y="3201"/>
                      <a:pt x="70" y="3270"/>
                    </a:cubicBezTo>
                    <a:cubicBezTo>
                      <a:pt x="104" y="3305"/>
                      <a:pt x="149" y="3322"/>
                      <a:pt x="196" y="3322"/>
                    </a:cubicBezTo>
                    <a:cubicBezTo>
                      <a:pt x="243" y="3322"/>
                      <a:pt x="291" y="3305"/>
                      <a:pt x="333" y="3270"/>
                    </a:cubicBezTo>
                    <a:cubicBezTo>
                      <a:pt x="1207" y="2382"/>
                      <a:pt x="1207" y="940"/>
                      <a:pt x="333" y="52"/>
                    </a:cubicBezTo>
                    <a:cubicBezTo>
                      <a:pt x="291" y="18"/>
                      <a:pt x="243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69;p16">
                <a:extLst>
                  <a:ext uri="{FF2B5EF4-FFF2-40B4-BE49-F238E27FC236}">
                    <a16:creationId xmlns:a16="http://schemas.microsoft.com/office/drawing/2014/main" id="{B8B7CDEA-9F43-29EE-26F0-D3EDF27B89A5}"/>
                  </a:ext>
                </a:extLst>
              </p:cNvPr>
              <p:cNvSpPr/>
              <p:nvPr/>
            </p:nvSpPr>
            <p:spPr>
              <a:xfrm>
                <a:off x="7018030" y="1348476"/>
                <a:ext cx="19502" cy="17786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73" extrusionOk="0">
                    <a:moveTo>
                      <a:pt x="207" y="1"/>
                    </a:moveTo>
                    <a:cubicBezTo>
                      <a:pt x="168" y="1"/>
                      <a:pt x="128" y="14"/>
                      <a:pt x="97" y="46"/>
                    </a:cubicBezTo>
                    <a:cubicBezTo>
                      <a:pt x="14" y="101"/>
                      <a:pt x="1" y="212"/>
                      <a:pt x="56" y="295"/>
                    </a:cubicBezTo>
                    <a:cubicBezTo>
                      <a:pt x="93" y="348"/>
                      <a:pt x="148" y="373"/>
                      <a:pt x="204" y="373"/>
                    </a:cubicBezTo>
                    <a:cubicBezTo>
                      <a:pt x="292" y="373"/>
                      <a:pt x="380" y="309"/>
                      <a:pt x="389" y="198"/>
                    </a:cubicBezTo>
                    <a:cubicBezTo>
                      <a:pt x="409" y="88"/>
                      <a:pt x="307" y="1"/>
                      <a:pt x="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" name="Google Shape;170;p16">
              <a:extLst>
                <a:ext uri="{FF2B5EF4-FFF2-40B4-BE49-F238E27FC236}">
                  <a16:creationId xmlns:a16="http://schemas.microsoft.com/office/drawing/2014/main" id="{44958BA2-B1FB-34C4-BEBC-44B4E2A8FAFF}"/>
                </a:ext>
              </a:extLst>
            </p:cNvPr>
            <p:cNvCxnSpPr/>
            <p:nvPr/>
          </p:nvCxnSpPr>
          <p:spPr>
            <a:xfrm>
              <a:off x="729625" y="1355100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71;p16">
              <a:extLst>
                <a:ext uri="{FF2B5EF4-FFF2-40B4-BE49-F238E27FC236}">
                  <a16:creationId xmlns:a16="http://schemas.microsoft.com/office/drawing/2014/main" id="{60DDDA4C-DC39-B14F-686A-A1B5992BB7D8}"/>
                </a:ext>
              </a:extLst>
            </p:cNvPr>
            <p:cNvCxnSpPr/>
            <p:nvPr/>
          </p:nvCxnSpPr>
          <p:spPr>
            <a:xfrm>
              <a:off x="729625" y="1845525"/>
              <a:ext cx="25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B9ADE9B-7687-0A68-A799-3D59D6958098}"/>
              </a:ext>
            </a:extLst>
          </p:cNvPr>
          <p:cNvSpPr/>
          <p:nvPr/>
        </p:nvSpPr>
        <p:spPr>
          <a:xfrm>
            <a:off x="1814690" y="985096"/>
            <a:ext cx="6370846" cy="366651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F63494E-7FF2-630B-3AD6-803DA6520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2"/>
          <a:stretch/>
        </p:blipFill>
        <p:spPr>
          <a:xfrm>
            <a:off x="2660360" y="1148456"/>
            <a:ext cx="3962429" cy="275140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97F95034-E55E-5FAA-78F4-5BCC2B6F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5" y="3174832"/>
            <a:ext cx="3125457" cy="12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33804"/>
      </p:ext>
    </p:extLst>
  </p:cSld>
  <p:clrMapOvr>
    <a:masterClrMapping/>
  </p:clrMapOvr>
</p:sld>
</file>

<file path=ppt/theme/theme1.xml><?xml version="1.0" encoding="utf-8"?>
<a:theme xmlns:a="http://schemas.openxmlformats.org/drawingml/2006/main" name="Music Subject for High School: Sharing Our Music Playlists Infographics by Slidesgo">
  <a:themeElements>
    <a:clrScheme name="Simple Light">
      <a:dk1>
        <a:srgbClr val="FFFFFF"/>
      </a:dk1>
      <a:lt1>
        <a:srgbClr val="353445"/>
      </a:lt1>
      <a:dk2>
        <a:srgbClr val="FF6A92"/>
      </a:dk2>
      <a:lt2>
        <a:srgbClr val="00B76C"/>
      </a:lt2>
      <a:accent1>
        <a:srgbClr val="FFB600"/>
      </a:accent1>
      <a:accent2>
        <a:srgbClr val="282733"/>
      </a:accent2>
      <a:accent3>
        <a:srgbClr val="DCDEE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Affichage à l'écran (16:9)</PresentationFormat>
  <Paragraphs>133</Paragraphs>
  <Slides>15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Music Subject for High School: Sharing Our Music Playlists Infographics by Slidesgo</vt:lpstr>
      <vt:lpstr>Introduction aux statistiques: ETUDE STATISTIQUE SUR SPOTIFY </vt:lpstr>
      <vt:lpstr>Sommaire</vt:lpstr>
      <vt:lpstr>1) Quelques mots sur Spotify</vt:lpstr>
      <vt:lpstr>2) Présentation des jeux de données</vt:lpstr>
      <vt:lpstr>Tests de cohérence</vt:lpstr>
      <vt:lpstr>3) Problématique et Hypothèses</vt:lpstr>
      <vt:lpstr>Hypothèse n°1: Les musiques qui plaisent le plus ont tendance à être plus dansantes, énergiques, rythmées et de forte intensité sonore: </vt:lpstr>
      <vt:lpstr>Présentation PowerPoint</vt:lpstr>
      <vt:lpstr>Point de passage application du cours:</vt:lpstr>
      <vt:lpstr>Hypothèse n°2: Nous sommes portés à écouter des musiques joyeuses le plus souvent de tonalité majeure: </vt:lpstr>
      <vt:lpstr>Hypothèse n°3: Il n'y a pas forcément besoin de beaucoup de paroles pour qu'un titre fonctionne bien et généralement ces dernières sont peu explicites: </vt:lpstr>
      <vt:lpstr>Hypothèse n°4: Une grande partie des musiques font la même durée et la durée des musiques tend à diminuer:</vt:lpstr>
      <vt:lpstr>Hypothèse n°5: Au fur et à mesure des années, les tendances changent et les musiques tendent à s'uniformiser (elle sont de plus en plus semblables):</vt:lpstr>
      <vt:lpstr>5)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Subject for High School: Sharing Our  Music Playlists Infographics</dc:title>
  <dc:creator>Mathilde</dc:creator>
  <cp:lastModifiedBy>GARDE Mathilde</cp:lastModifiedBy>
  <cp:revision>4</cp:revision>
  <dcterms:modified xsi:type="dcterms:W3CDTF">2023-04-10T19:18:40Z</dcterms:modified>
</cp:coreProperties>
</file>