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9" r:id="rId3"/>
    <p:sldId id="260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1" r:id="rId14"/>
    <p:sldId id="268" r:id="rId15"/>
    <p:sldId id="270" r:id="rId16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805" autoAdjust="0"/>
  </p:normalViewPr>
  <p:slideViewPr>
    <p:cSldViewPr snapToGrid="0">
      <p:cViewPr varScale="1">
        <p:scale>
          <a:sx n="14" d="100"/>
          <a:sy n="14" d="100"/>
        </p:scale>
        <p:origin x="195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4054D-82AC-4A6F-BAF1-158C9AED0F4D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920A4-348D-409B-9CCD-1C1AA3CCC4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31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79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926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545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Thoa</a:t>
            </a:r>
            <a:r>
              <a:rPr lang="fr-FR" dirty="0"/>
              <a:t> </a:t>
            </a:r>
            <a:r>
              <a:rPr lang="fr-FR" dirty="0" err="1"/>
              <a:t>ceb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0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thoa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13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411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82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14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89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01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14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antoine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7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pau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5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4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thoa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920A4-348D-409B-9CCD-1C1AA3CCC45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33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84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27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9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00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0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4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9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71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4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2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6526-9FCE-4D68-B4C9-FB64F44AF494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AC5FA-936E-4A8B-BD44-0EB2064A5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26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757067F-F81F-40BD-8F8D-0DE7575A3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1" y="12018847"/>
            <a:ext cx="42581552" cy="62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2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4AD9ACD6-8FD2-4AEF-86C5-A304E37305F1}"/>
              </a:ext>
            </a:extLst>
          </p:cNvPr>
          <p:cNvGrpSpPr/>
          <p:nvPr/>
        </p:nvGrpSpPr>
        <p:grpSpPr>
          <a:xfrm>
            <a:off x="4197927" y="-748145"/>
            <a:ext cx="33791237" cy="31754618"/>
            <a:chOff x="4197927" y="-748145"/>
            <a:chExt cx="33791237" cy="3175461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F6AD88C-464E-4B37-AE4E-E4E513BD9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47" t="45030" r="17365" b="18863"/>
            <a:stretch/>
          </p:blipFill>
          <p:spPr>
            <a:xfrm>
              <a:off x="7148944" y="-1"/>
              <a:ext cx="28318265" cy="3027521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61AB91-DE37-4457-9786-C50866FF1C61}"/>
                </a:ext>
              </a:extLst>
            </p:cNvPr>
            <p:cNvSpPr/>
            <p:nvPr/>
          </p:nvSpPr>
          <p:spPr>
            <a:xfrm>
              <a:off x="15503236" y="-748145"/>
              <a:ext cx="10349346" cy="21197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2A7D0BF0-CF07-498A-8E5A-6480C374FBA7}"/>
                </a:ext>
              </a:extLst>
            </p:cNvPr>
            <p:cNvSpPr/>
            <p:nvPr/>
          </p:nvSpPr>
          <p:spPr>
            <a:xfrm>
              <a:off x="4197927" y="23480843"/>
              <a:ext cx="12344722" cy="7525630"/>
            </a:xfrm>
            <a:custGeom>
              <a:avLst/>
              <a:gdLst>
                <a:gd name="connsiteX0" fmla="*/ 623455 w 12344722"/>
                <a:gd name="connsiteY0" fmla="*/ 584502 h 7525630"/>
                <a:gd name="connsiteX1" fmla="*/ 831273 w 12344722"/>
                <a:gd name="connsiteY1" fmla="*/ 1124830 h 7525630"/>
                <a:gd name="connsiteX2" fmla="*/ 914400 w 12344722"/>
                <a:gd name="connsiteY2" fmla="*/ 1041702 h 7525630"/>
                <a:gd name="connsiteX3" fmla="*/ 1163782 w 12344722"/>
                <a:gd name="connsiteY3" fmla="*/ 958575 h 7525630"/>
                <a:gd name="connsiteX4" fmla="*/ 1288473 w 12344722"/>
                <a:gd name="connsiteY4" fmla="*/ 917012 h 7525630"/>
                <a:gd name="connsiteX5" fmla="*/ 1454728 w 12344722"/>
                <a:gd name="connsiteY5" fmla="*/ 833884 h 7525630"/>
                <a:gd name="connsiteX6" fmla="*/ 1662546 w 12344722"/>
                <a:gd name="connsiteY6" fmla="*/ 792321 h 7525630"/>
                <a:gd name="connsiteX7" fmla="*/ 2369128 w 12344722"/>
                <a:gd name="connsiteY7" fmla="*/ 584502 h 7525630"/>
                <a:gd name="connsiteX8" fmla="*/ 2618509 w 12344722"/>
                <a:gd name="connsiteY8" fmla="*/ 418248 h 7525630"/>
                <a:gd name="connsiteX9" fmla="*/ 2951018 w 12344722"/>
                <a:gd name="connsiteY9" fmla="*/ 293557 h 7525630"/>
                <a:gd name="connsiteX10" fmla="*/ 3158837 w 12344722"/>
                <a:gd name="connsiteY10" fmla="*/ 127302 h 7525630"/>
                <a:gd name="connsiteX11" fmla="*/ 3366655 w 12344722"/>
                <a:gd name="connsiteY11" fmla="*/ 85739 h 7525630"/>
                <a:gd name="connsiteX12" fmla="*/ 3532909 w 12344722"/>
                <a:gd name="connsiteY12" fmla="*/ 2612 h 7525630"/>
                <a:gd name="connsiteX13" fmla="*/ 4364182 w 12344722"/>
                <a:gd name="connsiteY13" fmla="*/ 44175 h 7525630"/>
                <a:gd name="connsiteX14" fmla="*/ 4488873 w 12344722"/>
                <a:gd name="connsiteY14" fmla="*/ 85739 h 7525630"/>
                <a:gd name="connsiteX15" fmla="*/ 5694218 w 12344722"/>
                <a:gd name="connsiteY15" fmla="*/ 127302 h 7525630"/>
                <a:gd name="connsiteX16" fmla="*/ 6442364 w 12344722"/>
                <a:gd name="connsiteY16" fmla="*/ 210430 h 7525630"/>
                <a:gd name="connsiteX17" fmla="*/ 6899564 w 12344722"/>
                <a:gd name="connsiteY17" fmla="*/ 418248 h 7525630"/>
                <a:gd name="connsiteX18" fmla="*/ 7065818 w 12344722"/>
                <a:gd name="connsiteY18" fmla="*/ 459812 h 7525630"/>
                <a:gd name="connsiteX19" fmla="*/ 7315200 w 12344722"/>
                <a:gd name="connsiteY19" fmla="*/ 542939 h 7525630"/>
                <a:gd name="connsiteX20" fmla="*/ 7481455 w 12344722"/>
                <a:gd name="connsiteY20" fmla="*/ 626066 h 7525630"/>
                <a:gd name="connsiteX21" fmla="*/ 8104909 w 12344722"/>
                <a:gd name="connsiteY21" fmla="*/ 709193 h 7525630"/>
                <a:gd name="connsiteX22" fmla="*/ 8188037 w 12344722"/>
                <a:gd name="connsiteY22" fmla="*/ 833884 h 7525630"/>
                <a:gd name="connsiteX23" fmla="*/ 8312728 w 12344722"/>
                <a:gd name="connsiteY23" fmla="*/ 875448 h 7525630"/>
                <a:gd name="connsiteX24" fmla="*/ 8437418 w 12344722"/>
                <a:gd name="connsiteY24" fmla="*/ 958575 h 7525630"/>
                <a:gd name="connsiteX25" fmla="*/ 8603673 w 12344722"/>
                <a:gd name="connsiteY25" fmla="*/ 1124830 h 7525630"/>
                <a:gd name="connsiteX26" fmla="*/ 8728364 w 12344722"/>
                <a:gd name="connsiteY26" fmla="*/ 1665157 h 7525630"/>
                <a:gd name="connsiteX27" fmla="*/ 8769928 w 12344722"/>
                <a:gd name="connsiteY27" fmla="*/ 1914539 h 7525630"/>
                <a:gd name="connsiteX28" fmla="*/ 8811491 w 12344722"/>
                <a:gd name="connsiteY28" fmla="*/ 2371739 h 7525630"/>
                <a:gd name="connsiteX29" fmla="*/ 9019309 w 12344722"/>
                <a:gd name="connsiteY29" fmla="*/ 2745812 h 7525630"/>
                <a:gd name="connsiteX30" fmla="*/ 9144000 w 12344722"/>
                <a:gd name="connsiteY30" fmla="*/ 2828939 h 7525630"/>
                <a:gd name="connsiteX31" fmla="*/ 9351818 w 12344722"/>
                <a:gd name="connsiteY31" fmla="*/ 2953630 h 7525630"/>
                <a:gd name="connsiteX32" fmla="*/ 9434946 w 12344722"/>
                <a:gd name="connsiteY32" fmla="*/ 3036757 h 7525630"/>
                <a:gd name="connsiteX33" fmla="*/ 9892146 w 12344722"/>
                <a:gd name="connsiteY33" fmla="*/ 3203012 h 7525630"/>
                <a:gd name="connsiteX34" fmla="*/ 10016837 w 12344722"/>
                <a:gd name="connsiteY34" fmla="*/ 3244575 h 7525630"/>
                <a:gd name="connsiteX35" fmla="*/ 10058400 w 12344722"/>
                <a:gd name="connsiteY35" fmla="*/ 3369266 h 7525630"/>
                <a:gd name="connsiteX36" fmla="*/ 10307782 w 12344722"/>
                <a:gd name="connsiteY36" fmla="*/ 3452393 h 7525630"/>
                <a:gd name="connsiteX37" fmla="*/ 10432473 w 12344722"/>
                <a:gd name="connsiteY37" fmla="*/ 3535521 h 7525630"/>
                <a:gd name="connsiteX38" fmla="*/ 10598728 w 12344722"/>
                <a:gd name="connsiteY38" fmla="*/ 3577084 h 7525630"/>
                <a:gd name="connsiteX39" fmla="*/ 10681855 w 12344722"/>
                <a:gd name="connsiteY39" fmla="*/ 3660212 h 7525630"/>
                <a:gd name="connsiteX40" fmla="*/ 10806546 w 12344722"/>
                <a:gd name="connsiteY40" fmla="*/ 3743339 h 7525630"/>
                <a:gd name="connsiteX41" fmla="*/ 11014364 w 12344722"/>
                <a:gd name="connsiteY41" fmla="*/ 3951157 h 7525630"/>
                <a:gd name="connsiteX42" fmla="*/ 11263746 w 12344722"/>
                <a:gd name="connsiteY42" fmla="*/ 4034284 h 7525630"/>
                <a:gd name="connsiteX43" fmla="*/ 11346873 w 12344722"/>
                <a:gd name="connsiteY43" fmla="*/ 4158975 h 7525630"/>
                <a:gd name="connsiteX44" fmla="*/ 11471564 w 12344722"/>
                <a:gd name="connsiteY44" fmla="*/ 4200539 h 7525630"/>
                <a:gd name="connsiteX45" fmla="*/ 11679382 w 12344722"/>
                <a:gd name="connsiteY45" fmla="*/ 4449921 h 7525630"/>
                <a:gd name="connsiteX46" fmla="*/ 11845637 w 12344722"/>
                <a:gd name="connsiteY46" fmla="*/ 4699302 h 7525630"/>
                <a:gd name="connsiteX47" fmla="*/ 11887200 w 12344722"/>
                <a:gd name="connsiteY47" fmla="*/ 4823993 h 7525630"/>
                <a:gd name="connsiteX48" fmla="*/ 11928764 w 12344722"/>
                <a:gd name="connsiteY48" fmla="*/ 4990248 h 7525630"/>
                <a:gd name="connsiteX49" fmla="*/ 11970328 w 12344722"/>
                <a:gd name="connsiteY49" fmla="*/ 5198066 h 7525630"/>
                <a:gd name="connsiteX50" fmla="*/ 12053455 w 12344722"/>
                <a:gd name="connsiteY50" fmla="*/ 5322757 h 7525630"/>
                <a:gd name="connsiteX51" fmla="*/ 12095018 w 12344722"/>
                <a:gd name="connsiteY51" fmla="*/ 5447448 h 7525630"/>
                <a:gd name="connsiteX52" fmla="*/ 12178146 w 12344722"/>
                <a:gd name="connsiteY52" fmla="*/ 5738393 h 7525630"/>
                <a:gd name="connsiteX53" fmla="*/ 12261273 w 12344722"/>
                <a:gd name="connsiteY53" fmla="*/ 5904648 h 7525630"/>
                <a:gd name="connsiteX54" fmla="*/ 12302837 w 12344722"/>
                <a:gd name="connsiteY54" fmla="*/ 6278721 h 7525630"/>
                <a:gd name="connsiteX55" fmla="*/ 12344400 w 12344722"/>
                <a:gd name="connsiteY55" fmla="*/ 6528102 h 7525630"/>
                <a:gd name="connsiteX56" fmla="*/ 12261273 w 12344722"/>
                <a:gd name="connsiteY56" fmla="*/ 7151557 h 7525630"/>
                <a:gd name="connsiteX57" fmla="*/ 12178146 w 12344722"/>
                <a:gd name="connsiteY57" fmla="*/ 7276248 h 7525630"/>
                <a:gd name="connsiteX58" fmla="*/ 12053455 w 12344722"/>
                <a:gd name="connsiteY58" fmla="*/ 7317812 h 7525630"/>
                <a:gd name="connsiteX59" fmla="*/ 11804073 w 12344722"/>
                <a:gd name="connsiteY59" fmla="*/ 7484066 h 7525630"/>
                <a:gd name="connsiteX60" fmla="*/ 11346873 w 12344722"/>
                <a:gd name="connsiteY60" fmla="*/ 7525630 h 7525630"/>
                <a:gd name="connsiteX61" fmla="*/ 10598728 w 12344722"/>
                <a:gd name="connsiteY61" fmla="*/ 7484066 h 7525630"/>
                <a:gd name="connsiteX62" fmla="*/ 10474037 w 12344722"/>
                <a:gd name="connsiteY62" fmla="*/ 7442502 h 7525630"/>
                <a:gd name="connsiteX63" fmla="*/ 9725891 w 12344722"/>
                <a:gd name="connsiteY63" fmla="*/ 7400939 h 7525630"/>
                <a:gd name="connsiteX64" fmla="*/ 6816437 w 12344722"/>
                <a:gd name="connsiteY64" fmla="*/ 7359375 h 7525630"/>
                <a:gd name="connsiteX65" fmla="*/ 3408218 w 12344722"/>
                <a:gd name="connsiteY65" fmla="*/ 7276248 h 7525630"/>
                <a:gd name="connsiteX66" fmla="*/ 2660073 w 12344722"/>
                <a:gd name="connsiteY66" fmla="*/ 7234684 h 7525630"/>
                <a:gd name="connsiteX67" fmla="*/ 2493818 w 12344722"/>
                <a:gd name="connsiteY67" fmla="*/ 7193121 h 7525630"/>
                <a:gd name="connsiteX68" fmla="*/ 2244437 w 12344722"/>
                <a:gd name="connsiteY68" fmla="*/ 7151557 h 7525630"/>
                <a:gd name="connsiteX69" fmla="*/ 2078182 w 12344722"/>
                <a:gd name="connsiteY69" fmla="*/ 7068430 h 7525630"/>
                <a:gd name="connsiteX70" fmla="*/ 1454728 w 12344722"/>
                <a:gd name="connsiteY70" fmla="*/ 6985302 h 7525630"/>
                <a:gd name="connsiteX71" fmla="*/ 1330037 w 12344722"/>
                <a:gd name="connsiteY71" fmla="*/ 6943739 h 7525630"/>
                <a:gd name="connsiteX72" fmla="*/ 1246909 w 12344722"/>
                <a:gd name="connsiteY72" fmla="*/ 6860612 h 7525630"/>
                <a:gd name="connsiteX73" fmla="*/ 997528 w 12344722"/>
                <a:gd name="connsiteY73" fmla="*/ 6735921 h 7525630"/>
                <a:gd name="connsiteX74" fmla="*/ 914400 w 12344722"/>
                <a:gd name="connsiteY74" fmla="*/ 6569666 h 7525630"/>
                <a:gd name="connsiteX75" fmla="*/ 789709 w 12344722"/>
                <a:gd name="connsiteY75" fmla="*/ 6528102 h 7525630"/>
                <a:gd name="connsiteX76" fmla="*/ 706582 w 12344722"/>
                <a:gd name="connsiteY76" fmla="*/ 6361848 h 7525630"/>
                <a:gd name="connsiteX77" fmla="*/ 332509 w 12344722"/>
                <a:gd name="connsiteY77" fmla="*/ 5904648 h 7525630"/>
                <a:gd name="connsiteX78" fmla="*/ 290946 w 12344722"/>
                <a:gd name="connsiteY78" fmla="*/ 5738393 h 7525630"/>
                <a:gd name="connsiteX79" fmla="*/ 124691 w 12344722"/>
                <a:gd name="connsiteY79" fmla="*/ 5198066 h 7525630"/>
                <a:gd name="connsiteX80" fmla="*/ 0 w 12344722"/>
                <a:gd name="connsiteY80" fmla="*/ 4782430 h 7525630"/>
                <a:gd name="connsiteX81" fmla="*/ 41564 w 12344722"/>
                <a:gd name="connsiteY81" fmla="*/ 4366793 h 7525630"/>
                <a:gd name="connsiteX82" fmla="*/ 124691 w 12344722"/>
                <a:gd name="connsiteY82" fmla="*/ 4242102 h 7525630"/>
                <a:gd name="connsiteX83" fmla="*/ 249382 w 12344722"/>
                <a:gd name="connsiteY83" fmla="*/ 4075848 h 7525630"/>
                <a:gd name="connsiteX84" fmla="*/ 290946 w 12344722"/>
                <a:gd name="connsiteY84" fmla="*/ 3951157 h 7525630"/>
                <a:gd name="connsiteX85" fmla="*/ 332509 w 12344722"/>
                <a:gd name="connsiteY85" fmla="*/ 3743339 h 7525630"/>
                <a:gd name="connsiteX86" fmla="*/ 415637 w 12344722"/>
                <a:gd name="connsiteY86" fmla="*/ 3535521 h 7525630"/>
                <a:gd name="connsiteX87" fmla="*/ 498764 w 12344722"/>
                <a:gd name="connsiteY87" fmla="*/ 2912066 h 7525630"/>
                <a:gd name="connsiteX88" fmla="*/ 415637 w 12344722"/>
                <a:gd name="connsiteY88" fmla="*/ 1872975 h 7525630"/>
                <a:gd name="connsiteX89" fmla="*/ 457200 w 12344722"/>
                <a:gd name="connsiteY89" fmla="*/ 1665157 h 7525630"/>
                <a:gd name="connsiteX90" fmla="*/ 498764 w 12344722"/>
                <a:gd name="connsiteY90" fmla="*/ 1540466 h 7525630"/>
                <a:gd name="connsiteX91" fmla="*/ 540328 w 12344722"/>
                <a:gd name="connsiteY91" fmla="*/ 1332648 h 7525630"/>
                <a:gd name="connsiteX92" fmla="*/ 623455 w 12344722"/>
                <a:gd name="connsiteY92" fmla="*/ 1207957 h 7525630"/>
                <a:gd name="connsiteX93" fmla="*/ 706582 w 12344722"/>
                <a:gd name="connsiteY93" fmla="*/ 1041702 h 7525630"/>
                <a:gd name="connsiteX94" fmla="*/ 748146 w 12344722"/>
                <a:gd name="connsiteY94" fmla="*/ 750757 h 7525630"/>
                <a:gd name="connsiteX95" fmla="*/ 706582 w 12344722"/>
                <a:gd name="connsiteY95" fmla="*/ 958575 h 7525630"/>
                <a:gd name="connsiteX96" fmla="*/ 831273 w 12344722"/>
                <a:gd name="connsiteY96" fmla="*/ 1000139 h 7525630"/>
                <a:gd name="connsiteX97" fmla="*/ 955964 w 12344722"/>
                <a:gd name="connsiteY97" fmla="*/ 917012 h 7525630"/>
                <a:gd name="connsiteX98" fmla="*/ 831273 w 12344722"/>
                <a:gd name="connsiteY98" fmla="*/ 709193 h 7525630"/>
                <a:gd name="connsiteX99" fmla="*/ 623455 w 12344722"/>
                <a:gd name="connsiteY99" fmla="*/ 750757 h 7525630"/>
                <a:gd name="connsiteX100" fmla="*/ 748146 w 12344722"/>
                <a:gd name="connsiteY100" fmla="*/ 542939 h 7525630"/>
                <a:gd name="connsiteX101" fmla="*/ 789709 w 12344722"/>
                <a:gd name="connsiteY101" fmla="*/ 85739 h 7525630"/>
                <a:gd name="connsiteX102" fmla="*/ 706582 w 12344722"/>
                <a:gd name="connsiteY102" fmla="*/ 210430 h 7525630"/>
                <a:gd name="connsiteX103" fmla="*/ 581891 w 12344722"/>
                <a:gd name="connsiteY103" fmla="*/ 251993 h 7525630"/>
                <a:gd name="connsiteX104" fmla="*/ 415637 w 12344722"/>
                <a:gd name="connsiteY104" fmla="*/ 459812 h 7525630"/>
                <a:gd name="connsiteX105" fmla="*/ 540328 w 12344722"/>
                <a:gd name="connsiteY105" fmla="*/ 418248 h 7525630"/>
                <a:gd name="connsiteX106" fmla="*/ 665018 w 12344722"/>
                <a:gd name="connsiteY106" fmla="*/ 501375 h 7525630"/>
                <a:gd name="connsiteX107" fmla="*/ 831273 w 12344722"/>
                <a:gd name="connsiteY107" fmla="*/ 750757 h 7525630"/>
                <a:gd name="connsiteX108" fmla="*/ 789709 w 12344722"/>
                <a:gd name="connsiteY108" fmla="*/ 958575 h 7525630"/>
                <a:gd name="connsiteX109" fmla="*/ 706582 w 12344722"/>
                <a:gd name="connsiteY109" fmla="*/ 1083266 h 7525630"/>
                <a:gd name="connsiteX110" fmla="*/ 748146 w 12344722"/>
                <a:gd name="connsiteY110" fmla="*/ 958575 h 7525630"/>
                <a:gd name="connsiteX111" fmla="*/ 831273 w 12344722"/>
                <a:gd name="connsiteY111" fmla="*/ 833884 h 7525630"/>
                <a:gd name="connsiteX112" fmla="*/ 872837 w 12344722"/>
                <a:gd name="connsiteY112" fmla="*/ 709193 h 7525630"/>
                <a:gd name="connsiteX113" fmla="*/ 706582 w 12344722"/>
                <a:gd name="connsiteY113" fmla="*/ 750757 h 7525630"/>
                <a:gd name="connsiteX114" fmla="*/ 748146 w 12344722"/>
                <a:gd name="connsiteY114" fmla="*/ 917012 h 7525630"/>
                <a:gd name="connsiteX115" fmla="*/ 914400 w 12344722"/>
                <a:gd name="connsiteY115" fmla="*/ 1124830 h 7525630"/>
                <a:gd name="connsiteX116" fmla="*/ 955964 w 12344722"/>
                <a:gd name="connsiteY116" fmla="*/ 1249521 h 7525630"/>
                <a:gd name="connsiteX117" fmla="*/ 831273 w 12344722"/>
                <a:gd name="connsiteY117" fmla="*/ 1207957 h 7525630"/>
                <a:gd name="connsiteX118" fmla="*/ 789709 w 12344722"/>
                <a:gd name="connsiteY118" fmla="*/ 1041702 h 7525630"/>
                <a:gd name="connsiteX119" fmla="*/ 831273 w 12344722"/>
                <a:gd name="connsiteY119" fmla="*/ 626066 h 7525630"/>
                <a:gd name="connsiteX120" fmla="*/ 955964 w 12344722"/>
                <a:gd name="connsiteY120" fmla="*/ 584502 h 7525630"/>
                <a:gd name="connsiteX121" fmla="*/ 706582 w 12344722"/>
                <a:gd name="connsiteY121" fmla="*/ 501375 h 7525630"/>
                <a:gd name="connsiteX122" fmla="*/ 748146 w 12344722"/>
                <a:gd name="connsiteY122" fmla="*/ 626066 h 7525630"/>
                <a:gd name="connsiteX123" fmla="*/ 872837 w 12344722"/>
                <a:gd name="connsiteY123" fmla="*/ 709193 h 7525630"/>
                <a:gd name="connsiteX124" fmla="*/ 955964 w 12344722"/>
                <a:gd name="connsiteY124" fmla="*/ 833884 h 7525630"/>
                <a:gd name="connsiteX125" fmla="*/ 955964 w 12344722"/>
                <a:gd name="connsiteY125" fmla="*/ 917012 h 7525630"/>
                <a:gd name="connsiteX126" fmla="*/ 748146 w 12344722"/>
                <a:gd name="connsiteY126" fmla="*/ 709193 h 7525630"/>
                <a:gd name="connsiteX127" fmla="*/ 623455 w 12344722"/>
                <a:gd name="connsiteY127" fmla="*/ 584502 h 7525630"/>
                <a:gd name="connsiteX128" fmla="*/ 540328 w 12344722"/>
                <a:gd name="connsiteY128" fmla="*/ 667630 h 7525630"/>
                <a:gd name="connsiteX129" fmla="*/ 706582 w 12344722"/>
                <a:gd name="connsiteY129" fmla="*/ 709193 h 7525630"/>
                <a:gd name="connsiteX130" fmla="*/ 831273 w 12344722"/>
                <a:gd name="connsiteY130" fmla="*/ 750757 h 7525630"/>
                <a:gd name="connsiteX131" fmla="*/ 1039091 w 12344722"/>
                <a:gd name="connsiteY131" fmla="*/ 917012 h 7525630"/>
                <a:gd name="connsiteX132" fmla="*/ 831273 w 12344722"/>
                <a:gd name="connsiteY132" fmla="*/ 1083266 h 7525630"/>
                <a:gd name="connsiteX133" fmla="*/ 1039091 w 12344722"/>
                <a:gd name="connsiteY133" fmla="*/ 1291084 h 7525630"/>
                <a:gd name="connsiteX134" fmla="*/ 1163782 w 12344722"/>
                <a:gd name="connsiteY134" fmla="*/ 1249521 h 7525630"/>
                <a:gd name="connsiteX135" fmla="*/ 1039091 w 12344722"/>
                <a:gd name="connsiteY135" fmla="*/ 1041702 h 7525630"/>
                <a:gd name="connsiteX136" fmla="*/ 831273 w 12344722"/>
                <a:gd name="connsiteY136" fmla="*/ 750757 h 7525630"/>
                <a:gd name="connsiteX137" fmla="*/ 789709 w 12344722"/>
                <a:gd name="connsiteY137" fmla="*/ 626066 h 7525630"/>
                <a:gd name="connsiteX138" fmla="*/ 872837 w 12344722"/>
                <a:gd name="connsiteY138" fmla="*/ 542939 h 7525630"/>
                <a:gd name="connsiteX139" fmla="*/ 1080655 w 12344722"/>
                <a:gd name="connsiteY139" fmla="*/ 376684 h 7525630"/>
                <a:gd name="connsiteX140" fmla="*/ 831273 w 12344722"/>
                <a:gd name="connsiteY140" fmla="*/ 542939 h 7525630"/>
                <a:gd name="connsiteX141" fmla="*/ 789709 w 12344722"/>
                <a:gd name="connsiteY141" fmla="*/ 667630 h 7525630"/>
                <a:gd name="connsiteX142" fmla="*/ 748146 w 12344722"/>
                <a:gd name="connsiteY142" fmla="*/ 833884 h 7525630"/>
                <a:gd name="connsiteX143" fmla="*/ 914400 w 12344722"/>
                <a:gd name="connsiteY143" fmla="*/ 875448 h 7525630"/>
                <a:gd name="connsiteX144" fmla="*/ 1163782 w 12344722"/>
                <a:gd name="connsiteY144" fmla="*/ 958575 h 7525630"/>
                <a:gd name="connsiteX145" fmla="*/ 1288473 w 12344722"/>
                <a:gd name="connsiteY145" fmla="*/ 1041702 h 7525630"/>
                <a:gd name="connsiteX146" fmla="*/ 1205346 w 12344722"/>
                <a:gd name="connsiteY146" fmla="*/ 1374212 h 7525630"/>
                <a:gd name="connsiteX147" fmla="*/ 1039091 w 12344722"/>
                <a:gd name="connsiteY147" fmla="*/ 1249521 h 7525630"/>
                <a:gd name="connsiteX148" fmla="*/ 955964 w 12344722"/>
                <a:gd name="connsiteY148" fmla="*/ 1000139 h 7525630"/>
                <a:gd name="connsiteX149" fmla="*/ 1039091 w 12344722"/>
                <a:gd name="connsiteY149" fmla="*/ 833884 h 7525630"/>
                <a:gd name="connsiteX150" fmla="*/ 1163782 w 12344722"/>
                <a:gd name="connsiteY150" fmla="*/ 750757 h 7525630"/>
                <a:gd name="connsiteX151" fmla="*/ 997528 w 12344722"/>
                <a:gd name="connsiteY151" fmla="*/ 1041702 h 7525630"/>
                <a:gd name="connsiteX152" fmla="*/ 914400 w 12344722"/>
                <a:gd name="connsiteY152" fmla="*/ 1124830 h 7525630"/>
                <a:gd name="connsiteX153" fmla="*/ 789709 w 12344722"/>
                <a:gd name="connsiteY153" fmla="*/ 1166393 h 7525630"/>
                <a:gd name="connsiteX154" fmla="*/ 955964 w 12344722"/>
                <a:gd name="connsiteY154" fmla="*/ 1124830 h 7525630"/>
                <a:gd name="connsiteX155" fmla="*/ 1122218 w 12344722"/>
                <a:gd name="connsiteY155" fmla="*/ 833884 h 7525630"/>
                <a:gd name="connsiteX156" fmla="*/ 997528 w 12344722"/>
                <a:gd name="connsiteY156" fmla="*/ 750757 h 7525630"/>
                <a:gd name="connsiteX157" fmla="*/ 955964 w 12344722"/>
                <a:gd name="connsiteY157" fmla="*/ 626066 h 7525630"/>
                <a:gd name="connsiteX158" fmla="*/ 831273 w 12344722"/>
                <a:gd name="connsiteY158" fmla="*/ 584502 h 7525630"/>
                <a:gd name="connsiteX159" fmla="*/ 706582 w 12344722"/>
                <a:gd name="connsiteY159" fmla="*/ 501375 h 7525630"/>
                <a:gd name="connsiteX160" fmla="*/ 540328 w 12344722"/>
                <a:gd name="connsiteY160" fmla="*/ 750757 h 7525630"/>
                <a:gd name="connsiteX161" fmla="*/ 623455 w 12344722"/>
                <a:gd name="connsiteY161" fmla="*/ 875448 h 7525630"/>
                <a:gd name="connsiteX162" fmla="*/ 872837 w 12344722"/>
                <a:gd name="connsiteY162" fmla="*/ 1041702 h 7525630"/>
                <a:gd name="connsiteX163" fmla="*/ 955964 w 12344722"/>
                <a:gd name="connsiteY163" fmla="*/ 917012 h 7525630"/>
                <a:gd name="connsiteX164" fmla="*/ 831273 w 12344722"/>
                <a:gd name="connsiteY164" fmla="*/ 709193 h 7525630"/>
                <a:gd name="connsiteX165" fmla="*/ 623455 w 12344722"/>
                <a:gd name="connsiteY165" fmla="*/ 418248 h 7525630"/>
                <a:gd name="connsiteX166" fmla="*/ 498764 w 12344722"/>
                <a:gd name="connsiteY166" fmla="*/ 459812 h 7525630"/>
                <a:gd name="connsiteX167" fmla="*/ 540328 w 12344722"/>
                <a:gd name="connsiteY167" fmla="*/ 626066 h 7525630"/>
                <a:gd name="connsiteX168" fmla="*/ 665018 w 12344722"/>
                <a:gd name="connsiteY168" fmla="*/ 584502 h 7525630"/>
                <a:gd name="connsiteX169" fmla="*/ 748146 w 12344722"/>
                <a:gd name="connsiteY169" fmla="*/ 667630 h 7525630"/>
                <a:gd name="connsiteX170" fmla="*/ 623455 w 12344722"/>
                <a:gd name="connsiteY170" fmla="*/ 626066 h 7525630"/>
                <a:gd name="connsiteX171" fmla="*/ 748146 w 12344722"/>
                <a:gd name="connsiteY171" fmla="*/ 750757 h 7525630"/>
                <a:gd name="connsiteX172" fmla="*/ 623455 w 12344722"/>
                <a:gd name="connsiteY172" fmla="*/ 584502 h 7525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12344722" h="7525630">
                  <a:moveTo>
                    <a:pt x="623455" y="584502"/>
                  </a:moveTo>
                  <a:cubicBezTo>
                    <a:pt x="637310" y="646848"/>
                    <a:pt x="727671" y="962027"/>
                    <a:pt x="831273" y="1124830"/>
                  </a:cubicBezTo>
                  <a:cubicBezTo>
                    <a:pt x="852311" y="1157890"/>
                    <a:pt x="879350" y="1059227"/>
                    <a:pt x="914400" y="1041702"/>
                  </a:cubicBezTo>
                  <a:cubicBezTo>
                    <a:pt x="992773" y="1002515"/>
                    <a:pt x="1080655" y="986284"/>
                    <a:pt x="1163782" y="958575"/>
                  </a:cubicBezTo>
                  <a:cubicBezTo>
                    <a:pt x="1205346" y="944721"/>
                    <a:pt x="1249287" y="936605"/>
                    <a:pt x="1288473" y="917012"/>
                  </a:cubicBezTo>
                  <a:cubicBezTo>
                    <a:pt x="1343891" y="889303"/>
                    <a:pt x="1395948" y="853477"/>
                    <a:pt x="1454728" y="833884"/>
                  </a:cubicBezTo>
                  <a:cubicBezTo>
                    <a:pt x="1521747" y="811544"/>
                    <a:pt x="1593273" y="806175"/>
                    <a:pt x="1662546" y="792321"/>
                  </a:cubicBezTo>
                  <a:cubicBezTo>
                    <a:pt x="2421197" y="358804"/>
                    <a:pt x="1410029" y="884220"/>
                    <a:pt x="2369128" y="584502"/>
                  </a:cubicBezTo>
                  <a:cubicBezTo>
                    <a:pt x="2464486" y="554702"/>
                    <a:pt x="2525748" y="455352"/>
                    <a:pt x="2618509" y="418248"/>
                  </a:cubicBezTo>
                  <a:cubicBezTo>
                    <a:pt x="2867006" y="318850"/>
                    <a:pt x="2755548" y="358715"/>
                    <a:pt x="2951018" y="293557"/>
                  </a:cubicBezTo>
                  <a:cubicBezTo>
                    <a:pt x="3011883" y="232693"/>
                    <a:pt x="3074948" y="158760"/>
                    <a:pt x="3158837" y="127302"/>
                  </a:cubicBezTo>
                  <a:cubicBezTo>
                    <a:pt x="3224983" y="102497"/>
                    <a:pt x="3297382" y="99593"/>
                    <a:pt x="3366655" y="85739"/>
                  </a:cubicBezTo>
                  <a:cubicBezTo>
                    <a:pt x="3422073" y="58030"/>
                    <a:pt x="3471004" y="5191"/>
                    <a:pt x="3532909" y="2612"/>
                  </a:cubicBezTo>
                  <a:cubicBezTo>
                    <a:pt x="3810106" y="-8938"/>
                    <a:pt x="4087788" y="20141"/>
                    <a:pt x="4364182" y="44175"/>
                  </a:cubicBezTo>
                  <a:cubicBezTo>
                    <a:pt x="4407829" y="47970"/>
                    <a:pt x="4445146" y="83006"/>
                    <a:pt x="4488873" y="85739"/>
                  </a:cubicBezTo>
                  <a:cubicBezTo>
                    <a:pt x="4890111" y="110816"/>
                    <a:pt x="5292436" y="113448"/>
                    <a:pt x="5694218" y="127302"/>
                  </a:cubicBezTo>
                  <a:cubicBezTo>
                    <a:pt x="5943600" y="155011"/>
                    <a:pt x="6194861" y="169179"/>
                    <a:pt x="6442364" y="210430"/>
                  </a:cubicBezTo>
                  <a:cubicBezTo>
                    <a:pt x="6744642" y="260810"/>
                    <a:pt x="6638500" y="302219"/>
                    <a:pt x="6899564" y="418248"/>
                  </a:cubicBezTo>
                  <a:cubicBezTo>
                    <a:pt x="6951764" y="441448"/>
                    <a:pt x="7011104" y="443398"/>
                    <a:pt x="7065818" y="459812"/>
                  </a:cubicBezTo>
                  <a:cubicBezTo>
                    <a:pt x="7149746" y="484991"/>
                    <a:pt x="7236827" y="503753"/>
                    <a:pt x="7315200" y="542939"/>
                  </a:cubicBezTo>
                  <a:cubicBezTo>
                    <a:pt x="7370618" y="570648"/>
                    <a:pt x="7422109" y="608262"/>
                    <a:pt x="7481455" y="626066"/>
                  </a:cubicBezTo>
                  <a:cubicBezTo>
                    <a:pt x="7591205" y="658991"/>
                    <a:pt x="8039175" y="701889"/>
                    <a:pt x="8104909" y="709193"/>
                  </a:cubicBezTo>
                  <a:cubicBezTo>
                    <a:pt x="8132618" y="750757"/>
                    <a:pt x="8149030" y="802678"/>
                    <a:pt x="8188037" y="833884"/>
                  </a:cubicBezTo>
                  <a:cubicBezTo>
                    <a:pt x="8222248" y="861253"/>
                    <a:pt x="8273541" y="855855"/>
                    <a:pt x="8312728" y="875448"/>
                  </a:cubicBezTo>
                  <a:cubicBezTo>
                    <a:pt x="8357407" y="897788"/>
                    <a:pt x="8399491" y="926066"/>
                    <a:pt x="8437418" y="958575"/>
                  </a:cubicBezTo>
                  <a:cubicBezTo>
                    <a:pt x="8496923" y="1009580"/>
                    <a:pt x="8603673" y="1124830"/>
                    <a:pt x="8603673" y="1124830"/>
                  </a:cubicBezTo>
                  <a:cubicBezTo>
                    <a:pt x="8685854" y="1371371"/>
                    <a:pt x="8649747" y="1245865"/>
                    <a:pt x="8728364" y="1665157"/>
                  </a:cubicBezTo>
                  <a:cubicBezTo>
                    <a:pt x="8743895" y="1747988"/>
                    <a:pt x="8760081" y="1830842"/>
                    <a:pt x="8769928" y="1914539"/>
                  </a:cubicBezTo>
                  <a:cubicBezTo>
                    <a:pt x="8787808" y="2066519"/>
                    <a:pt x="8789850" y="2220249"/>
                    <a:pt x="8811491" y="2371739"/>
                  </a:cubicBezTo>
                  <a:cubicBezTo>
                    <a:pt x="8827448" y="2483438"/>
                    <a:pt x="8959189" y="2705732"/>
                    <a:pt x="9019309" y="2745812"/>
                  </a:cubicBezTo>
                  <a:cubicBezTo>
                    <a:pt x="9060873" y="2773521"/>
                    <a:pt x="9104993" y="2797734"/>
                    <a:pt x="9144000" y="2828939"/>
                  </a:cubicBezTo>
                  <a:cubicBezTo>
                    <a:pt x="9307011" y="2959347"/>
                    <a:pt x="9135278" y="2881449"/>
                    <a:pt x="9351818" y="2953630"/>
                  </a:cubicBezTo>
                  <a:cubicBezTo>
                    <a:pt x="9379527" y="2981339"/>
                    <a:pt x="9400922" y="3017315"/>
                    <a:pt x="9434946" y="3036757"/>
                  </a:cubicBezTo>
                  <a:cubicBezTo>
                    <a:pt x="9515912" y="3083023"/>
                    <a:pt x="9816514" y="3177801"/>
                    <a:pt x="9892146" y="3203012"/>
                  </a:cubicBezTo>
                  <a:lnTo>
                    <a:pt x="10016837" y="3244575"/>
                  </a:lnTo>
                  <a:cubicBezTo>
                    <a:pt x="10030691" y="3286139"/>
                    <a:pt x="10022749" y="3343801"/>
                    <a:pt x="10058400" y="3369266"/>
                  </a:cubicBezTo>
                  <a:cubicBezTo>
                    <a:pt x="10129702" y="3420196"/>
                    <a:pt x="10307782" y="3452393"/>
                    <a:pt x="10307782" y="3452393"/>
                  </a:cubicBezTo>
                  <a:cubicBezTo>
                    <a:pt x="10349346" y="3480102"/>
                    <a:pt x="10386559" y="3515843"/>
                    <a:pt x="10432473" y="3535521"/>
                  </a:cubicBezTo>
                  <a:cubicBezTo>
                    <a:pt x="10484978" y="3558023"/>
                    <a:pt x="10547635" y="3551537"/>
                    <a:pt x="10598728" y="3577084"/>
                  </a:cubicBezTo>
                  <a:cubicBezTo>
                    <a:pt x="10633778" y="3594609"/>
                    <a:pt x="10651255" y="3635732"/>
                    <a:pt x="10681855" y="3660212"/>
                  </a:cubicBezTo>
                  <a:cubicBezTo>
                    <a:pt x="10720862" y="3691418"/>
                    <a:pt x="10764982" y="3715630"/>
                    <a:pt x="10806546" y="3743339"/>
                  </a:cubicBezTo>
                  <a:cubicBezTo>
                    <a:pt x="10882381" y="3857093"/>
                    <a:pt x="10883110" y="3892822"/>
                    <a:pt x="11014364" y="3951157"/>
                  </a:cubicBezTo>
                  <a:cubicBezTo>
                    <a:pt x="11094436" y="3986744"/>
                    <a:pt x="11263746" y="4034284"/>
                    <a:pt x="11263746" y="4034284"/>
                  </a:cubicBezTo>
                  <a:cubicBezTo>
                    <a:pt x="11291455" y="4075848"/>
                    <a:pt x="11307866" y="4127769"/>
                    <a:pt x="11346873" y="4158975"/>
                  </a:cubicBezTo>
                  <a:cubicBezTo>
                    <a:pt x="11381084" y="4186344"/>
                    <a:pt x="11440584" y="4169559"/>
                    <a:pt x="11471564" y="4200539"/>
                  </a:cubicBezTo>
                  <a:cubicBezTo>
                    <a:pt x="11893436" y="4622411"/>
                    <a:pt x="11248042" y="4162359"/>
                    <a:pt x="11679382" y="4449921"/>
                  </a:cubicBezTo>
                  <a:cubicBezTo>
                    <a:pt x="11778212" y="4746409"/>
                    <a:pt x="11638074" y="4387958"/>
                    <a:pt x="11845637" y="4699302"/>
                  </a:cubicBezTo>
                  <a:cubicBezTo>
                    <a:pt x="11869939" y="4735756"/>
                    <a:pt x="11875164" y="4781867"/>
                    <a:pt x="11887200" y="4823993"/>
                  </a:cubicBezTo>
                  <a:cubicBezTo>
                    <a:pt x="11902893" y="4878919"/>
                    <a:pt x="11916372" y="4934484"/>
                    <a:pt x="11928764" y="4990248"/>
                  </a:cubicBezTo>
                  <a:cubicBezTo>
                    <a:pt x="11944089" y="5059210"/>
                    <a:pt x="11945523" y="5131919"/>
                    <a:pt x="11970328" y="5198066"/>
                  </a:cubicBezTo>
                  <a:cubicBezTo>
                    <a:pt x="11987868" y="5244839"/>
                    <a:pt x="12025746" y="5281193"/>
                    <a:pt x="12053455" y="5322757"/>
                  </a:cubicBezTo>
                  <a:cubicBezTo>
                    <a:pt x="12067309" y="5364321"/>
                    <a:pt x="12082982" y="5405322"/>
                    <a:pt x="12095018" y="5447448"/>
                  </a:cubicBezTo>
                  <a:cubicBezTo>
                    <a:pt x="12125149" y="5552906"/>
                    <a:pt x="12135437" y="5638738"/>
                    <a:pt x="12178146" y="5738393"/>
                  </a:cubicBezTo>
                  <a:cubicBezTo>
                    <a:pt x="12202553" y="5795343"/>
                    <a:pt x="12233564" y="5849230"/>
                    <a:pt x="12261273" y="5904648"/>
                  </a:cubicBezTo>
                  <a:cubicBezTo>
                    <a:pt x="12275128" y="6029339"/>
                    <a:pt x="12286256" y="6154363"/>
                    <a:pt x="12302837" y="6278721"/>
                  </a:cubicBezTo>
                  <a:cubicBezTo>
                    <a:pt x="12313975" y="6362255"/>
                    <a:pt x="12348409" y="6443924"/>
                    <a:pt x="12344400" y="6528102"/>
                  </a:cubicBezTo>
                  <a:cubicBezTo>
                    <a:pt x="12334428" y="6737522"/>
                    <a:pt x="12306754" y="6946892"/>
                    <a:pt x="12261273" y="7151557"/>
                  </a:cubicBezTo>
                  <a:cubicBezTo>
                    <a:pt x="12250437" y="7200321"/>
                    <a:pt x="12217153" y="7245042"/>
                    <a:pt x="12178146" y="7276248"/>
                  </a:cubicBezTo>
                  <a:cubicBezTo>
                    <a:pt x="12143935" y="7303617"/>
                    <a:pt x="12091754" y="7296535"/>
                    <a:pt x="12053455" y="7317812"/>
                  </a:cubicBezTo>
                  <a:cubicBezTo>
                    <a:pt x="11966121" y="7366331"/>
                    <a:pt x="11903569" y="7475021"/>
                    <a:pt x="11804073" y="7484066"/>
                  </a:cubicBezTo>
                  <a:lnTo>
                    <a:pt x="11346873" y="7525630"/>
                  </a:lnTo>
                  <a:cubicBezTo>
                    <a:pt x="11097491" y="7511775"/>
                    <a:pt x="10847369" y="7507746"/>
                    <a:pt x="10598728" y="7484066"/>
                  </a:cubicBezTo>
                  <a:cubicBezTo>
                    <a:pt x="10555113" y="7479912"/>
                    <a:pt x="10517652" y="7446656"/>
                    <a:pt x="10474037" y="7442502"/>
                  </a:cubicBezTo>
                  <a:cubicBezTo>
                    <a:pt x="10225396" y="7418822"/>
                    <a:pt x="9975593" y="7406614"/>
                    <a:pt x="9725891" y="7400939"/>
                  </a:cubicBezTo>
                  <a:lnTo>
                    <a:pt x="6816437" y="7359375"/>
                  </a:lnTo>
                  <a:lnTo>
                    <a:pt x="3408218" y="7276248"/>
                  </a:lnTo>
                  <a:cubicBezTo>
                    <a:pt x="3158836" y="7262393"/>
                    <a:pt x="2908813" y="7257297"/>
                    <a:pt x="2660073" y="7234684"/>
                  </a:cubicBezTo>
                  <a:cubicBezTo>
                    <a:pt x="2603184" y="7229512"/>
                    <a:pt x="2549833" y="7204324"/>
                    <a:pt x="2493818" y="7193121"/>
                  </a:cubicBezTo>
                  <a:cubicBezTo>
                    <a:pt x="2411181" y="7176594"/>
                    <a:pt x="2327564" y="7165412"/>
                    <a:pt x="2244437" y="7151557"/>
                  </a:cubicBezTo>
                  <a:cubicBezTo>
                    <a:pt x="2189019" y="7123848"/>
                    <a:pt x="2137958" y="7084733"/>
                    <a:pt x="2078182" y="7068430"/>
                  </a:cubicBezTo>
                  <a:cubicBezTo>
                    <a:pt x="2029645" y="7055193"/>
                    <a:pt x="1481982" y="6988709"/>
                    <a:pt x="1454728" y="6985302"/>
                  </a:cubicBezTo>
                  <a:cubicBezTo>
                    <a:pt x="1413164" y="6971448"/>
                    <a:pt x="1367605" y="6966280"/>
                    <a:pt x="1330037" y="6943739"/>
                  </a:cubicBezTo>
                  <a:cubicBezTo>
                    <a:pt x="1296435" y="6923578"/>
                    <a:pt x="1277509" y="6885092"/>
                    <a:pt x="1246909" y="6860612"/>
                  </a:cubicBezTo>
                  <a:cubicBezTo>
                    <a:pt x="1131804" y="6768528"/>
                    <a:pt x="1129230" y="6779821"/>
                    <a:pt x="997528" y="6735921"/>
                  </a:cubicBezTo>
                  <a:cubicBezTo>
                    <a:pt x="969819" y="6680503"/>
                    <a:pt x="958212" y="6613478"/>
                    <a:pt x="914400" y="6569666"/>
                  </a:cubicBezTo>
                  <a:cubicBezTo>
                    <a:pt x="883420" y="6538686"/>
                    <a:pt x="820689" y="6559082"/>
                    <a:pt x="789709" y="6528102"/>
                  </a:cubicBezTo>
                  <a:cubicBezTo>
                    <a:pt x="745897" y="6484290"/>
                    <a:pt x="741850" y="6412790"/>
                    <a:pt x="706582" y="6361848"/>
                  </a:cubicBezTo>
                  <a:cubicBezTo>
                    <a:pt x="504076" y="6069339"/>
                    <a:pt x="499429" y="6071566"/>
                    <a:pt x="332509" y="5904648"/>
                  </a:cubicBezTo>
                  <a:cubicBezTo>
                    <a:pt x="318655" y="5849230"/>
                    <a:pt x="307745" y="5792991"/>
                    <a:pt x="290946" y="5738393"/>
                  </a:cubicBezTo>
                  <a:cubicBezTo>
                    <a:pt x="244985" y="5589020"/>
                    <a:pt x="156065" y="5370622"/>
                    <a:pt x="124691" y="5198066"/>
                  </a:cubicBezTo>
                  <a:cubicBezTo>
                    <a:pt x="57828" y="4830316"/>
                    <a:pt x="146769" y="5002582"/>
                    <a:pt x="0" y="4782430"/>
                  </a:cubicBezTo>
                  <a:cubicBezTo>
                    <a:pt x="13855" y="4643884"/>
                    <a:pt x="10255" y="4502464"/>
                    <a:pt x="41564" y="4366793"/>
                  </a:cubicBezTo>
                  <a:cubicBezTo>
                    <a:pt x="52796" y="4318119"/>
                    <a:pt x="95656" y="4282751"/>
                    <a:pt x="124691" y="4242102"/>
                  </a:cubicBezTo>
                  <a:cubicBezTo>
                    <a:pt x="164955" y="4185733"/>
                    <a:pt x="207818" y="4131266"/>
                    <a:pt x="249382" y="4075848"/>
                  </a:cubicBezTo>
                  <a:cubicBezTo>
                    <a:pt x="263237" y="4034284"/>
                    <a:pt x="280320" y="3993661"/>
                    <a:pt x="290946" y="3951157"/>
                  </a:cubicBezTo>
                  <a:cubicBezTo>
                    <a:pt x="308080" y="3882622"/>
                    <a:pt x="312209" y="3811004"/>
                    <a:pt x="332509" y="3743339"/>
                  </a:cubicBezTo>
                  <a:cubicBezTo>
                    <a:pt x="353948" y="3671877"/>
                    <a:pt x="387928" y="3604794"/>
                    <a:pt x="415637" y="3535521"/>
                  </a:cubicBezTo>
                  <a:cubicBezTo>
                    <a:pt x="456769" y="3329856"/>
                    <a:pt x="504838" y="3124654"/>
                    <a:pt x="498764" y="2912066"/>
                  </a:cubicBezTo>
                  <a:cubicBezTo>
                    <a:pt x="488840" y="2564737"/>
                    <a:pt x="443346" y="2219339"/>
                    <a:pt x="415637" y="1872975"/>
                  </a:cubicBezTo>
                  <a:cubicBezTo>
                    <a:pt x="429491" y="1803702"/>
                    <a:pt x="440066" y="1733692"/>
                    <a:pt x="457200" y="1665157"/>
                  </a:cubicBezTo>
                  <a:cubicBezTo>
                    <a:pt x="467826" y="1622653"/>
                    <a:pt x="488138" y="1582970"/>
                    <a:pt x="498764" y="1540466"/>
                  </a:cubicBezTo>
                  <a:cubicBezTo>
                    <a:pt x="515898" y="1471931"/>
                    <a:pt x="515523" y="1398795"/>
                    <a:pt x="540328" y="1332648"/>
                  </a:cubicBezTo>
                  <a:cubicBezTo>
                    <a:pt x="557868" y="1285875"/>
                    <a:pt x="598671" y="1251329"/>
                    <a:pt x="623455" y="1207957"/>
                  </a:cubicBezTo>
                  <a:cubicBezTo>
                    <a:pt x="654195" y="1154161"/>
                    <a:pt x="678873" y="1097120"/>
                    <a:pt x="706582" y="1041702"/>
                  </a:cubicBezTo>
                  <a:cubicBezTo>
                    <a:pt x="720437" y="944720"/>
                    <a:pt x="748146" y="848723"/>
                    <a:pt x="748146" y="750757"/>
                  </a:cubicBezTo>
                  <a:cubicBezTo>
                    <a:pt x="748146" y="680112"/>
                    <a:pt x="684242" y="891556"/>
                    <a:pt x="706582" y="958575"/>
                  </a:cubicBezTo>
                  <a:cubicBezTo>
                    <a:pt x="720437" y="1000139"/>
                    <a:pt x="789709" y="986284"/>
                    <a:pt x="831273" y="1000139"/>
                  </a:cubicBezTo>
                  <a:cubicBezTo>
                    <a:pt x="872837" y="972430"/>
                    <a:pt x="937412" y="963392"/>
                    <a:pt x="955964" y="917012"/>
                  </a:cubicBezTo>
                  <a:cubicBezTo>
                    <a:pt x="986795" y="839934"/>
                    <a:pt x="869543" y="747464"/>
                    <a:pt x="831273" y="709193"/>
                  </a:cubicBezTo>
                  <a:cubicBezTo>
                    <a:pt x="762000" y="723048"/>
                    <a:pt x="686641" y="782350"/>
                    <a:pt x="623455" y="750757"/>
                  </a:cubicBezTo>
                  <a:cubicBezTo>
                    <a:pt x="551512" y="714786"/>
                    <a:pt x="746644" y="544440"/>
                    <a:pt x="748146" y="542939"/>
                  </a:cubicBezTo>
                  <a:cubicBezTo>
                    <a:pt x="767496" y="484888"/>
                    <a:pt x="917887" y="171191"/>
                    <a:pt x="789709" y="85739"/>
                  </a:cubicBezTo>
                  <a:cubicBezTo>
                    <a:pt x="748145" y="58030"/>
                    <a:pt x="745589" y="179224"/>
                    <a:pt x="706582" y="210430"/>
                  </a:cubicBezTo>
                  <a:cubicBezTo>
                    <a:pt x="672371" y="237799"/>
                    <a:pt x="623455" y="238139"/>
                    <a:pt x="581891" y="251993"/>
                  </a:cubicBezTo>
                  <a:cubicBezTo>
                    <a:pt x="559414" y="274470"/>
                    <a:pt x="398160" y="424858"/>
                    <a:pt x="415637" y="459812"/>
                  </a:cubicBezTo>
                  <a:cubicBezTo>
                    <a:pt x="435231" y="498999"/>
                    <a:pt x="498764" y="432103"/>
                    <a:pt x="540328" y="418248"/>
                  </a:cubicBezTo>
                  <a:cubicBezTo>
                    <a:pt x="581891" y="445957"/>
                    <a:pt x="632124" y="463782"/>
                    <a:pt x="665018" y="501375"/>
                  </a:cubicBezTo>
                  <a:cubicBezTo>
                    <a:pt x="730807" y="576562"/>
                    <a:pt x="831273" y="750757"/>
                    <a:pt x="831273" y="750757"/>
                  </a:cubicBezTo>
                  <a:cubicBezTo>
                    <a:pt x="817418" y="820030"/>
                    <a:pt x="814514" y="892428"/>
                    <a:pt x="789709" y="958575"/>
                  </a:cubicBezTo>
                  <a:cubicBezTo>
                    <a:pt x="772169" y="1005348"/>
                    <a:pt x="756535" y="1083266"/>
                    <a:pt x="706582" y="1083266"/>
                  </a:cubicBezTo>
                  <a:cubicBezTo>
                    <a:pt x="662770" y="1083266"/>
                    <a:pt x="728553" y="997762"/>
                    <a:pt x="748146" y="958575"/>
                  </a:cubicBezTo>
                  <a:cubicBezTo>
                    <a:pt x="770486" y="913895"/>
                    <a:pt x="808933" y="878564"/>
                    <a:pt x="831273" y="833884"/>
                  </a:cubicBezTo>
                  <a:cubicBezTo>
                    <a:pt x="850866" y="794697"/>
                    <a:pt x="909291" y="733495"/>
                    <a:pt x="872837" y="709193"/>
                  </a:cubicBezTo>
                  <a:cubicBezTo>
                    <a:pt x="825307" y="677506"/>
                    <a:pt x="762000" y="736902"/>
                    <a:pt x="706582" y="750757"/>
                  </a:cubicBezTo>
                  <a:cubicBezTo>
                    <a:pt x="720437" y="806175"/>
                    <a:pt x="725644" y="864507"/>
                    <a:pt x="748146" y="917012"/>
                  </a:cubicBezTo>
                  <a:cubicBezTo>
                    <a:pt x="787469" y="1008766"/>
                    <a:pt x="847366" y="1057795"/>
                    <a:pt x="914400" y="1124830"/>
                  </a:cubicBezTo>
                  <a:cubicBezTo>
                    <a:pt x="928255" y="1166394"/>
                    <a:pt x="986944" y="1218541"/>
                    <a:pt x="955964" y="1249521"/>
                  </a:cubicBezTo>
                  <a:cubicBezTo>
                    <a:pt x="924984" y="1280501"/>
                    <a:pt x="858642" y="1242168"/>
                    <a:pt x="831273" y="1207957"/>
                  </a:cubicBezTo>
                  <a:cubicBezTo>
                    <a:pt x="795588" y="1163351"/>
                    <a:pt x="803564" y="1097120"/>
                    <a:pt x="789709" y="1041702"/>
                  </a:cubicBezTo>
                  <a:cubicBezTo>
                    <a:pt x="803564" y="903157"/>
                    <a:pt x="783690" y="756919"/>
                    <a:pt x="831273" y="626066"/>
                  </a:cubicBezTo>
                  <a:cubicBezTo>
                    <a:pt x="846245" y="584892"/>
                    <a:pt x="986944" y="615482"/>
                    <a:pt x="955964" y="584502"/>
                  </a:cubicBezTo>
                  <a:cubicBezTo>
                    <a:pt x="894005" y="522543"/>
                    <a:pt x="706582" y="501375"/>
                    <a:pt x="706582" y="501375"/>
                  </a:cubicBezTo>
                  <a:cubicBezTo>
                    <a:pt x="706582" y="501375"/>
                    <a:pt x="720777" y="591855"/>
                    <a:pt x="748146" y="626066"/>
                  </a:cubicBezTo>
                  <a:cubicBezTo>
                    <a:pt x="779352" y="665073"/>
                    <a:pt x="831273" y="681484"/>
                    <a:pt x="872837" y="709193"/>
                  </a:cubicBezTo>
                  <a:cubicBezTo>
                    <a:pt x="900546" y="750757"/>
                    <a:pt x="916957" y="802678"/>
                    <a:pt x="955964" y="833884"/>
                  </a:cubicBezTo>
                  <a:cubicBezTo>
                    <a:pt x="1053761" y="912122"/>
                    <a:pt x="1190676" y="838774"/>
                    <a:pt x="955964" y="917012"/>
                  </a:cubicBezTo>
                  <a:lnTo>
                    <a:pt x="748146" y="709193"/>
                  </a:lnTo>
                  <a:lnTo>
                    <a:pt x="623455" y="584502"/>
                  </a:lnTo>
                  <a:cubicBezTo>
                    <a:pt x="595746" y="612211"/>
                    <a:pt x="518591" y="635025"/>
                    <a:pt x="540328" y="667630"/>
                  </a:cubicBezTo>
                  <a:cubicBezTo>
                    <a:pt x="572014" y="715160"/>
                    <a:pt x="651656" y="693500"/>
                    <a:pt x="706582" y="709193"/>
                  </a:cubicBezTo>
                  <a:cubicBezTo>
                    <a:pt x="748708" y="721229"/>
                    <a:pt x="792086" y="731164"/>
                    <a:pt x="831273" y="750757"/>
                  </a:cubicBezTo>
                  <a:cubicBezTo>
                    <a:pt x="936139" y="803190"/>
                    <a:pt x="961772" y="839692"/>
                    <a:pt x="1039091" y="917012"/>
                  </a:cubicBezTo>
                  <a:cubicBezTo>
                    <a:pt x="1138996" y="1216722"/>
                    <a:pt x="1062912" y="851626"/>
                    <a:pt x="831273" y="1083266"/>
                  </a:cubicBezTo>
                  <a:lnTo>
                    <a:pt x="1039091" y="1291084"/>
                  </a:lnTo>
                  <a:cubicBezTo>
                    <a:pt x="1104938" y="1356932"/>
                    <a:pt x="1163782" y="1465344"/>
                    <a:pt x="1163782" y="1249521"/>
                  </a:cubicBezTo>
                  <a:cubicBezTo>
                    <a:pt x="1163782" y="1141611"/>
                    <a:pt x="1104938" y="1107550"/>
                    <a:pt x="1039091" y="1041702"/>
                  </a:cubicBezTo>
                  <a:cubicBezTo>
                    <a:pt x="942109" y="750757"/>
                    <a:pt x="1039091" y="820030"/>
                    <a:pt x="831273" y="750757"/>
                  </a:cubicBezTo>
                  <a:cubicBezTo>
                    <a:pt x="817418" y="709193"/>
                    <a:pt x="781117" y="669027"/>
                    <a:pt x="789709" y="626066"/>
                  </a:cubicBezTo>
                  <a:cubicBezTo>
                    <a:pt x="797394" y="587640"/>
                    <a:pt x="848357" y="573539"/>
                    <a:pt x="872837" y="542939"/>
                  </a:cubicBezTo>
                  <a:cubicBezTo>
                    <a:pt x="1009567" y="372027"/>
                    <a:pt x="882876" y="442611"/>
                    <a:pt x="1080655" y="376684"/>
                  </a:cubicBezTo>
                  <a:cubicBezTo>
                    <a:pt x="818315" y="770196"/>
                    <a:pt x="1214693" y="236203"/>
                    <a:pt x="831273" y="542939"/>
                  </a:cubicBezTo>
                  <a:cubicBezTo>
                    <a:pt x="797062" y="570308"/>
                    <a:pt x="801745" y="625504"/>
                    <a:pt x="789709" y="667630"/>
                  </a:cubicBezTo>
                  <a:cubicBezTo>
                    <a:pt x="774016" y="722556"/>
                    <a:pt x="762000" y="778466"/>
                    <a:pt x="748146" y="833884"/>
                  </a:cubicBezTo>
                  <a:cubicBezTo>
                    <a:pt x="803564" y="847739"/>
                    <a:pt x="859686" y="859034"/>
                    <a:pt x="914400" y="875448"/>
                  </a:cubicBezTo>
                  <a:cubicBezTo>
                    <a:pt x="998328" y="900627"/>
                    <a:pt x="1163782" y="958575"/>
                    <a:pt x="1163782" y="958575"/>
                  </a:cubicBezTo>
                  <a:cubicBezTo>
                    <a:pt x="1205346" y="986284"/>
                    <a:pt x="1274750" y="993671"/>
                    <a:pt x="1288473" y="1041702"/>
                  </a:cubicBezTo>
                  <a:cubicBezTo>
                    <a:pt x="1303905" y="1095714"/>
                    <a:pt x="1228573" y="1304531"/>
                    <a:pt x="1205346" y="1374212"/>
                  </a:cubicBezTo>
                  <a:cubicBezTo>
                    <a:pt x="1149928" y="1332648"/>
                    <a:pt x="1077517" y="1307160"/>
                    <a:pt x="1039091" y="1249521"/>
                  </a:cubicBezTo>
                  <a:cubicBezTo>
                    <a:pt x="990486" y="1176614"/>
                    <a:pt x="955964" y="1000139"/>
                    <a:pt x="955964" y="1000139"/>
                  </a:cubicBezTo>
                  <a:cubicBezTo>
                    <a:pt x="983673" y="944721"/>
                    <a:pt x="999426" y="881483"/>
                    <a:pt x="1039091" y="833884"/>
                  </a:cubicBezTo>
                  <a:cubicBezTo>
                    <a:pt x="1071070" y="795509"/>
                    <a:pt x="1136073" y="709193"/>
                    <a:pt x="1163782" y="750757"/>
                  </a:cubicBezTo>
                  <a:cubicBezTo>
                    <a:pt x="1272611" y="914001"/>
                    <a:pt x="1067727" y="985542"/>
                    <a:pt x="997528" y="1041702"/>
                  </a:cubicBezTo>
                  <a:cubicBezTo>
                    <a:pt x="966928" y="1066182"/>
                    <a:pt x="948003" y="1104669"/>
                    <a:pt x="914400" y="1124830"/>
                  </a:cubicBezTo>
                  <a:cubicBezTo>
                    <a:pt x="876832" y="1147371"/>
                    <a:pt x="745897" y="1166393"/>
                    <a:pt x="789709" y="1166393"/>
                  </a:cubicBezTo>
                  <a:cubicBezTo>
                    <a:pt x="846833" y="1166393"/>
                    <a:pt x="900546" y="1138684"/>
                    <a:pt x="955964" y="1124830"/>
                  </a:cubicBezTo>
                  <a:cubicBezTo>
                    <a:pt x="982761" y="1084634"/>
                    <a:pt x="1129249" y="876071"/>
                    <a:pt x="1122218" y="833884"/>
                  </a:cubicBezTo>
                  <a:cubicBezTo>
                    <a:pt x="1114006" y="784611"/>
                    <a:pt x="1039091" y="778466"/>
                    <a:pt x="997528" y="750757"/>
                  </a:cubicBezTo>
                  <a:cubicBezTo>
                    <a:pt x="983673" y="709193"/>
                    <a:pt x="986944" y="657046"/>
                    <a:pt x="955964" y="626066"/>
                  </a:cubicBezTo>
                  <a:cubicBezTo>
                    <a:pt x="924984" y="595086"/>
                    <a:pt x="870460" y="604095"/>
                    <a:pt x="831273" y="584502"/>
                  </a:cubicBezTo>
                  <a:cubicBezTo>
                    <a:pt x="786593" y="562162"/>
                    <a:pt x="748146" y="529084"/>
                    <a:pt x="706582" y="501375"/>
                  </a:cubicBezTo>
                  <a:cubicBezTo>
                    <a:pt x="651164" y="584502"/>
                    <a:pt x="484910" y="667630"/>
                    <a:pt x="540328" y="750757"/>
                  </a:cubicBezTo>
                  <a:cubicBezTo>
                    <a:pt x="568037" y="792321"/>
                    <a:pt x="585861" y="842554"/>
                    <a:pt x="623455" y="875448"/>
                  </a:cubicBezTo>
                  <a:cubicBezTo>
                    <a:pt x="698642" y="941237"/>
                    <a:pt x="872837" y="1041702"/>
                    <a:pt x="872837" y="1041702"/>
                  </a:cubicBezTo>
                  <a:cubicBezTo>
                    <a:pt x="900546" y="1000139"/>
                    <a:pt x="947752" y="966285"/>
                    <a:pt x="955964" y="917012"/>
                  </a:cubicBezTo>
                  <a:cubicBezTo>
                    <a:pt x="971380" y="824518"/>
                    <a:pt x="883332" y="761252"/>
                    <a:pt x="831273" y="709193"/>
                  </a:cubicBezTo>
                  <a:cubicBezTo>
                    <a:pt x="789427" y="583656"/>
                    <a:pt x="776858" y="483992"/>
                    <a:pt x="623455" y="418248"/>
                  </a:cubicBezTo>
                  <a:cubicBezTo>
                    <a:pt x="583185" y="400990"/>
                    <a:pt x="540328" y="445957"/>
                    <a:pt x="498764" y="459812"/>
                  </a:cubicBezTo>
                  <a:cubicBezTo>
                    <a:pt x="512619" y="515230"/>
                    <a:pt x="494629" y="591792"/>
                    <a:pt x="540328" y="626066"/>
                  </a:cubicBezTo>
                  <a:cubicBezTo>
                    <a:pt x="575377" y="652353"/>
                    <a:pt x="622057" y="575910"/>
                    <a:pt x="665018" y="584502"/>
                  </a:cubicBezTo>
                  <a:cubicBezTo>
                    <a:pt x="703444" y="592187"/>
                    <a:pt x="775855" y="639920"/>
                    <a:pt x="748146" y="667630"/>
                  </a:cubicBezTo>
                  <a:cubicBezTo>
                    <a:pt x="717167" y="698610"/>
                    <a:pt x="665019" y="639921"/>
                    <a:pt x="623455" y="626066"/>
                  </a:cubicBezTo>
                  <a:cubicBezTo>
                    <a:pt x="665019" y="667630"/>
                    <a:pt x="695572" y="777044"/>
                    <a:pt x="748146" y="750757"/>
                  </a:cubicBezTo>
                  <a:cubicBezTo>
                    <a:pt x="919917" y="664870"/>
                    <a:pt x="609600" y="522156"/>
                    <a:pt x="623455" y="58450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ABE5138C-0688-4565-BA9B-B7B223B2C99D}"/>
                </a:ext>
              </a:extLst>
            </p:cNvPr>
            <p:cNvSpPr/>
            <p:nvPr/>
          </p:nvSpPr>
          <p:spPr>
            <a:xfrm>
              <a:off x="30757091" y="19176231"/>
              <a:ext cx="7232073" cy="8920787"/>
            </a:xfrm>
            <a:custGeom>
              <a:avLst/>
              <a:gdLst>
                <a:gd name="connsiteX0" fmla="*/ 5527964 w 7232073"/>
                <a:gd name="connsiteY0" fmla="*/ 67733 h 8920787"/>
                <a:gd name="connsiteX1" fmla="*/ 5195454 w 7232073"/>
                <a:gd name="connsiteY1" fmla="*/ 275551 h 8920787"/>
                <a:gd name="connsiteX2" fmla="*/ 4613564 w 7232073"/>
                <a:gd name="connsiteY2" fmla="*/ 815878 h 8920787"/>
                <a:gd name="connsiteX3" fmla="*/ 4488873 w 7232073"/>
                <a:gd name="connsiteY3" fmla="*/ 857442 h 8920787"/>
                <a:gd name="connsiteX4" fmla="*/ 4197927 w 7232073"/>
                <a:gd name="connsiteY4" fmla="*/ 1189951 h 8920787"/>
                <a:gd name="connsiteX5" fmla="*/ 3948545 w 7232073"/>
                <a:gd name="connsiteY5" fmla="*/ 1273078 h 8920787"/>
                <a:gd name="connsiteX6" fmla="*/ 3823854 w 7232073"/>
                <a:gd name="connsiteY6" fmla="*/ 1314642 h 8920787"/>
                <a:gd name="connsiteX7" fmla="*/ 3782291 w 7232073"/>
                <a:gd name="connsiteY7" fmla="*/ 1439333 h 8920787"/>
                <a:gd name="connsiteX8" fmla="*/ 3532909 w 7232073"/>
                <a:gd name="connsiteY8" fmla="*/ 1605587 h 8920787"/>
                <a:gd name="connsiteX9" fmla="*/ 3241964 w 7232073"/>
                <a:gd name="connsiteY9" fmla="*/ 1730278 h 8920787"/>
                <a:gd name="connsiteX10" fmla="*/ 3034145 w 7232073"/>
                <a:gd name="connsiteY10" fmla="*/ 1938096 h 8920787"/>
                <a:gd name="connsiteX11" fmla="*/ 2951018 w 7232073"/>
                <a:gd name="connsiteY11" fmla="*/ 2062787 h 8920787"/>
                <a:gd name="connsiteX12" fmla="*/ 2701636 w 7232073"/>
                <a:gd name="connsiteY12" fmla="*/ 2145914 h 8920787"/>
                <a:gd name="connsiteX13" fmla="*/ 2493818 w 7232073"/>
                <a:gd name="connsiteY13" fmla="*/ 2312169 h 8920787"/>
                <a:gd name="connsiteX14" fmla="*/ 2369127 w 7232073"/>
                <a:gd name="connsiteY14" fmla="*/ 2353733 h 8920787"/>
                <a:gd name="connsiteX15" fmla="*/ 2202873 w 7232073"/>
                <a:gd name="connsiteY15" fmla="*/ 2519987 h 8920787"/>
                <a:gd name="connsiteX16" fmla="*/ 2119745 w 7232073"/>
                <a:gd name="connsiteY16" fmla="*/ 2644678 h 8920787"/>
                <a:gd name="connsiteX17" fmla="*/ 1995054 w 7232073"/>
                <a:gd name="connsiteY17" fmla="*/ 2769369 h 8920787"/>
                <a:gd name="connsiteX18" fmla="*/ 1787236 w 7232073"/>
                <a:gd name="connsiteY18" fmla="*/ 2935624 h 8920787"/>
                <a:gd name="connsiteX19" fmla="*/ 1745673 w 7232073"/>
                <a:gd name="connsiteY19" fmla="*/ 3060314 h 8920787"/>
                <a:gd name="connsiteX20" fmla="*/ 1537854 w 7232073"/>
                <a:gd name="connsiteY20" fmla="*/ 3185005 h 8920787"/>
                <a:gd name="connsiteX21" fmla="*/ 1371600 w 7232073"/>
                <a:gd name="connsiteY21" fmla="*/ 3351260 h 8920787"/>
                <a:gd name="connsiteX22" fmla="*/ 1330036 w 7232073"/>
                <a:gd name="connsiteY22" fmla="*/ 3475951 h 8920787"/>
                <a:gd name="connsiteX23" fmla="*/ 1163782 w 7232073"/>
                <a:gd name="connsiteY23" fmla="*/ 3559078 h 8920787"/>
                <a:gd name="connsiteX24" fmla="*/ 1080654 w 7232073"/>
                <a:gd name="connsiteY24" fmla="*/ 3683769 h 8920787"/>
                <a:gd name="connsiteX25" fmla="*/ 955964 w 7232073"/>
                <a:gd name="connsiteY25" fmla="*/ 3725333 h 8920787"/>
                <a:gd name="connsiteX26" fmla="*/ 748145 w 7232073"/>
                <a:gd name="connsiteY26" fmla="*/ 3933151 h 8920787"/>
                <a:gd name="connsiteX27" fmla="*/ 706582 w 7232073"/>
                <a:gd name="connsiteY27" fmla="*/ 4099405 h 8920787"/>
                <a:gd name="connsiteX28" fmla="*/ 623454 w 7232073"/>
                <a:gd name="connsiteY28" fmla="*/ 4182533 h 8920787"/>
                <a:gd name="connsiteX29" fmla="*/ 415636 w 7232073"/>
                <a:gd name="connsiteY29" fmla="*/ 4390351 h 8920787"/>
                <a:gd name="connsiteX30" fmla="*/ 290945 w 7232073"/>
                <a:gd name="connsiteY30" fmla="*/ 4639733 h 8920787"/>
                <a:gd name="connsiteX31" fmla="*/ 207818 w 7232073"/>
                <a:gd name="connsiteY31" fmla="*/ 4764424 h 8920787"/>
                <a:gd name="connsiteX32" fmla="*/ 124691 w 7232073"/>
                <a:gd name="connsiteY32" fmla="*/ 4930678 h 8920787"/>
                <a:gd name="connsiteX33" fmla="*/ 83127 w 7232073"/>
                <a:gd name="connsiteY33" fmla="*/ 5055369 h 8920787"/>
                <a:gd name="connsiteX34" fmla="*/ 0 w 7232073"/>
                <a:gd name="connsiteY34" fmla="*/ 5180060 h 8920787"/>
                <a:gd name="connsiteX35" fmla="*/ 41564 w 7232073"/>
                <a:gd name="connsiteY35" fmla="*/ 6011333 h 8920787"/>
                <a:gd name="connsiteX36" fmla="*/ 207818 w 7232073"/>
                <a:gd name="connsiteY36" fmla="*/ 6302278 h 8920787"/>
                <a:gd name="connsiteX37" fmla="*/ 249382 w 7232073"/>
                <a:gd name="connsiteY37" fmla="*/ 6426969 h 8920787"/>
                <a:gd name="connsiteX38" fmla="*/ 374073 w 7232073"/>
                <a:gd name="connsiteY38" fmla="*/ 6510096 h 8920787"/>
                <a:gd name="connsiteX39" fmla="*/ 457200 w 7232073"/>
                <a:gd name="connsiteY39" fmla="*/ 6593224 h 8920787"/>
                <a:gd name="connsiteX40" fmla="*/ 623454 w 7232073"/>
                <a:gd name="connsiteY40" fmla="*/ 6801042 h 8920787"/>
                <a:gd name="connsiteX41" fmla="*/ 1080654 w 7232073"/>
                <a:gd name="connsiteY41" fmla="*/ 7133551 h 8920787"/>
                <a:gd name="connsiteX42" fmla="*/ 1288473 w 7232073"/>
                <a:gd name="connsiteY42" fmla="*/ 7424496 h 8920787"/>
                <a:gd name="connsiteX43" fmla="*/ 1413164 w 7232073"/>
                <a:gd name="connsiteY43" fmla="*/ 7466060 h 8920787"/>
                <a:gd name="connsiteX44" fmla="*/ 1496291 w 7232073"/>
                <a:gd name="connsiteY44" fmla="*/ 7632314 h 8920787"/>
                <a:gd name="connsiteX45" fmla="*/ 1662545 w 7232073"/>
                <a:gd name="connsiteY45" fmla="*/ 7673878 h 8920787"/>
                <a:gd name="connsiteX46" fmla="*/ 1828800 w 7232073"/>
                <a:gd name="connsiteY46" fmla="*/ 7757005 h 8920787"/>
                <a:gd name="connsiteX47" fmla="*/ 1911927 w 7232073"/>
                <a:gd name="connsiteY47" fmla="*/ 7840133 h 8920787"/>
                <a:gd name="connsiteX48" fmla="*/ 2078182 w 7232073"/>
                <a:gd name="connsiteY48" fmla="*/ 7923260 h 8920787"/>
                <a:gd name="connsiteX49" fmla="*/ 2119745 w 7232073"/>
                <a:gd name="connsiteY49" fmla="*/ 8047951 h 8920787"/>
                <a:gd name="connsiteX50" fmla="*/ 2410691 w 7232073"/>
                <a:gd name="connsiteY50" fmla="*/ 8131078 h 8920787"/>
                <a:gd name="connsiteX51" fmla="*/ 2535382 w 7232073"/>
                <a:gd name="connsiteY51" fmla="*/ 8255769 h 8920787"/>
                <a:gd name="connsiteX52" fmla="*/ 2826327 w 7232073"/>
                <a:gd name="connsiteY52" fmla="*/ 8338896 h 8920787"/>
                <a:gd name="connsiteX53" fmla="*/ 2909454 w 7232073"/>
                <a:gd name="connsiteY53" fmla="*/ 8463587 h 8920787"/>
                <a:gd name="connsiteX54" fmla="*/ 3158836 w 7232073"/>
                <a:gd name="connsiteY54" fmla="*/ 8505151 h 8920787"/>
                <a:gd name="connsiteX55" fmla="*/ 3325091 w 7232073"/>
                <a:gd name="connsiteY55" fmla="*/ 8546714 h 8920787"/>
                <a:gd name="connsiteX56" fmla="*/ 4073236 w 7232073"/>
                <a:gd name="connsiteY56" fmla="*/ 8671405 h 8920787"/>
                <a:gd name="connsiteX57" fmla="*/ 4904509 w 7232073"/>
                <a:gd name="connsiteY57" fmla="*/ 8796096 h 8920787"/>
                <a:gd name="connsiteX58" fmla="*/ 5611091 w 7232073"/>
                <a:gd name="connsiteY58" fmla="*/ 8920787 h 8920787"/>
                <a:gd name="connsiteX59" fmla="*/ 5860473 w 7232073"/>
                <a:gd name="connsiteY59" fmla="*/ 8879224 h 8920787"/>
                <a:gd name="connsiteX60" fmla="*/ 6192982 w 7232073"/>
                <a:gd name="connsiteY60" fmla="*/ 8629842 h 8920787"/>
                <a:gd name="connsiteX61" fmla="*/ 6359236 w 7232073"/>
                <a:gd name="connsiteY61" fmla="*/ 8422024 h 8920787"/>
                <a:gd name="connsiteX62" fmla="*/ 6442364 w 7232073"/>
                <a:gd name="connsiteY62" fmla="*/ 8338896 h 8920787"/>
                <a:gd name="connsiteX63" fmla="*/ 6483927 w 7232073"/>
                <a:gd name="connsiteY63" fmla="*/ 8214205 h 8920787"/>
                <a:gd name="connsiteX64" fmla="*/ 6608618 w 7232073"/>
                <a:gd name="connsiteY64" fmla="*/ 8047951 h 8920787"/>
                <a:gd name="connsiteX65" fmla="*/ 6650182 w 7232073"/>
                <a:gd name="connsiteY65" fmla="*/ 7798569 h 8920787"/>
                <a:gd name="connsiteX66" fmla="*/ 6816436 w 7232073"/>
                <a:gd name="connsiteY66" fmla="*/ 7299805 h 8920787"/>
                <a:gd name="connsiteX67" fmla="*/ 6982691 w 7232073"/>
                <a:gd name="connsiteY67" fmla="*/ 6676351 h 8920787"/>
                <a:gd name="connsiteX68" fmla="*/ 7024254 w 7232073"/>
                <a:gd name="connsiteY68" fmla="*/ 6510096 h 8920787"/>
                <a:gd name="connsiteX69" fmla="*/ 7065818 w 7232073"/>
                <a:gd name="connsiteY69" fmla="*/ 6385405 h 8920787"/>
                <a:gd name="connsiteX70" fmla="*/ 7232073 w 7232073"/>
                <a:gd name="connsiteY70" fmla="*/ 5720387 h 8920787"/>
                <a:gd name="connsiteX71" fmla="*/ 7107382 w 7232073"/>
                <a:gd name="connsiteY71" fmla="*/ 3808460 h 8920787"/>
                <a:gd name="connsiteX72" fmla="*/ 6982691 w 7232073"/>
                <a:gd name="connsiteY72" fmla="*/ 3642205 h 8920787"/>
                <a:gd name="connsiteX73" fmla="*/ 6941127 w 7232073"/>
                <a:gd name="connsiteY73" fmla="*/ 3351260 h 8920787"/>
                <a:gd name="connsiteX74" fmla="*/ 6899564 w 7232073"/>
                <a:gd name="connsiteY74" fmla="*/ 3185005 h 8920787"/>
                <a:gd name="connsiteX75" fmla="*/ 6774873 w 7232073"/>
                <a:gd name="connsiteY75" fmla="*/ 2727805 h 8920787"/>
                <a:gd name="connsiteX76" fmla="*/ 6733309 w 7232073"/>
                <a:gd name="connsiteY76" fmla="*/ 2021224 h 8920787"/>
                <a:gd name="connsiteX77" fmla="*/ 6691745 w 7232073"/>
                <a:gd name="connsiteY77" fmla="*/ 1397769 h 8920787"/>
                <a:gd name="connsiteX78" fmla="*/ 6567054 w 7232073"/>
                <a:gd name="connsiteY78" fmla="*/ 441805 h 8920787"/>
                <a:gd name="connsiteX79" fmla="*/ 6525491 w 7232073"/>
                <a:gd name="connsiteY79" fmla="*/ 317114 h 8920787"/>
                <a:gd name="connsiteX80" fmla="*/ 6359236 w 7232073"/>
                <a:gd name="connsiteY80" fmla="*/ 233987 h 8920787"/>
                <a:gd name="connsiteX81" fmla="*/ 6234545 w 7232073"/>
                <a:gd name="connsiteY81" fmla="*/ 150860 h 8920787"/>
                <a:gd name="connsiteX82" fmla="*/ 6151418 w 7232073"/>
                <a:gd name="connsiteY82" fmla="*/ 275551 h 8920787"/>
                <a:gd name="connsiteX83" fmla="*/ 5902036 w 7232073"/>
                <a:gd name="connsiteY83" fmla="*/ 400242 h 8920787"/>
                <a:gd name="connsiteX84" fmla="*/ 5694218 w 7232073"/>
                <a:gd name="connsiteY84" fmla="*/ 358678 h 8920787"/>
                <a:gd name="connsiteX85" fmla="*/ 5611091 w 7232073"/>
                <a:gd name="connsiteY85" fmla="*/ 233987 h 8920787"/>
                <a:gd name="connsiteX86" fmla="*/ 5486400 w 7232073"/>
                <a:gd name="connsiteY86" fmla="*/ 150860 h 8920787"/>
                <a:gd name="connsiteX87" fmla="*/ 5611091 w 7232073"/>
                <a:gd name="connsiteY87" fmla="*/ 26169 h 8920787"/>
                <a:gd name="connsiteX88" fmla="*/ 5444836 w 7232073"/>
                <a:gd name="connsiteY88" fmla="*/ 192424 h 8920787"/>
                <a:gd name="connsiteX89" fmla="*/ 5527964 w 7232073"/>
                <a:gd name="connsiteY89" fmla="*/ 67733 h 892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7232073" h="8920787">
                  <a:moveTo>
                    <a:pt x="5527964" y="67733"/>
                  </a:moveTo>
                  <a:cubicBezTo>
                    <a:pt x="5486400" y="81588"/>
                    <a:pt x="5236845" y="237922"/>
                    <a:pt x="5195454" y="275551"/>
                  </a:cubicBezTo>
                  <a:cubicBezTo>
                    <a:pt x="5001327" y="452029"/>
                    <a:pt x="4835010" y="668247"/>
                    <a:pt x="4613564" y="815878"/>
                  </a:cubicBezTo>
                  <a:cubicBezTo>
                    <a:pt x="4577110" y="840181"/>
                    <a:pt x="4530437" y="843587"/>
                    <a:pt x="4488873" y="857442"/>
                  </a:cubicBezTo>
                  <a:cubicBezTo>
                    <a:pt x="4397386" y="1040414"/>
                    <a:pt x="4409291" y="1074662"/>
                    <a:pt x="4197927" y="1189951"/>
                  </a:cubicBezTo>
                  <a:cubicBezTo>
                    <a:pt x="4121002" y="1231910"/>
                    <a:pt x="4031672" y="1245369"/>
                    <a:pt x="3948545" y="1273078"/>
                  </a:cubicBezTo>
                  <a:lnTo>
                    <a:pt x="3823854" y="1314642"/>
                  </a:lnTo>
                  <a:cubicBezTo>
                    <a:pt x="3810000" y="1356206"/>
                    <a:pt x="3813271" y="1408353"/>
                    <a:pt x="3782291" y="1439333"/>
                  </a:cubicBezTo>
                  <a:cubicBezTo>
                    <a:pt x="3711646" y="1509978"/>
                    <a:pt x="3616036" y="1550169"/>
                    <a:pt x="3532909" y="1605587"/>
                  </a:cubicBezTo>
                  <a:cubicBezTo>
                    <a:pt x="3360688" y="1720400"/>
                    <a:pt x="3456680" y="1676598"/>
                    <a:pt x="3241964" y="1730278"/>
                  </a:cubicBezTo>
                  <a:cubicBezTo>
                    <a:pt x="3158457" y="1980797"/>
                    <a:pt x="3271194" y="1740556"/>
                    <a:pt x="3034145" y="1938096"/>
                  </a:cubicBezTo>
                  <a:cubicBezTo>
                    <a:pt x="2995770" y="1970075"/>
                    <a:pt x="2993378" y="2036312"/>
                    <a:pt x="2951018" y="2062787"/>
                  </a:cubicBezTo>
                  <a:cubicBezTo>
                    <a:pt x="2876713" y="2109228"/>
                    <a:pt x="2701636" y="2145914"/>
                    <a:pt x="2701636" y="2145914"/>
                  </a:cubicBezTo>
                  <a:cubicBezTo>
                    <a:pt x="2624317" y="2223234"/>
                    <a:pt x="2598684" y="2259736"/>
                    <a:pt x="2493818" y="2312169"/>
                  </a:cubicBezTo>
                  <a:cubicBezTo>
                    <a:pt x="2454631" y="2331762"/>
                    <a:pt x="2410691" y="2339878"/>
                    <a:pt x="2369127" y="2353733"/>
                  </a:cubicBezTo>
                  <a:cubicBezTo>
                    <a:pt x="2278444" y="2625785"/>
                    <a:pt x="2404393" y="2358772"/>
                    <a:pt x="2202873" y="2519987"/>
                  </a:cubicBezTo>
                  <a:cubicBezTo>
                    <a:pt x="2163866" y="2551193"/>
                    <a:pt x="2151724" y="2606303"/>
                    <a:pt x="2119745" y="2644678"/>
                  </a:cubicBezTo>
                  <a:cubicBezTo>
                    <a:pt x="2082115" y="2689834"/>
                    <a:pt x="2036618" y="2727805"/>
                    <a:pt x="1995054" y="2769369"/>
                  </a:cubicBezTo>
                  <a:cubicBezTo>
                    <a:pt x="1895401" y="3068334"/>
                    <a:pt x="2048183" y="2726867"/>
                    <a:pt x="1787236" y="2935624"/>
                  </a:cubicBezTo>
                  <a:cubicBezTo>
                    <a:pt x="1753025" y="2962993"/>
                    <a:pt x="1768214" y="3022746"/>
                    <a:pt x="1745673" y="3060314"/>
                  </a:cubicBezTo>
                  <a:cubicBezTo>
                    <a:pt x="1688619" y="3155404"/>
                    <a:pt x="1635934" y="3152312"/>
                    <a:pt x="1537854" y="3185005"/>
                  </a:cubicBezTo>
                  <a:cubicBezTo>
                    <a:pt x="1427020" y="3517512"/>
                    <a:pt x="1593271" y="3129589"/>
                    <a:pt x="1371600" y="3351260"/>
                  </a:cubicBezTo>
                  <a:cubicBezTo>
                    <a:pt x="1340620" y="3382240"/>
                    <a:pt x="1361016" y="3444971"/>
                    <a:pt x="1330036" y="3475951"/>
                  </a:cubicBezTo>
                  <a:cubicBezTo>
                    <a:pt x="1286224" y="3519763"/>
                    <a:pt x="1219200" y="3531369"/>
                    <a:pt x="1163782" y="3559078"/>
                  </a:cubicBezTo>
                  <a:cubicBezTo>
                    <a:pt x="1136073" y="3600642"/>
                    <a:pt x="1119661" y="3652563"/>
                    <a:pt x="1080654" y="3683769"/>
                  </a:cubicBezTo>
                  <a:cubicBezTo>
                    <a:pt x="1046443" y="3711138"/>
                    <a:pt x="986944" y="3694353"/>
                    <a:pt x="955964" y="3725333"/>
                  </a:cubicBezTo>
                  <a:cubicBezTo>
                    <a:pt x="699163" y="3982134"/>
                    <a:pt x="1040566" y="3835676"/>
                    <a:pt x="748145" y="3933151"/>
                  </a:cubicBezTo>
                  <a:cubicBezTo>
                    <a:pt x="734291" y="3988569"/>
                    <a:pt x="732128" y="4048312"/>
                    <a:pt x="706582" y="4099405"/>
                  </a:cubicBezTo>
                  <a:cubicBezTo>
                    <a:pt x="689057" y="4134455"/>
                    <a:pt x="647934" y="4151933"/>
                    <a:pt x="623454" y="4182533"/>
                  </a:cubicBezTo>
                  <a:cubicBezTo>
                    <a:pt x="465116" y="4380455"/>
                    <a:pt x="629392" y="4247847"/>
                    <a:pt x="415636" y="4390351"/>
                  </a:cubicBezTo>
                  <a:cubicBezTo>
                    <a:pt x="177406" y="4747698"/>
                    <a:pt x="463026" y="4295571"/>
                    <a:pt x="290945" y="4639733"/>
                  </a:cubicBezTo>
                  <a:cubicBezTo>
                    <a:pt x="268605" y="4684413"/>
                    <a:pt x="232602" y="4721052"/>
                    <a:pt x="207818" y="4764424"/>
                  </a:cubicBezTo>
                  <a:cubicBezTo>
                    <a:pt x="177078" y="4818220"/>
                    <a:pt x="149098" y="4873729"/>
                    <a:pt x="124691" y="4930678"/>
                  </a:cubicBezTo>
                  <a:cubicBezTo>
                    <a:pt x="107433" y="4970948"/>
                    <a:pt x="102720" y="5016182"/>
                    <a:pt x="83127" y="5055369"/>
                  </a:cubicBezTo>
                  <a:cubicBezTo>
                    <a:pt x="60787" y="5100049"/>
                    <a:pt x="27709" y="5138496"/>
                    <a:pt x="0" y="5180060"/>
                  </a:cubicBezTo>
                  <a:cubicBezTo>
                    <a:pt x="13855" y="5457151"/>
                    <a:pt x="7152" y="5736038"/>
                    <a:pt x="41564" y="6011333"/>
                  </a:cubicBezTo>
                  <a:cubicBezTo>
                    <a:pt x="53708" y="6108489"/>
                    <a:pt x="165561" y="6217765"/>
                    <a:pt x="207818" y="6302278"/>
                  </a:cubicBezTo>
                  <a:cubicBezTo>
                    <a:pt x="227411" y="6341465"/>
                    <a:pt x="222013" y="6392758"/>
                    <a:pt x="249382" y="6426969"/>
                  </a:cubicBezTo>
                  <a:cubicBezTo>
                    <a:pt x="280588" y="6465976"/>
                    <a:pt x="335066" y="6478890"/>
                    <a:pt x="374073" y="6510096"/>
                  </a:cubicBezTo>
                  <a:cubicBezTo>
                    <a:pt x="404673" y="6534576"/>
                    <a:pt x="431698" y="6563471"/>
                    <a:pt x="457200" y="6593224"/>
                  </a:cubicBezTo>
                  <a:cubicBezTo>
                    <a:pt x="514933" y="6660579"/>
                    <a:pt x="558059" y="6741097"/>
                    <a:pt x="623454" y="6801042"/>
                  </a:cubicBezTo>
                  <a:cubicBezTo>
                    <a:pt x="747607" y="6914849"/>
                    <a:pt x="930219" y="7033261"/>
                    <a:pt x="1080654" y="7133551"/>
                  </a:cubicBezTo>
                  <a:cubicBezTo>
                    <a:pt x="1118560" y="7190409"/>
                    <a:pt x="1249808" y="7392275"/>
                    <a:pt x="1288473" y="7424496"/>
                  </a:cubicBezTo>
                  <a:cubicBezTo>
                    <a:pt x="1322130" y="7452544"/>
                    <a:pt x="1371600" y="7452205"/>
                    <a:pt x="1413164" y="7466060"/>
                  </a:cubicBezTo>
                  <a:cubicBezTo>
                    <a:pt x="1440873" y="7521478"/>
                    <a:pt x="1448693" y="7592649"/>
                    <a:pt x="1496291" y="7632314"/>
                  </a:cubicBezTo>
                  <a:cubicBezTo>
                    <a:pt x="1540175" y="7668884"/>
                    <a:pt x="1609059" y="7653821"/>
                    <a:pt x="1662545" y="7673878"/>
                  </a:cubicBezTo>
                  <a:cubicBezTo>
                    <a:pt x="1720559" y="7695633"/>
                    <a:pt x="1773382" y="7729296"/>
                    <a:pt x="1828800" y="7757005"/>
                  </a:cubicBezTo>
                  <a:cubicBezTo>
                    <a:pt x="1856509" y="7784714"/>
                    <a:pt x="1879322" y="7818396"/>
                    <a:pt x="1911927" y="7840133"/>
                  </a:cubicBezTo>
                  <a:cubicBezTo>
                    <a:pt x="1963480" y="7874502"/>
                    <a:pt x="2034370" y="7879448"/>
                    <a:pt x="2078182" y="7923260"/>
                  </a:cubicBezTo>
                  <a:cubicBezTo>
                    <a:pt x="2109162" y="7954240"/>
                    <a:pt x="2088765" y="8016971"/>
                    <a:pt x="2119745" y="8047951"/>
                  </a:cubicBezTo>
                  <a:cubicBezTo>
                    <a:pt x="2139619" y="8067825"/>
                    <a:pt x="2409256" y="8130719"/>
                    <a:pt x="2410691" y="8131078"/>
                  </a:cubicBezTo>
                  <a:cubicBezTo>
                    <a:pt x="2452255" y="8172642"/>
                    <a:pt x="2486474" y="8223164"/>
                    <a:pt x="2535382" y="8255769"/>
                  </a:cubicBezTo>
                  <a:cubicBezTo>
                    <a:pt x="2571161" y="8279622"/>
                    <a:pt x="2804153" y="8333353"/>
                    <a:pt x="2826327" y="8338896"/>
                  </a:cubicBezTo>
                  <a:cubicBezTo>
                    <a:pt x="2854036" y="8380460"/>
                    <a:pt x="2864774" y="8441247"/>
                    <a:pt x="2909454" y="8463587"/>
                  </a:cubicBezTo>
                  <a:cubicBezTo>
                    <a:pt x="2984831" y="8501276"/>
                    <a:pt x="3076199" y="8488624"/>
                    <a:pt x="3158836" y="8505151"/>
                  </a:cubicBezTo>
                  <a:cubicBezTo>
                    <a:pt x="3214851" y="8516354"/>
                    <a:pt x="3268889" y="8536495"/>
                    <a:pt x="3325091" y="8546714"/>
                  </a:cubicBezTo>
                  <a:cubicBezTo>
                    <a:pt x="3573835" y="8591940"/>
                    <a:pt x="3823854" y="8629841"/>
                    <a:pt x="4073236" y="8671405"/>
                  </a:cubicBezTo>
                  <a:cubicBezTo>
                    <a:pt x="4682189" y="8772898"/>
                    <a:pt x="4404747" y="8733627"/>
                    <a:pt x="4904509" y="8796096"/>
                  </a:cubicBezTo>
                  <a:cubicBezTo>
                    <a:pt x="5214043" y="8899275"/>
                    <a:pt x="5215114" y="8920787"/>
                    <a:pt x="5611091" y="8920787"/>
                  </a:cubicBezTo>
                  <a:cubicBezTo>
                    <a:pt x="5695365" y="8920787"/>
                    <a:pt x="5777346" y="8893078"/>
                    <a:pt x="5860473" y="8879224"/>
                  </a:cubicBezTo>
                  <a:cubicBezTo>
                    <a:pt x="5975583" y="8802483"/>
                    <a:pt x="6094256" y="8728568"/>
                    <a:pt x="6192982" y="8629842"/>
                  </a:cubicBezTo>
                  <a:cubicBezTo>
                    <a:pt x="6255711" y="8567113"/>
                    <a:pt x="6301503" y="8489379"/>
                    <a:pt x="6359236" y="8422024"/>
                  </a:cubicBezTo>
                  <a:cubicBezTo>
                    <a:pt x="6384738" y="8392271"/>
                    <a:pt x="6414655" y="8366605"/>
                    <a:pt x="6442364" y="8338896"/>
                  </a:cubicBezTo>
                  <a:cubicBezTo>
                    <a:pt x="6456218" y="8297332"/>
                    <a:pt x="6462190" y="8252244"/>
                    <a:pt x="6483927" y="8214205"/>
                  </a:cubicBezTo>
                  <a:cubicBezTo>
                    <a:pt x="6518296" y="8154060"/>
                    <a:pt x="6582891" y="8112269"/>
                    <a:pt x="6608618" y="8047951"/>
                  </a:cubicBezTo>
                  <a:cubicBezTo>
                    <a:pt x="6639917" y="7969705"/>
                    <a:pt x="6627627" y="7879769"/>
                    <a:pt x="6650182" y="7798569"/>
                  </a:cubicBezTo>
                  <a:cubicBezTo>
                    <a:pt x="6697086" y="7629715"/>
                    <a:pt x="6766650" y="7467832"/>
                    <a:pt x="6816436" y="7299805"/>
                  </a:cubicBezTo>
                  <a:cubicBezTo>
                    <a:pt x="6877538" y="7093586"/>
                    <a:pt x="6927955" y="6884350"/>
                    <a:pt x="6982691" y="6676351"/>
                  </a:cubicBezTo>
                  <a:cubicBezTo>
                    <a:pt x="6997229" y="6621108"/>
                    <a:pt x="7006190" y="6564288"/>
                    <a:pt x="7024254" y="6510096"/>
                  </a:cubicBezTo>
                  <a:cubicBezTo>
                    <a:pt x="7038109" y="6468532"/>
                    <a:pt x="7055192" y="6427909"/>
                    <a:pt x="7065818" y="6385405"/>
                  </a:cubicBezTo>
                  <a:cubicBezTo>
                    <a:pt x="7245208" y="5667845"/>
                    <a:pt x="7121426" y="6052325"/>
                    <a:pt x="7232073" y="5720387"/>
                  </a:cubicBezTo>
                  <a:cubicBezTo>
                    <a:pt x="7190509" y="5083078"/>
                    <a:pt x="7183476" y="4442574"/>
                    <a:pt x="7107382" y="3808460"/>
                  </a:cubicBezTo>
                  <a:cubicBezTo>
                    <a:pt x="7099128" y="3739681"/>
                    <a:pt x="7006365" y="3707307"/>
                    <a:pt x="6982691" y="3642205"/>
                  </a:cubicBezTo>
                  <a:cubicBezTo>
                    <a:pt x="6949212" y="3550137"/>
                    <a:pt x="6958652" y="3447646"/>
                    <a:pt x="6941127" y="3351260"/>
                  </a:cubicBezTo>
                  <a:cubicBezTo>
                    <a:pt x="6930908" y="3295058"/>
                    <a:pt x="6911956" y="3240769"/>
                    <a:pt x="6899564" y="3185005"/>
                  </a:cubicBezTo>
                  <a:cubicBezTo>
                    <a:pt x="6821235" y="2832524"/>
                    <a:pt x="6904626" y="3117065"/>
                    <a:pt x="6774873" y="2727805"/>
                  </a:cubicBezTo>
                  <a:cubicBezTo>
                    <a:pt x="6761018" y="2492278"/>
                    <a:pt x="6748026" y="2256699"/>
                    <a:pt x="6733309" y="2021224"/>
                  </a:cubicBezTo>
                  <a:cubicBezTo>
                    <a:pt x="6720317" y="1813350"/>
                    <a:pt x="6703298" y="1605728"/>
                    <a:pt x="6691745" y="1397769"/>
                  </a:cubicBezTo>
                  <a:cubicBezTo>
                    <a:pt x="6640654" y="478126"/>
                    <a:pt x="6857176" y="731927"/>
                    <a:pt x="6567054" y="441805"/>
                  </a:cubicBezTo>
                  <a:cubicBezTo>
                    <a:pt x="6553200" y="400241"/>
                    <a:pt x="6556471" y="348094"/>
                    <a:pt x="6525491" y="317114"/>
                  </a:cubicBezTo>
                  <a:cubicBezTo>
                    <a:pt x="6481679" y="273302"/>
                    <a:pt x="6413032" y="264727"/>
                    <a:pt x="6359236" y="233987"/>
                  </a:cubicBezTo>
                  <a:cubicBezTo>
                    <a:pt x="6315864" y="209203"/>
                    <a:pt x="6276109" y="178569"/>
                    <a:pt x="6234545" y="150860"/>
                  </a:cubicBezTo>
                  <a:cubicBezTo>
                    <a:pt x="6206836" y="192424"/>
                    <a:pt x="6186740" y="240229"/>
                    <a:pt x="6151418" y="275551"/>
                  </a:cubicBezTo>
                  <a:cubicBezTo>
                    <a:pt x="6070847" y="356122"/>
                    <a:pt x="6003449" y="366437"/>
                    <a:pt x="5902036" y="400242"/>
                  </a:cubicBezTo>
                  <a:cubicBezTo>
                    <a:pt x="5832763" y="386387"/>
                    <a:pt x="5755555" y="393728"/>
                    <a:pt x="5694218" y="358678"/>
                  </a:cubicBezTo>
                  <a:cubicBezTo>
                    <a:pt x="5650846" y="333894"/>
                    <a:pt x="5646413" y="269309"/>
                    <a:pt x="5611091" y="233987"/>
                  </a:cubicBezTo>
                  <a:cubicBezTo>
                    <a:pt x="5575769" y="198665"/>
                    <a:pt x="5527964" y="178569"/>
                    <a:pt x="5486400" y="150860"/>
                  </a:cubicBezTo>
                  <a:cubicBezTo>
                    <a:pt x="5527964" y="109296"/>
                    <a:pt x="5611091" y="84949"/>
                    <a:pt x="5611091" y="26169"/>
                  </a:cubicBezTo>
                  <a:cubicBezTo>
                    <a:pt x="5611091" y="-84667"/>
                    <a:pt x="5334000" y="192424"/>
                    <a:pt x="5444836" y="192424"/>
                  </a:cubicBezTo>
                  <a:cubicBezTo>
                    <a:pt x="5494789" y="192424"/>
                    <a:pt x="5569528" y="53878"/>
                    <a:pt x="5527964" y="6773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9772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7E254-4A71-45B2-9353-C5329653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065A5E-AAFA-4442-AEB7-F8E0132FD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6AD88C-464E-4B37-AE4E-E4E513BD9D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9" t="61641" r="26979" b="4312"/>
          <a:stretch/>
        </p:blipFill>
        <p:spPr>
          <a:xfrm>
            <a:off x="2070987" y="28768"/>
            <a:ext cx="38661787" cy="30246445"/>
          </a:xfrm>
          <a:prstGeom prst="rect">
            <a:avLst/>
          </a:prstGeom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CCF0EC6A-B992-4133-9804-0496BCD4338B}"/>
              </a:ext>
            </a:extLst>
          </p:cNvPr>
          <p:cNvSpPr/>
          <p:nvPr/>
        </p:nvSpPr>
        <p:spPr>
          <a:xfrm>
            <a:off x="29219236" y="-498764"/>
            <a:ext cx="15253855" cy="14796655"/>
          </a:xfrm>
          <a:custGeom>
            <a:avLst/>
            <a:gdLst>
              <a:gd name="connsiteX0" fmla="*/ 1953491 w 15253855"/>
              <a:gd name="connsiteY0" fmla="*/ 5361709 h 14796655"/>
              <a:gd name="connsiteX1" fmla="*/ 1953491 w 15253855"/>
              <a:gd name="connsiteY1" fmla="*/ 5818909 h 14796655"/>
              <a:gd name="connsiteX2" fmla="*/ 6650182 w 15253855"/>
              <a:gd name="connsiteY2" fmla="*/ 0 h 14796655"/>
              <a:gd name="connsiteX3" fmla="*/ 14547273 w 15253855"/>
              <a:gd name="connsiteY3" fmla="*/ 0 h 14796655"/>
              <a:gd name="connsiteX4" fmla="*/ 15253855 w 15253855"/>
              <a:gd name="connsiteY4" fmla="*/ 12136582 h 14796655"/>
              <a:gd name="connsiteX5" fmla="*/ 12219709 w 15253855"/>
              <a:gd name="connsiteY5" fmla="*/ 14796655 h 14796655"/>
              <a:gd name="connsiteX6" fmla="*/ 8229600 w 15253855"/>
              <a:gd name="connsiteY6" fmla="*/ 13799128 h 14796655"/>
              <a:gd name="connsiteX7" fmla="*/ 3740728 w 15253855"/>
              <a:gd name="connsiteY7" fmla="*/ 12178146 h 14796655"/>
              <a:gd name="connsiteX8" fmla="*/ 1122219 w 15253855"/>
              <a:gd name="connsiteY8" fmla="*/ 9809019 h 14796655"/>
              <a:gd name="connsiteX9" fmla="*/ 0 w 15253855"/>
              <a:gd name="connsiteY9" fmla="*/ 7689273 h 14796655"/>
              <a:gd name="connsiteX10" fmla="*/ 1953491 w 15253855"/>
              <a:gd name="connsiteY10" fmla="*/ 5361709 h 14796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53855" h="14796655">
                <a:moveTo>
                  <a:pt x="1953491" y="5361709"/>
                </a:moveTo>
                <a:lnTo>
                  <a:pt x="1953491" y="5818909"/>
                </a:lnTo>
                <a:lnTo>
                  <a:pt x="6650182" y="0"/>
                </a:lnTo>
                <a:lnTo>
                  <a:pt x="14547273" y="0"/>
                </a:lnTo>
                <a:lnTo>
                  <a:pt x="15253855" y="12136582"/>
                </a:lnTo>
                <a:lnTo>
                  <a:pt x="12219709" y="14796655"/>
                </a:lnTo>
                <a:lnTo>
                  <a:pt x="8229600" y="13799128"/>
                </a:lnTo>
                <a:lnTo>
                  <a:pt x="3740728" y="12178146"/>
                </a:lnTo>
                <a:lnTo>
                  <a:pt x="1122219" y="9809019"/>
                </a:lnTo>
                <a:lnTo>
                  <a:pt x="0" y="7689273"/>
                </a:lnTo>
                <a:lnTo>
                  <a:pt x="1953491" y="536170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DC1AA80E-94A7-4F66-BCDF-C0B1CF6F7153}"/>
              </a:ext>
            </a:extLst>
          </p:cNvPr>
          <p:cNvSpPr/>
          <p:nvPr/>
        </p:nvSpPr>
        <p:spPr>
          <a:xfrm>
            <a:off x="30383018" y="21571527"/>
            <a:ext cx="14962909" cy="9268691"/>
          </a:xfrm>
          <a:custGeom>
            <a:avLst/>
            <a:gdLst>
              <a:gd name="connsiteX0" fmla="*/ 12136582 w 14962909"/>
              <a:gd name="connsiteY0" fmla="*/ 0 h 9268691"/>
              <a:gd name="connsiteX1" fmla="*/ 8063346 w 14962909"/>
              <a:gd name="connsiteY1" fmla="*/ 1995055 h 9268691"/>
              <a:gd name="connsiteX2" fmla="*/ 0 w 14962909"/>
              <a:gd name="connsiteY2" fmla="*/ 5735782 h 9268691"/>
              <a:gd name="connsiteX3" fmla="*/ 166255 w 14962909"/>
              <a:gd name="connsiteY3" fmla="*/ 9144000 h 9268691"/>
              <a:gd name="connsiteX4" fmla="*/ 14962909 w 14962909"/>
              <a:gd name="connsiteY4" fmla="*/ 9268691 h 9268691"/>
              <a:gd name="connsiteX5" fmla="*/ 12136582 w 14962909"/>
              <a:gd name="connsiteY5" fmla="*/ 0 h 926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62909" h="9268691">
                <a:moveTo>
                  <a:pt x="12136582" y="0"/>
                </a:moveTo>
                <a:lnTo>
                  <a:pt x="8063346" y="1995055"/>
                </a:lnTo>
                <a:lnTo>
                  <a:pt x="0" y="5735782"/>
                </a:lnTo>
                <a:lnTo>
                  <a:pt x="166255" y="9144000"/>
                </a:lnTo>
                <a:lnTo>
                  <a:pt x="14962909" y="9268691"/>
                </a:lnTo>
                <a:lnTo>
                  <a:pt x="12136582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8ECEF7A-FB64-4E46-81D4-DD536FD8D94F}"/>
              </a:ext>
            </a:extLst>
          </p:cNvPr>
          <p:cNvGrpSpPr/>
          <p:nvPr/>
        </p:nvGrpSpPr>
        <p:grpSpPr>
          <a:xfrm>
            <a:off x="2070987" y="-527532"/>
            <a:ext cx="43274940" cy="31338982"/>
            <a:chOff x="2070987" y="-527532"/>
            <a:chExt cx="43274940" cy="31338982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7DC5EF-982C-4C6A-A08B-BEEBD516D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39" t="61641" r="26979" b="4312"/>
            <a:stretch/>
          </p:blipFill>
          <p:spPr>
            <a:xfrm>
              <a:off x="2070987" y="0"/>
              <a:ext cx="38661787" cy="30246445"/>
            </a:xfrm>
            <a:prstGeom prst="rect">
              <a:avLst/>
            </a:prstGeom>
          </p:spPr>
        </p:pic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C0D248E3-162F-446A-8034-09BADF67156C}"/>
                </a:ext>
              </a:extLst>
            </p:cNvPr>
            <p:cNvSpPr/>
            <p:nvPr/>
          </p:nvSpPr>
          <p:spPr>
            <a:xfrm>
              <a:off x="29219236" y="-527532"/>
              <a:ext cx="15253855" cy="14796655"/>
            </a:xfrm>
            <a:custGeom>
              <a:avLst/>
              <a:gdLst>
                <a:gd name="connsiteX0" fmla="*/ 1953491 w 15253855"/>
                <a:gd name="connsiteY0" fmla="*/ 5361709 h 14796655"/>
                <a:gd name="connsiteX1" fmla="*/ 1953491 w 15253855"/>
                <a:gd name="connsiteY1" fmla="*/ 5818909 h 14796655"/>
                <a:gd name="connsiteX2" fmla="*/ 6650182 w 15253855"/>
                <a:gd name="connsiteY2" fmla="*/ 0 h 14796655"/>
                <a:gd name="connsiteX3" fmla="*/ 14547273 w 15253855"/>
                <a:gd name="connsiteY3" fmla="*/ 0 h 14796655"/>
                <a:gd name="connsiteX4" fmla="*/ 15253855 w 15253855"/>
                <a:gd name="connsiteY4" fmla="*/ 12136582 h 14796655"/>
                <a:gd name="connsiteX5" fmla="*/ 12219709 w 15253855"/>
                <a:gd name="connsiteY5" fmla="*/ 14796655 h 14796655"/>
                <a:gd name="connsiteX6" fmla="*/ 8229600 w 15253855"/>
                <a:gd name="connsiteY6" fmla="*/ 13799128 h 14796655"/>
                <a:gd name="connsiteX7" fmla="*/ 3740728 w 15253855"/>
                <a:gd name="connsiteY7" fmla="*/ 12178146 h 14796655"/>
                <a:gd name="connsiteX8" fmla="*/ 1122219 w 15253855"/>
                <a:gd name="connsiteY8" fmla="*/ 9809019 h 14796655"/>
                <a:gd name="connsiteX9" fmla="*/ 0 w 15253855"/>
                <a:gd name="connsiteY9" fmla="*/ 7689273 h 14796655"/>
                <a:gd name="connsiteX10" fmla="*/ 1953491 w 15253855"/>
                <a:gd name="connsiteY10" fmla="*/ 5361709 h 147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53855" h="14796655">
                  <a:moveTo>
                    <a:pt x="1953491" y="5361709"/>
                  </a:moveTo>
                  <a:lnTo>
                    <a:pt x="1953491" y="5818909"/>
                  </a:lnTo>
                  <a:lnTo>
                    <a:pt x="6650182" y="0"/>
                  </a:lnTo>
                  <a:lnTo>
                    <a:pt x="14547273" y="0"/>
                  </a:lnTo>
                  <a:lnTo>
                    <a:pt x="15253855" y="12136582"/>
                  </a:lnTo>
                  <a:lnTo>
                    <a:pt x="12219709" y="14796655"/>
                  </a:lnTo>
                  <a:lnTo>
                    <a:pt x="8229600" y="13799128"/>
                  </a:lnTo>
                  <a:lnTo>
                    <a:pt x="3740728" y="12178146"/>
                  </a:lnTo>
                  <a:lnTo>
                    <a:pt x="1122219" y="9809019"/>
                  </a:lnTo>
                  <a:lnTo>
                    <a:pt x="0" y="7689273"/>
                  </a:lnTo>
                  <a:lnTo>
                    <a:pt x="1953491" y="536170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D003A17D-E91A-4E55-B9B9-1000DDBA61E5}"/>
                </a:ext>
              </a:extLst>
            </p:cNvPr>
            <p:cNvSpPr/>
            <p:nvPr/>
          </p:nvSpPr>
          <p:spPr>
            <a:xfrm>
              <a:off x="30383018" y="21542759"/>
              <a:ext cx="14962909" cy="9268691"/>
            </a:xfrm>
            <a:custGeom>
              <a:avLst/>
              <a:gdLst>
                <a:gd name="connsiteX0" fmla="*/ 12136582 w 14962909"/>
                <a:gd name="connsiteY0" fmla="*/ 0 h 9268691"/>
                <a:gd name="connsiteX1" fmla="*/ 8063346 w 14962909"/>
                <a:gd name="connsiteY1" fmla="*/ 1995055 h 9268691"/>
                <a:gd name="connsiteX2" fmla="*/ 0 w 14962909"/>
                <a:gd name="connsiteY2" fmla="*/ 5735782 h 9268691"/>
                <a:gd name="connsiteX3" fmla="*/ 166255 w 14962909"/>
                <a:gd name="connsiteY3" fmla="*/ 9144000 h 9268691"/>
                <a:gd name="connsiteX4" fmla="*/ 14962909 w 14962909"/>
                <a:gd name="connsiteY4" fmla="*/ 9268691 h 9268691"/>
                <a:gd name="connsiteX5" fmla="*/ 12136582 w 14962909"/>
                <a:gd name="connsiteY5" fmla="*/ 0 h 92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62909" h="9268691">
                  <a:moveTo>
                    <a:pt x="12136582" y="0"/>
                  </a:moveTo>
                  <a:lnTo>
                    <a:pt x="8063346" y="1995055"/>
                  </a:lnTo>
                  <a:lnTo>
                    <a:pt x="0" y="5735782"/>
                  </a:lnTo>
                  <a:lnTo>
                    <a:pt x="166255" y="9144000"/>
                  </a:lnTo>
                  <a:lnTo>
                    <a:pt x="14962909" y="9268691"/>
                  </a:lnTo>
                  <a:lnTo>
                    <a:pt x="12136582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9308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86065A5E-AAFA-4442-AEB7-F8E0132FD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7AFD81C-E873-4259-9672-87CD0CF3C975}"/>
              </a:ext>
            </a:extLst>
          </p:cNvPr>
          <p:cNvGrpSpPr/>
          <p:nvPr/>
        </p:nvGrpSpPr>
        <p:grpSpPr>
          <a:xfrm>
            <a:off x="-2826327" y="-1"/>
            <a:ext cx="44930291" cy="30798656"/>
            <a:chOff x="-2826327" y="-1"/>
            <a:chExt cx="44930291" cy="3079865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F6AD88C-464E-4B37-AE4E-E4E513BD9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20" t="59994" r="53100" b="6233"/>
            <a:stretch/>
          </p:blipFill>
          <p:spPr>
            <a:xfrm>
              <a:off x="3987481" y="-1"/>
              <a:ext cx="34828800" cy="30275213"/>
            </a:xfrm>
            <a:prstGeom prst="rect">
              <a:avLst/>
            </a:prstGeom>
          </p:spPr>
        </p:pic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1FB245BD-8D1E-4897-8382-F6C17E429600}"/>
                </a:ext>
              </a:extLst>
            </p:cNvPr>
            <p:cNvSpPr/>
            <p:nvPr/>
          </p:nvSpPr>
          <p:spPr>
            <a:xfrm>
              <a:off x="-2826327" y="3699164"/>
              <a:ext cx="26766982" cy="27099491"/>
            </a:xfrm>
            <a:custGeom>
              <a:avLst/>
              <a:gdLst>
                <a:gd name="connsiteX0" fmla="*/ 4738254 w 26766982"/>
                <a:gd name="connsiteY0" fmla="*/ 0 h 27099491"/>
                <a:gd name="connsiteX1" fmla="*/ 8603672 w 26766982"/>
                <a:gd name="connsiteY1" fmla="*/ 4114800 h 27099491"/>
                <a:gd name="connsiteX2" fmla="*/ 16750145 w 26766982"/>
                <a:gd name="connsiteY2" fmla="*/ 19742727 h 27099491"/>
                <a:gd name="connsiteX3" fmla="*/ 26766982 w 26766982"/>
                <a:gd name="connsiteY3" fmla="*/ 26392909 h 27099491"/>
                <a:gd name="connsiteX4" fmla="*/ 25312254 w 26766982"/>
                <a:gd name="connsiteY4" fmla="*/ 27099491 h 27099491"/>
                <a:gd name="connsiteX5" fmla="*/ 4073236 w 26766982"/>
                <a:gd name="connsiteY5" fmla="*/ 26891672 h 27099491"/>
                <a:gd name="connsiteX6" fmla="*/ 0 w 26766982"/>
                <a:gd name="connsiteY6" fmla="*/ 15087600 h 27099491"/>
                <a:gd name="connsiteX7" fmla="*/ 4738254 w 26766982"/>
                <a:gd name="connsiteY7" fmla="*/ 0 h 2709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766982" h="27099491">
                  <a:moveTo>
                    <a:pt x="4738254" y="0"/>
                  </a:moveTo>
                  <a:lnTo>
                    <a:pt x="8603672" y="4114800"/>
                  </a:lnTo>
                  <a:lnTo>
                    <a:pt x="16750145" y="19742727"/>
                  </a:lnTo>
                  <a:lnTo>
                    <a:pt x="26766982" y="26392909"/>
                  </a:lnTo>
                  <a:lnTo>
                    <a:pt x="25312254" y="27099491"/>
                  </a:lnTo>
                  <a:lnTo>
                    <a:pt x="4073236" y="26891672"/>
                  </a:lnTo>
                  <a:lnTo>
                    <a:pt x="0" y="15087600"/>
                  </a:lnTo>
                  <a:lnTo>
                    <a:pt x="4738254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C714E2E2-B2BE-41F7-86BC-01FD7015A8AB}"/>
                </a:ext>
              </a:extLst>
            </p:cNvPr>
            <p:cNvSpPr/>
            <p:nvPr/>
          </p:nvSpPr>
          <p:spPr>
            <a:xfrm>
              <a:off x="34830327" y="12095018"/>
              <a:ext cx="7273637" cy="16542327"/>
            </a:xfrm>
            <a:custGeom>
              <a:avLst/>
              <a:gdLst>
                <a:gd name="connsiteX0" fmla="*/ 7273637 w 7273637"/>
                <a:gd name="connsiteY0" fmla="*/ 0 h 16542327"/>
                <a:gd name="connsiteX1" fmla="*/ 1537855 w 7273637"/>
                <a:gd name="connsiteY1" fmla="*/ 457200 h 16542327"/>
                <a:gd name="connsiteX2" fmla="*/ 748146 w 7273637"/>
                <a:gd name="connsiteY2" fmla="*/ 2078182 h 16542327"/>
                <a:gd name="connsiteX3" fmla="*/ 540328 w 7273637"/>
                <a:gd name="connsiteY3" fmla="*/ 2493818 h 16542327"/>
                <a:gd name="connsiteX4" fmla="*/ 415637 w 7273637"/>
                <a:gd name="connsiteY4" fmla="*/ 3740727 h 16542327"/>
                <a:gd name="connsiteX5" fmla="*/ 166255 w 7273637"/>
                <a:gd name="connsiteY5" fmla="*/ 6899564 h 16542327"/>
                <a:gd name="connsiteX6" fmla="*/ 0 w 7273637"/>
                <a:gd name="connsiteY6" fmla="*/ 9268691 h 16542327"/>
                <a:gd name="connsiteX7" fmla="*/ 0 w 7273637"/>
                <a:gd name="connsiteY7" fmla="*/ 9684327 h 16542327"/>
                <a:gd name="connsiteX8" fmla="*/ 290946 w 7273637"/>
                <a:gd name="connsiteY8" fmla="*/ 16168255 h 16542327"/>
                <a:gd name="connsiteX9" fmla="*/ 2951018 w 7273637"/>
                <a:gd name="connsiteY9" fmla="*/ 16542327 h 16542327"/>
                <a:gd name="connsiteX10" fmla="*/ 4156364 w 7273637"/>
                <a:gd name="connsiteY10" fmla="*/ 15711055 h 16542327"/>
                <a:gd name="connsiteX11" fmla="*/ 5694218 w 7273637"/>
                <a:gd name="connsiteY11" fmla="*/ 9185564 h 16542327"/>
                <a:gd name="connsiteX12" fmla="*/ 7273637 w 7273637"/>
                <a:gd name="connsiteY12" fmla="*/ 0 h 1654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73637" h="16542327">
                  <a:moveTo>
                    <a:pt x="7273637" y="0"/>
                  </a:moveTo>
                  <a:lnTo>
                    <a:pt x="1537855" y="457200"/>
                  </a:lnTo>
                  <a:lnTo>
                    <a:pt x="748146" y="2078182"/>
                  </a:lnTo>
                  <a:lnTo>
                    <a:pt x="540328" y="2493818"/>
                  </a:lnTo>
                  <a:lnTo>
                    <a:pt x="415637" y="3740727"/>
                  </a:lnTo>
                  <a:lnTo>
                    <a:pt x="166255" y="6899564"/>
                  </a:lnTo>
                  <a:lnTo>
                    <a:pt x="0" y="9268691"/>
                  </a:lnTo>
                  <a:lnTo>
                    <a:pt x="0" y="9684327"/>
                  </a:lnTo>
                  <a:lnTo>
                    <a:pt x="290946" y="16168255"/>
                  </a:lnTo>
                  <a:lnTo>
                    <a:pt x="2951018" y="16542327"/>
                  </a:lnTo>
                  <a:lnTo>
                    <a:pt x="4156364" y="15711055"/>
                  </a:lnTo>
                  <a:lnTo>
                    <a:pt x="5694218" y="9185564"/>
                  </a:lnTo>
                  <a:lnTo>
                    <a:pt x="7273637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3532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7E254-4A71-45B2-9353-C5329653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065A5E-AAFA-4442-AEB7-F8E0132FD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8E0C072-B99E-41C1-A3DC-AF9E2E7022D2}"/>
              </a:ext>
            </a:extLst>
          </p:cNvPr>
          <p:cNvGrpSpPr/>
          <p:nvPr/>
        </p:nvGrpSpPr>
        <p:grpSpPr>
          <a:xfrm>
            <a:off x="3210282" y="0"/>
            <a:ext cx="39391942" cy="30350120"/>
            <a:chOff x="3210282" y="-37454"/>
            <a:chExt cx="39391942" cy="3035012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F6AD88C-464E-4B37-AE4E-E4E513BD9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916" r="68054"/>
            <a:stretch/>
          </p:blipFill>
          <p:spPr>
            <a:xfrm>
              <a:off x="3210282" y="-37454"/>
              <a:ext cx="35993672" cy="30350120"/>
            </a:xfrm>
            <a:prstGeom prst="rect">
              <a:avLst/>
            </a:prstGeom>
          </p:spPr>
        </p:pic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85A80CCC-0C45-4B2D-92E8-92DF622FDCA2}"/>
                </a:ext>
              </a:extLst>
            </p:cNvPr>
            <p:cNvSpPr/>
            <p:nvPr/>
          </p:nvSpPr>
          <p:spPr>
            <a:xfrm>
              <a:off x="30008945" y="665018"/>
              <a:ext cx="12593279" cy="15877420"/>
            </a:xfrm>
            <a:custGeom>
              <a:avLst/>
              <a:gdLst>
                <a:gd name="connsiteX0" fmla="*/ 83128 w 12593279"/>
                <a:gd name="connsiteY0" fmla="*/ 1413164 h 15877420"/>
                <a:gd name="connsiteX1" fmla="*/ 498764 w 12593279"/>
                <a:gd name="connsiteY1" fmla="*/ 1330037 h 15877420"/>
                <a:gd name="connsiteX2" fmla="*/ 623455 w 12593279"/>
                <a:gd name="connsiteY2" fmla="*/ 1246909 h 15877420"/>
                <a:gd name="connsiteX3" fmla="*/ 1080655 w 12593279"/>
                <a:gd name="connsiteY3" fmla="*/ 1122218 h 15877420"/>
                <a:gd name="connsiteX4" fmla="*/ 1246910 w 12593279"/>
                <a:gd name="connsiteY4" fmla="*/ 1039091 h 15877420"/>
                <a:gd name="connsiteX5" fmla="*/ 1662546 w 12593279"/>
                <a:gd name="connsiteY5" fmla="*/ 914400 h 15877420"/>
                <a:gd name="connsiteX6" fmla="*/ 1787237 w 12593279"/>
                <a:gd name="connsiteY6" fmla="*/ 831273 h 15877420"/>
                <a:gd name="connsiteX7" fmla="*/ 2078182 w 12593279"/>
                <a:gd name="connsiteY7" fmla="*/ 748146 h 15877420"/>
                <a:gd name="connsiteX8" fmla="*/ 2576946 w 12593279"/>
                <a:gd name="connsiteY8" fmla="*/ 581891 h 15877420"/>
                <a:gd name="connsiteX9" fmla="*/ 2784764 w 12593279"/>
                <a:gd name="connsiteY9" fmla="*/ 540327 h 15877420"/>
                <a:gd name="connsiteX10" fmla="*/ 3117273 w 12593279"/>
                <a:gd name="connsiteY10" fmla="*/ 415637 h 15877420"/>
                <a:gd name="connsiteX11" fmla="*/ 3408219 w 12593279"/>
                <a:gd name="connsiteY11" fmla="*/ 332509 h 15877420"/>
                <a:gd name="connsiteX12" fmla="*/ 3532910 w 12593279"/>
                <a:gd name="connsiteY12" fmla="*/ 290946 h 15877420"/>
                <a:gd name="connsiteX13" fmla="*/ 3616037 w 12593279"/>
                <a:gd name="connsiteY13" fmla="*/ 207818 h 15877420"/>
                <a:gd name="connsiteX14" fmla="*/ 4073237 w 12593279"/>
                <a:gd name="connsiteY14" fmla="*/ 83127 h 15877420"/>
                <a:gd name="connsiteX15" fmla="*/ 4364182 w 12593279"/>
                <a:gd name="connsiteY15" fmla="*/ 0 h 15877420"/>
                <a:gd name="connsiteX16" fmla="*/ 5527964 w 12593279"/>
                <a:gd name="connsiteY16" fmla="*/ 83127 h 15877420"/>
                <a:gd name="connsiteX17" fmla="*/ 5902037 w 12593279"/>
                <a:gd name="connsiteY17" fmla="*/ 124691 h 15877420"/>
                <a:gd name="connsiteX18" fmla="*/ 6026728 w 12593279"/>
                <a:gd name="connsiteY18" fmla="*/ 207818 h 15877420"/>
                <a:gd name="connsiteX19" fmla="*/ 7107382 w 12593279"/>
                <a:gd name="connsiteY19" fmla="*/ 249382 h 15877420"/>
                <a:gd name="connsiteX20" fmla="*/ 9684328 w 12593279"/>
                <a:gd name="connsiteY20" fmla="*/ 290946 h 15877420"/>
                <a:gd name="connsiteX21" fmla="*/ 10598728 w 12593279"/>
                <a:gd name="connsiteY21" fmla="*/ 332509 h 15877420"/>
                <a:gd name="connsiteX22" fmla="*/ 10681855 w 12593279"/>
                <a:gd name="connsiteY22" fmla="*/ 415637 h 15877420"/>
                <a:gd name="connsiteX23" fmla="*/ 10931237 w 12593279"/>
                <a:gd name="connsiteY23" fmla="*/ 498764 h 15877420"/>
                <a:gd name="connsiteX24" fmla="*/ 11055928 w 12593279"/>
                <a:gd name="connsiteY24" fmla="*/ 623455 h 15877420"/>
                <a:gd name="connsiteX25" fmla="*/ 11222182 w 12593279"/>
                <a:gd name="connsiteY25" fmla="*/ 706582 h 15877420"/>
                <a:gd name="connsiteX26" fmla="*/ 11305310 w 12593279"/>
                <a:gd name="connsiteY26" fmla="*/ 831273 h 15877420"/>
                <a:gd name="connsiteX27" fmla="*/ 11430000 w 12593279"/>
                <a:gd name="connsiteY27" fmla="*/ 955964 h 15877420"/>
                <a:gd name="connsiteX28" fmla="*/ 11637819 w 12593279"/>
                <a:gd name="connsiteY28" fmla="*/ 1330037 h 15877420"/>
                <a:gd name="connsiteX29" fmla="*/ 11720946 w 12593279"/>
                <a:gd name="connsiteY29" fmla="*/ 1579418 h 15877420"/>
                <a:gd name="connsiteX30" fmla="*/ 11762510 w 12593279"/>
                <a:gd name="connsiteY30" fmla="*/ 1704109 h 15877420"/>
                <a:gd name="connsiteX31" fmla="*/ 11928764 w 12593279"/>
                <a:gd name="connsiteY31" fmla="*/ 1911927 h 15877420"/>
                <a:gd name="connsiteX32" fmla="*/ 12095019 w 12593279"/>
                <a:gd name="connsiteY32" fmla="*/ 2410691 h 15877420"/>
                <a:gd name="connsiteX33" fmla="*/ 12261273 w 12593279"/>
                <a:gd name="connsiteY33" fmla="*/ 2992582 h 15877420"/>
                <a:gd name="connsiteX34" fmla="*/ 12344400 w 12593279"/>
                <a:gd name="connsiteY34" fmla="*/ 3241964 h 15877420"/>
                <a:gd name="connsiteX35" fmla="*/ 12385964 w 12593279"/>
                <a:gd name="connsiteY35" fmla="*/ 3782291 h 15877420"/>
                <a:gd name="connsiteX36" fmla="*/ 12469091 w 12593279"/>
                <a:gd name="connsiteY36" fmla="*/ 4239491 h 15877420"/>
                <a:gd name="connsiteX37" fmla="*/ 12385964 w 12593279"/>
                <a:gd name="connsiteY37" fmla="*/ 7689273 h 15877420"/>
                <a:gd name="connsiteX38" fmla="*/ 12344400 w 12593279"/>
                <a:gd name="connsiteY38" fmla="*/ 9684327 h 15877420"/>
                <a:gd name="connsiteX39" fmla="*/ 12261273 w 12593279"/>
                <a:gd name="connsiteY39" fmla="*/ 10058400 h 15877420"/>
                <a:gd name="connsiteX40" fmla="*/ 12219710 w 12593279"/>
                <a:gd name="connsiteY40" fmla="*/ 10598727 h 15877420"/>
                <a:gd name="connsiteX41" fmla="*/ 12178146 w 12593279"/>
                <a:gd name="connsiteY41" fmla="*/ 10723418 h 15877420"/>
                <a:gd name="connsiteX42" fmla="*/ 12136582 w 12593279"/>
                <a:gd name="connsiteY42" fmla="*/ 10931237 h 15877420"/>
                <a:gd name="connsiteX43" fmla="*/ 12053455 w 12593279"/>
                <a:gd name="connsiteY43" fmla="*/ 11222182 h 15877420"/>
                <a:gd name="connsiteX44" fmla="*/ 12011891 w 12593279"/>
                <a:gd name="connsiteY44" fmla="*/ 11471564 h 15877420"/>
                <a:gd name="connsiteX45" fmla="*/ 11970328 w 12593279"/>
                <a:gd name="connsiteY45" fmla="*/ 11679382 h 15877420"/>
                <a:gd name="connsiteX46" fmla="*/ 11928764 w 12593279"/>
                <a:gd name="connsiteY46" fmla="*/ 11845637 h 15877420"/>
                <a:gd name="connsiteX47" fmla="*/ 11845637 w 12593279"/>
                <a:gd name="connsiteY47" fmla="*/ 11970327 h 15877420"/>
                <a:gd name="connsiteX48" fmla="*/ 11762510 w 12593279"/>
                <a:gd name="connsiteY48" fmla="*/ 12510655 h 15877420"/>
                <a:gd name="connsiteX49" fmla="*/ 11720946 w 12593279"/>
                <a:gd name="connsiteY49" fmla="*/ 12718473 h 15877420"/>
                <a:gd name="connsiteX50" fmla="*/ 11637819 w 12593279"/>
                <a:gd name="connsiteY50" fmla="*/ 12884727 h 15877420"/>
                <a:gd name="connsiteX51" fmla="*/ 11554691 w 12593279"/>
                <a:gd name="connsiteY51" fmla="*/ 13716000 h 15877420"/>
                <a:gd name="connsiteX52" fmla="*/ 11430000 w 12593279"/>
                <a:gd name="connsiteY52" fmla="*/ 14048509 h 15877420"/>
                <a:gd name="connsiteX53" fmla="*/ 11388437 w 12593279"/>
                <a:gd name="connsiteY53" fmla="*/ 14214764 h 15877420"/>
                <a:gd name="connsiteX54" fmla="*/ 11222182 w 12593279"/>
                <a:gd name="connsiteY54" fmla="*/ 15087600 h 15877420"/>
                <a:gd name="connsiteX55" fmla="*/ 11139055 w 12593279"/>
                <a:gd name="connsiteY55" fmla="*/ 15420109 h 15877420"/>
                <a:gd name="connsiteX56" fmla="*/ 11014364 w 12593279"/>
                <a:gd name="connsiteY56" fmla="*/ 15503237 h 15877420"/>
                <a:gd name="connsiteX57" fmla="*/ 10931237 w 12593279"/>
                <a:gd name="connsiteY57" fmla="*/ 15627927 h 15877420"/>
                <a:gd name="connsiteX58" fmla="*/ 10681855 w 12593279"/>
                <a:gd name="connsiteY58" fmla="*/ 15711055 h 15877420"/>
                <a:gd name="connsiteX59" fmla="*/ 10598728 w 12593279"/>
                <a:gd name="connsiteY59" fmla="*/ 15835746 h 15877420"/>
                <a:gd name="connsiteX60" fmla="*/ 10141528 w 12593279"/>
                <a:gd name="connsiteY60" fmla="*/ 15794182 h 15877420"/>
                <a:gd name="connsiteX61" fmla="*/ 9933710 w 12593279"/>
                <a:gd name="connsiteY61" fmla="*/ 15669491 h 15877420"/>
                <a:gd name="connsiteX62" fmla="*/ 9850582 w 12593279"/>
                <a:gd name="connsiteY62" fmla="*/ 15586364 h 15877420"/>
                <a:gd name="connsiteX63" fmla="*/ 9725891 w 12593279"/>
                <a:gd name="connsiteY63" fmla="*/ 15503237 h 15877420"/>
                <a:gd name="connsiteX64" fmla="*/ 9559637 w 12593279"/>
                <a:gd name="connsiteY64" fmla="*/ 15336982 h 15877420"/>
                <a:gd name="connsiteX65" fmla="*/ 9476510 w 12593279"/>
                <a:gd name="connsiteY65" fmla="*/ 15170727 h 15877420"/>
                <a:gd name="connsiteX66" fmla="*/ 9227128 w 12593279"/>
                <a:gd name="connsiteY66" fmla="*/ 15087600 h 15877420"/>
                <a:gd name="connsiteX67" fmla="*/ 8853055 w 12593279"/>
                <a:gd name="connsiteY67" fmla="*/ 15170727 h 15877420"/>
                <a:gd name="connsiteX68" fmla="*/ 8603673 w 12593279"/>
                <a:gd name="connsiteY68" fmla="*/ 15253855 h 15877420"/>
                <a:gd name="connsiteX69" fmla="*/ 8104910 w 12593279"/>
                <a:gd name="connsiteY69" fmla="*/ 15378546 h 15877420"/>
                <a:gd name="connsiteX70" fmla="*/ 7813964 w 12593279"/>
                <a:gd name="connsiteY70" fmla="*/ 15336982 h 15877420"/>
                <a:gd name="connsiteX71" fmla="*/ 7606146 w 12593279"/>
                <a:gd name="connsiteY71" fmla="*/ 15170727 h 15877420"/>
                <a:gd name="connsiteX72" fmla="*/ 7398328 w 12593279"/>
                <a:gd name="connsiteY72" fmla="*/ 15129164 h 15877420"/>
                <a:gd name="connsiteX73" fmla="*/ 7148946 w 12593279"/>
                <a:gd name="connsiteY73" fmla="*/ 15046037 h 15877420"/>
                <a:gd name="connsiteX74" fmla="*/ 7065819 w 12593279"/>
                <a:gd name="connsiteY74" fmla="*/ 14962909 h 15877420"/>
                <a:gd name="connsiteX75" fmla="*/ 6816437 w 12593279"/>
                <a:gd name="connsiteY75" fmla="*/ 14879782 h 15877420"/>
                <a:gd name="connsiteX76" fmla="*/ 6650182 w 12593279"/>
                <a:gd name="connsiteY76" fmla="*/ 14713527 h 15877420"/>
                <a:gd name="connsiteX77" fmla="*/ 6442364 w 12593279"/>
                <a:gd name="connsiteY77" fmla="*/ 14464146 h 15877420"/>
                <a:gd name="connsiteX78" fmla="*/ 6359237 w 12593279"/>
                <a:gd name="connsiteY78" fmla="*/ 14339455 h 15877420"/>
                <a:gd name="connsiteX79" fmla="*/ 6234546 w 12593279"/>
                <a:gd name="connsiteY79" fmla="*/ 14297891 h 15877420"/>
                <a:gd name="connsiteX80" fmla="*/ 6026728 w 12593279"/>
                <a:gd name="connsiteY80" fmla="*/ 14090073 h 15877420"/>
                <a:gd name="connsiteX81" fmla="*/ 5943600 w 12593279"/>
                <a:gd name="connsiteY81" fmla="*/ 13923818 h 15877420"/>
                <a:gd name="connsiteX82" fmla="*/ 5818910 w 12593279"/>
                <a:gd name="connsiteY82" fmla="*/ 13840691 h 15877420"/>
                <a:gd name="connsiteX83" fmla="*/ 5611091 w 12593279"/>
                <a:gd name="connsiteY83" fmla="*/ 13632873 h 15877420"/>
                <a:gd name="connsiteX84" fmla="*/ 5569528 w 12593279"/>
                <a:gd name="connsiteY84" fmla="*/ 13508182 h 15877420"/>
                <a:gd name="connsiteX85" fmla="*/ 5361710 w 12593279"/>
                <a:gd name="connsiteY85" fmla="*/ 13383491 h 15877420"/>
                <a:gd name="connsiteX86" fmla="*/ 5320146 w 12593279"/>
                <a:gd name="connsiteY86" fmla="*/ 13258800 h 15877420"/>
                <a:gd name="connsiteX87" fmla="*/ 4987637 w 12593279"/>
                <a:gd name="connsiteY87" fmla="*/ 13175673 h 15877420"/>
                <a:gd name="connsiteX88" fmla="*/ 4862946 w 12593279"/>
                <a:gd name="connsiteY88" fmla="*/ 13050982 h 15877420"/>
                <a:gd name="connsiteX89" fmla="*/ 4572000 w 12593279"/>
                <a:gd name="connsiteY89" fmla="*/ 12967855 h 15877420"/>
                <a:gd name="connsiteX90" fmla="*/ 4364182 w 12593279"/>
                <a:gd name="connsiteY90" fmla="*/ 12843164 h 15877420"/>
                <a:gd name="connsiteX91" fmla="*/ 4156364 w 12593279"/>
                <a:gd name="connsiteY91" fmla="*/ 12676909 h 15877420"/>
                <a:gd name="connsiteX92" fmla="*/ 4031673 w 12593279"/>
                <a:gd name="connsiteY92" fmla="*/ 12593782 h 15877420"/>
                <a:gd name="connsiteX93" fmla="*/ 3948546 w 12593279"/>
                <a:gd name="connsiteY93" fmla="*/ 12469091 h 15877420"/>
                <a:gd name="connsiteX94" fmla="*/ 3865419 w 12593279"/>
                <a:gd name="connsiteY94" fmla="*/ 12219709 h 15877420"/>
                <a:gd name="connsiteX95" fmla="*/ 3823855 w 12593279"/>
                <a:gd name="connsiteY95" fmla="*/ 12053455 h 15877420"/>
                <a:gd name="connsiteX96" fmla="*/ 3740728 w 12593279"/>
                <a:gd name="connsiteY96" fmla="*/ 11970327 h 15877420"/>
                <a:gd name="connsiteX97" fmla="*/ 3616037 w 12593279"/>
                <a:gd name="connsiteY97" fmla="*/ 11762509 h 15877420"/>
                <a:gd name="connsiteX98" fmla="*/ 3491346 w 12593279"/>
                <a:gd name="connsiteY98" fmla="*/ 11430000 h 15877420"/>
                <a:gd name="connsiteX99" fmla="*/ 3325091 w 12593279"/>
                <a:gd name="connsiteY99" fmla="*/ 10889673 h 15877420"/>
                <a:gd name="connsiteX100" fmla="*/ 3283528 w 12593279"/>
                <a:gd name="connsiteY100" fmla="*/ 9975273 h 15877420"/>
                <a:gd name="connsiteX101" fmla="*/ 3200400 w 12593279"/>
                <a:gd name="connsiteY101" fmla="*/ 9227127 h 15877420"/>
                <a:gd name="connsiteX102" fmla="*/ 3117273 w 12593279"/>
                <a:gd name="connsiteY102" fmla="*/ 9019309 h 15877420"/>
                <a:gd name="connsiteX103" fmla="*/ 3075710 w 12593279"/>
                <a:gd name="connsiteY103" fmla="*/ 8811491 h 15877420"/>
                <a:gd name="connsiteX104" fmla="*/ 2992582 w 12593279"/>
                <a:gd name="connsiteY104" fmla="*/ 8395855 h 15877420"/>
                <a:gd name="connsiteX105" fmla="*/ 2909455 w 12593279"/>
                <a:gd name="connsiteY105" fmla="*/ 8271164 h 15877420"/>
                <a:gd name="connsiteX106" fmla="*/ 2826328 w 12593279"/>
                <a:gd name="connsiteY106" fmla="*/ 7855527 h 15877420"/>
                <a:gd name="connsiteX107" fmla="*/ 2784764 w 12593279"/>
                <a:gd name="connsiteY107" fmla="*/ 7647709 h 15877420"/>
                <a:gd name="connsiteX108" fmla="*/ 2660073 w 12593279"/>
                <a:gd name="connsiteY108" fmla="*/ 7481455 h 15877420"/>
                <a:gd name="connsiteX109" fmla="*/ 2576946 w 12593279"/>
                <a:gd name="connsiteY109" fmla="*/ 7232073 h 15877420"/>
                <a:gd name="connsiteX110" fmla="*/ 2369128 w 12593279"/>
                <a:gd name="connsiteY110" fmla="*/ 6941127 h 15877420"/>
                <a:gd name="connsiteX111" fmla="*/ 2286000 w 12593279"/>
                <a:gd name="connsiteY111" fmla="*/ 6774873 h 15877420"/>
                <a:gd name="connsiteX112" fmla="*/ 2202873 w 12593279"/>
                <a:gd name="connsiteY112" fmla="*/ 6525491 h 15877420"/>
                <a:gd name="connsiteX113" fmla="*/ 2078182 w 12593279"/>
                <a:gd name="connsiteY113" fmla="*/ 6400800 h 15877420"/>
                <a:gd name="connsiteX114" fmla="*/ 2036619 w 12593279"/>
                <a:gd name="connsiteY114" fmla="*/ 6234546 h 15877420"/>
                <a:gd name="connsiteX115" fmla="*/ 1995055 w 12593279"/>
                <a:gd name="connsiteY115" fmla="*/ 6026727 h 15877420"/>
                <a:gd name="connsiteX116" fmla="*/ 1870364 w 12593279"/>
                <a:gd name="connsiteY116" fmla="*/ 5902037 h 15877420"/>
                <a:gd name="connsiteX117" fmla="*/ 1745673 w 12593279"/>
                <a:gd name="connsiteY117" fmla="*/ 5486400 h 15877420"/>
                <a:gd name="connsiteX118" fmla="*/ 1662546 w 12593279"/>
                <a:gd name="connsiteY118" fmla="*/ 5361709 h 15877420"/>
                <a:gd name="connsiteX119" fmla="*/ 1537855 w 12593279"/>
                <a:gd name="connsiteY119" fmla="*/ 4946073 h 15877420"/>
                <a:gd name="connsiteX120" fmla="*/ 1454728 w 12593279"/>
                <a:gd name="connsiteY120" fmla="*/ 4779818 h 15877420"/>
                <a:gd name="connsiteX121" fmla="*/ 1371600 w 12593279"/>
                <a:gd name="connsiteY121" fmla="*/ 4655127 h 15877420"/>
                <a:gd name="connsiteX122" fmla="*/ 1246910 w 12593279"/>
                <a:gd name="connsiteY122" fmla="*/ 4530437 h 15877420"/>
                <a:gd name="connsiteX123" fmla="*/ 1122219 w 12593279"/>
                <a:gd name="connsiteY123" fmla="*/ 4156364 h 15877420"/>
                <a:gd name="connsiteX124" fmla="*/ 997528 w 12593279"/>
                <a:gd name="connsiteY124" fmla="*/ 4073237 h 15877420"/>
                <a:gd name="connsiteX125" fmla="*/ 831273 w 12593279"/>
                <a:gd name="connsiteY125" fmla="*/ 3740727 h 15877420"/>
                <a:gd name="connsiteX126" fmla="*/ 706582 w 12593279"/>
                <a:gd name="connsiteY126" fmla="*/ 3449782 h 15877420"/>
                <a:gd name="connsiteX127" fmla="*/ 623455 w 12593279"/>
                <a:gd name="connsiteY127" fmla="*/ 3283527 h 15877420"/>
                <a:gd name="connsiteX128" fmla="*/ 498764 w 12593279"/>
                <a:gd name="connsiteY128" fmla="*/ 2909455 h 15877420"/>
                <a:gd name="connsiteX129" fmla="*/ 415637 w 12593279"/>
                <a:gd name="connsiteY129" fmla="*/ 2826327 h 15877420"/>
                <a:gd name="connsiteX130" fmla="*/ 374073 w 12593279"/>
                <a:gd name="connsiteY130" fmla="*/ 2701637 h 15877420"/>
                <a:gd name="connsiteX131" fmla="*/ 207819 w 12593279"/>
                <a:gd name="connsiteY131" fmla="*/ 2452255 h 15877420"/>
                <a:gd name="connsiteX132" fmla="*/ 124691 w 12593279"/>
                <a:gd name="connsiteY132" fmla="*/ 2078182 h 15877420"/>
                <a:gd name="connsiteX133" fmla="*/ 83128 w 12593279"/>
                <a:gd name="connsiteY133" fmla="*/ 1953491 h 15877420"/>
                <a:gd name="connsiteX134" fmla="*/ 0 w 12593279"/>
                <a:gd name="connsiteY134" fmla="*/ 1870364 h 15877420"/>
                <a:gd name="connsiteX135" fmla="*/ 83128 w 12593279"/>
                <a:gd name="connsiteY135" fmla="*/ 1745673 h 15877420"/>
                <a:gd name="connsiteX136" fmla="*/ 124691 w 12593279"/>
                <a:gd name="connsiteY136" fmla="*/ 1620982 h 15877420"/>
                <a:gd name="connsiteX137" fmla="*/ 249382 w 12593279"/>
                <a:gd name="connsiteY137" fmla="*/ 1579418 h 15877420"/>
                <a:gd name="connsiteX138" fmla="*/ 290946 w 12593279"/>
                <a:gd name="connsiteY138" fmla="*/ 1454727 h 15877420"/>
                <a:gd name="connsiteX139" fmla="*/ 83128 w 12593279"/>
                <a:gd name="connsiteY139" fmla="*/ 1413164 h 15877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2593279" h="15877420">
                  <a:moveTo>
                    <a:pt x="83128" y="1413164"/>
                  </a:moveTo>
                  <a:cubicBezTo>
                    <a:pt x="117764" y="1392382"/>
                    <a:pt x="381205" y="1408411"/>
                    <a:pt x="498764" y="1330037"/>
                  </a:cubicBezTo>
                  <a:cubicBezTo>
                    <a:pt x="540328" y="1302328"/>
                    <a:pt x="576682" y="1264449"/>
                    <a:pt x="623455" y="1246909"/>
                  </a:cubicBezTo>
                  <a:cubicBezTo>
                    <a:pt x="988333" y="1110080"/>
                    <a:pt x="676018" y="1324535"/>
                    <a:pt x="1080655" y="1122218"/>
                  </a:cubicBezTo>
                  <a:cubicBezTo>
                    <a:pt x="1136073" y="1094509"/>
                    <a:pt x="1189382" y="1062102"/>
                    <a:pt x="1246910" y="1039091"/>
                  </a:cubicBezTo>
                  <a:cubicBezTo>
                    <a:pt x="1415562" y="971630"/>
                    <a:pt x="1499243" y="955226"/>
                    <a:pt x="1662546" y="914400"/>
                  </a:cubicBezTo>
                  <a:cubicBezTo>
                    <a:pt x="1704110" y="886691"/>
                    <a:pt x="1742557" y="853613"/>
                    <a:pt x="1787237" y="831273"/>
                  </a:cubicBezTo>
                  <a:cubicBezTo>
                    <a:pt x="1846868" y="801457"/>
                    <a:pt x="2024909" y="761464"/>
                    <a:pt x="2078182" y="748146"/>
                  </a:cubicBezTo>
                  <a:cubicBezTo>
                    <a:pt x="2242617" y="501496"/>
                    <a:pt x="2100254" y="645450"/>
                    <a:pt x="2576946" y="581891"/>
                  </a:cubicBezTo>
                  <a:cubicBezTo>
                    <a:pt x="2646971" y="572554"/>
                    <a:pt x="2716229" y="557461"/>
                    <a:pt x="2784764" y="540327"/>
                  </a:cubicBezTo>
                  <a:cubicBezTo>
                    <a:pt x="2879112" y="516740"/>
                    <a:pt x="3040983" y="444246"/>
                    <a:pt x="3117273" y="415637"/>
                  </a:cubicBezTo>
                  <a:cubicBezTo>
                    <a:pt x="3276721" y="355844"/>
                    <a:pt x="3224800" y="384914"/>
                    <a:pt x="3408219" y="332509"/>
                  </a:cubicBezTo>
                  <a:cubicBezTo>
                    <a:pt x="3450345" y="320473"/>
                    <a:pt x="3491346" y="304800"/>
                    <a:pt x="3532910" y="290946"/>
                  </a:cubicBezTo>
                  <a:cubicBezTo>
                    <a:pt x="3560619" y="263237"/>
                    <a:pt x="3580987" y="225343"/>
                    <a:pt x="3616037" y="207818"/>
                  </a:cubicBezTo>
                  <a:cubicBezTo>
                    <a:pt x="3794367" y="118653"/>
                    <a:pt x="3890813" y="128733"/>
                    <a:pt x="4073237" y="83127"/>
                  </a:cubicBezTo>
                  <a:cubicBezTo>
                    <a:pt x="4171088" y="58664"/>
                    <a:pt x="4267200" y="27709"/>
                    <a:pt x="4364182" y="0"/>
                  </a:cubicBezTo>
                  <a:lnTo>
                    <a:pt x="5527964" y="83127"/>
                  </a:lnTo>
                  <a:cubicBezTo>
                    <a:pt x="5653012" y="93266"/>
                    <a:pt x="5780325" y="94263"/>
                    <a:pt x="5902037" y="124691"/>
                  </a:cubicBezTo>
                  <a:cubicBezTo>
                    <a:pt x="5950499" y="136806"/>
                    <a:pt x="5977040" y="202678"/>
                    <a:pt x="6026728" y="207818"/>
                  </a:cubicBezTo>
                  <a:cubicBezTo>
                    <a:pt x="6385299" y="244912"/>
                    <a:pt x="6746991" y="241191"/>
                    <a:pt x="7107382" y="249382"/>
                  </a:cubicBezTo>
                  <a:lnTo>
                    <a:pt x="9684328" y="290946"/>
                  </a:lnTo>
                  <a:cubicBezTo>
                    <a:pt x="9989128" y="304800"/>
                    <a:pt x="10295969" y="294664"/>
                    <a:pt x="10598728" y="332509"/>
                  </a:cubicBezTo>
                  <a:cubicBezTo>
                    <a:pt x="10637612" y="337370"/>
                    <a:pt x="10646805" y="398112"/>
                    <a:pt x="10681855" y="415637"/>
                  </a:cubicBezTo>
                  <a:cubicBezTo>
                    <a:pt x="10760228" y="454824"/>
                    <a:pt x="10931237" y="498764"/>
                    <a:pt x="10931237" y="498764"/>
                  </a:cubicBezTo>
                  <a:cubicBezTo>
                    <a:pt x="10972801" y="540328"/>
                    <a:pt x="11008097" y="589290"/>
                    <a:pt x="11055928" y="623455"/>
                  </a:cubicBezTo>
                  <a:cubicBezTo>
                    <a:pt x="11106346" y="659468"/>
                    <a:pt x="11174584" y="666917"/>
                    <a:pt x="11222182" y="706582"/>
                  </a:cubicBezTo>
                  <a:cubicBezTo>
                    <a:pt x="11260557" y="738561"/>
                    <a:pt x="11273331" y="792898"/>
                    <a:pt x="11305310" y="831273"/>
                  </a:cubicBezTo>
                  <a:cubicBezTo>
                    <a:pt x="11342940" y="876429"/>
                    <a:pt x="11392370" y="910808"/>
                    <a:pt x="11430000" y="955964"/>
                  </a:cubicBezTo>
                  <a:cubicBezTo>
                    <a:pt x="11504670" y="1045569"/>
                    <a:pt x="11602440" y="1245128"/>
                    <a:pt x="11637819" y="1330037"/>
                  </a:cubicBezTo>
                  <a:cubicBezTo>
                    <a:pt x="11671520" y="1410920"/>
                    <a:pt x="11693237" y="1496291"/>
                    <a:pt x="11720946" y="1579418"/>
                  </a:cubicBezTo>
                  <a:cubicBezTo>
                    <a:pt x="11734801" y="1620982"/>
                    <a:pt x="11731530" y="1673129"/>
                    <a:pt x="11762510" y="1704109"/>
                  </a:cubicBezTo>
                  <a:cubicBezTo>
                    <a:pt x="11880959" y="1822559"/>
                    <a:pt x="11823900" y="1754632"/>
                    <a:pt x="11928764" y="1911927"/>
                  </a:cubicBezTo>
                  <a:cubicBezTo>
                    <a:pt x="12025061" y="2393410"/>
                    <a:pt x="11891658" y="1800608"/>
                    <a:pt x="12095019" y="2410691"/>
                  </a:cubicBezTo>
                  <a:cubicBezTo>
                    <a:pt x="12158810" y="2602064"/>
                    <a:pt x="12197482" y="2801209"/>
                    <a:pt x="12261273" y="2992582"/>
                  </a:cubicBezTo>
                  <a:lnTo>
                    <a:pt x="12344400" y="3241964"/>
                  </a:lnTo>
                  <a:cubicBezTo>
                    <a:pt x="12358255" y="3422073"/>
                    <a:pt x="12363558" y="3603045"/>
                    <a:pt x="12385964" y="3782291"/>
                  </a:cubicBezTo>
                  <a:cubicBezTo>
                    <a:pt x="12405177" y="3935993"/>
                    <a:pt x="12467389" y="4084602"/>
                    <a:pt x="12469091" y="4239491"/>
                  </a:cubicBezTo>
                  <a:cubicBezTo>
                    <a:pt x="12503587" y="7378573"/>
                    <a:pt x="12775025" y="6522098"/>
                    <a:pt x="12385964" y="7689273"/>
                  </a:cubicBezTo>
                  <a:cubicBezTo>
                    <a:pt x="12372109" y="8354291"/>
                    <a:pt x="12379360" y="9020084"/>
                    <a:pt x="12344400" y="9684327"/>
                  </a:cubicBezTo>
                  <a:cubicBezTo>
                    <a:pt x="12337687" y="9811883"/>
                    <a:pt x="12278531" y="9931839"/>
                    <a:pt x="12261273" y="10058400"/>
                  </a:cubicBezTo>
                  <a:cubicBezTo>
                    <a:pt x="12236866" y="10237385"/>
                    <a:pt x="12242116" y="10419481"/>
                    <a:pt x="12219710" y="10598727"/>
                  </a:cubicBezTo>
                  <a:cubicBezTo>
                    <a:pt x="12214276" y="10642201"/>
                    <a:pt x="12188772" y="10680914"/>
                    <a:pt x="12178146" y="10723418"/>
                  </a:cubicBezTo>
                  <a:cubicBezTo>
                    <a:pt x="12161012" y="10791954"/>
                    <a:pt x="12153716" y="10862701"/>
                    <a:pt x="12136582" y="10931237"/>
                  </a:cubicBezTo>
                  <a:cubicBezTo>
                    <a:pt x="12112119" y="11029088"/>
                    <a:pt x="12076135" y="11123903"/>
                    <a:pt x="12053455" y="11222182"/>
                  </a:cubicBezTo>
                  <a:cubicBezTo>
                    <a:pt x="12034505" y="11304298"/>
                    <a:pt x="12026966" y="11388649"/>
                    <a:pt x="12011891" y="11471564"/>
                  </a:cubicBezTo>
                  <a:cubicBezTo>
                    <a:pt x="11999254" y="11541069"/>
                    <a:pt x="11985653" y="11610420"/>
                    <a:pt x="11970328" y="11679382"/>
                  </a:cubicBezTo>
                  <a:cubicBezTo>
                    <a:pt x="11957936" y="11735146"/>
                    <a:pt x="11951266" y="11793132"/>
                    <a:pt x="11928764" y="11845637"/>
                  </a:cubicBezTo>
                  <a:cubicBezTo>
                    <a:pt x="11909087" y="11891551"/>
                    <a:pt x="11873346" y="11928764"/>
                    <a:pt x="11845637" y="11970327"/>
                  </a:cubicBezTo>
                  <a:cubicBezTo>
                    <a:pt x="11780199" y="12559269"/>
                    <a:pt x="11842499" y="12150704"/>
                    <a:pt x="11762510" y="12510655"/>
                  </a:cubicBezTo>
                  <a:cubicBezTo>
                    <a:pt x="11747185" y="12579617"/>
                    <a:pt x="11743286" y="12651454"/>
                    <a:pt x="11720946" y="12718473"/>
                  </a:cubicBezTo>
                  <a:cubicBezTo>
                    <a:pt x="11701353" y="12777253"/>
                    <a:pt x="11665528" y="12829309"/>
                    <a:pt x="11637819" y="12884727"/>
                  </a:cubicBezTo>
                  <a:cubicBezTo>
                    <a:pt x="11619677" y="13120571"/>
                    <a:pt x="11605025" y="13464331"/>
                    <a:pt x="11554691" y="13716000"/>
                  </a:cubicBezTo>
                  <a:cubicBezTo>
                    <a:pt x="11540096" y="13788973"/>
                    <a:pt x="11443296" y="14008621"/>
                    <a:pt x="11430000" y="14048509"/>
                  </a:cubicBezTo>
                  <a:cubicBezTo>
                    <a:pt x="11411936" y="14102701"/>
                    <a:pt x="11402291" y="14159346"/>
                    <a:pt x="11388437" y="14214764"/>
                  </a:cubicBezTo>
                  <a:cubicBezTo>
                    <a:pt x="11299794" y="15012557"/>
                    <a:pt x="11444494" y="14754135"/>
                    <a:pt x="11222182" y="15087600"/>
                  </a:cubicBezTo>
                  <a:cubicBezTo>
                    <a:pt x="11220111" y="15097953"/>
                    <a:pt x="11173138" y="15377505"/>
                    <a:pt x="11139055" y="15420109"/>
                  </a:cubicBezTo>
                  <a:cubicBezTo>
                    <a:pt x="11107849" y="15459116"/>
                    <a:pt x="11055928" y="15475528"/>
                    <a:pt x="11014364" y="15503237"/>
                  </a:cubicBezTo>
                  <a:cubicBezTo>
                    <a:pt x="10986655" y="15544800"/>
                    <a:pt x="10973597" y="15601452"/>
                    <a:pt x="10931237" y="15627927"/>
                  </a:cubicBezTo>
                  <a:cubicBezTo>
                    <a:pt x="10856932" y="15674368"/>
                    <a:pt x="10681855" y="15711055"/>
                    <a:pt x="10681855" y="15711055"/>
                  </a:cubicBezTo>
                  <a:cubicBezTo>
                    <a:pt x="10654146" y="15752619"/>
                    <a:pt x="10637735" y="15804540"/>
                    <a:pt x="10598728" y="15835746"/>
                  </a:cubicBezTo>
                  <a:cubicBezTo>
                    <a:pt x="10469242" y="15939334"/>
                    <a:pt x="10246410" y="15820402"/>
                    <a:pt x="10141528" y="15794182"/>
                  </a:cubicBezTo>
                  <a:cubicBezTo>
                    <a:pt x="9930900" y="15583556"/>
                    <a:pt x="10203488" y="15831358"/>
                    <a:pt x="9933710" y="15669491"/>
                  </a:cubicBezTo>
                  <a:cubicBezTo>
                    <a:pt x="9900108" y="15649330"/>
                    <a:pt x="9881182" y="15610844"/>
                    <a:pt x="9850582" y="15586364"/>
                  </a:cubicBezTo>
                  <a:cubicBezTo>
                    <a:pt x="9811575" y="15555159"/>
                    <a:pt x="9767455" y="15530946"/>
                    <a:pt x="9725891" y="15503237"/>
                  </a:cubicBezTo>
                  <a:cubicBezTo>
                    <a:pt x="9615057" y="15170728"/>
                    <a:pt x="9781309" y="15558655"/>
                    <a:pt x="9559637" y="15336982"/>
                  </a:cubicBezTo>
                  <a:cubicBezTo>
                    <a:pt x="9515825" y="15293170"/>
                    <a:pt x="9526078" y="15207903"/>
                    <a:pt x="9476510" y="15170727"/>
                  </a:cubicBezTo>
                  <a:cubicBezTo>
                    <a:pt x="9406411" y="15118153"/>
                    <a:pt x="9227128" y="15087600"/>
                    <a:pt x="9227128" y="15087600"/>
                  </a:cubicBezTo>
                  <a:cubicBezTo>
                    <a:pt x="9102437" y="15115309"/>
                    <a:pt x="8976475" y="15137815"/>
                    <a:pt x="8853055" y="15170727"/>
                  </a:cubicBezTo>
                  <a:cubicBezTo>
                    <a:pt x="8768390" y="15193304"/>
                    <a:pt x="8689595" y="15236671"/>
                    <a:pt x="8603673" y="15253855"/>
                  </a:cubicBezTo>
                  <a:cubicBezTo>
                    <a:pt x="8296951" y="15315198"/>
                    <a:pt x="8463781" y="15276010"/>
                    <a:pt x="8104910" y="15378546"/>
                  </a:cubicBezTo>
                  <a:cubicBezTo>
                    <a:pt x="8007928" y="15364691"/>
                    <a:pt x="7907799" y="15365132"/>
                    <a:pt x="7813964" y="15336982"/>
                  </a:cubicBezTo>
                  <a:cubicBezTo>
                    <a:pt x="7434159" y="15223041"/>
                    <a:pt x="7899145" y="15296298"/>
                    <a:pt x="7606146" y="15170727"/>
                  </a:cubicBezTo>
                  <a:cubicBezTo>
                    <a:pt x="7541213" y="15142899"/>
                    <a:pt x="7466483" y="15147752"/>
                    <a:pt x="7398328" y="15129164"/>
                  </a:cubicBezTo>
                  <a:cubicBezTo>
                    <a:pt x="7313792" y="15106109"/>
                    <a:pt x="7148946" y="15046037"/>
                    <a:pt x="7148946" y="15046037"/>
                  </a:cubicBezTo>
                  <a:cubicBezTo>
                    <a:pt x="7121237" y="15018328"/>
                    <a:pt x="7100869" y="14980434"/>
                    <a:pt x="7065819" y="14962909"/>
                  </a:cubicBezTo>
                  <a:cubicBezTo>
                    <a:pt x="6987446" y="14923722"/>
                    <a:pt x="6816437" y="14879782"/>
                    <a:pt x="6816437" y="14879782"/>
                  </a:cubicBezTo>
                  <a:cubicBezTo>
                    <a:pt x="6705600" y="14547273"/>
                    <a:pt x="6871855" y="14935200"/>
                    <a:pt x="6650182" y="14713527"/>
                  </a:cubicBezTo>
                  <a:cubicBezTo>
                    <a:pt x="6228317" y="14291662"/>
                    <a:pt x="6873697" y="14751700"/>
                    <a:pt x="6442364" y="14464146"/>
                  </a:cubicBezTo>
                  <a:cubicBezTo>
                    <a:pt x="6414655" y="14422582"/>
                    <a:pt x="6398244" y="14370661"/>
                    <a:pt x="6359237" y="14339455"/>
                  </a:cubicBezTo>
                  <a:cubicBezTo>
                    <a:pt x="6325026" y="14312086"/>
                    <a:pt x="6261915" y="14332102"/>
                    <a:pt x="6234546" y="14297891"/>
                  </a:cubicBezTo>
                  <a:cubicBezTo>
                    <a:pt x="6026727" y="14038119"/>
                    <a:pt x="6400800" y="14183592"/>
                    <a:pt x="6026728" y="14090073"/>
                  </a:cubicBezTo>
                  <a:cubicBezTo>
                    <a:pt x="5999019" y="14034655"/>
                    <a:pt x="5983266" y="13971417"/>
                    <a:pt x="5943600" y="13923818"/>
                  </a:cubicBezTo>
                  <a:cubicBezTo>
                    <a:pt x="5911621" y="13885443"/>
                    <a:pt x="5850115" y="13879698"/>
                    <a:pt x="5818910" y="13840691"/>
                  </a:cubicBezTo>
                  <a:cubicBezTo>
                    <a:pt x="5615055" y="13585872"/>
                    <a:pt x="6018337" y="13836495"/>
                    <a:pt x="5611091" y="13632873"/>
                  </a:cubicBezTo>
                  <a:cubicBezTo>
                    <a:pt x="5597237" y="13591309"/>
                    <a:pt x="5592069" y="13545750"/>
                    <a:pt x="5569528" y="13508182"/>
                  </a:cubicBezTo>
                  <a:cubicBezTo>
                    <a:pt x="5512475" y="13413094"/>
                    <a:pt x="5459787" y="13416184"/>
                    <a:pt x="5361710" y="13383491"/>
                  </a:cubicBezTo>
                  <a:cubicBezTo>
                    <a:pt x="5347855" y="13341927"/>
                    <a:pt x="5358445" y="13280077"/>
                    <a:pt x="5320146" y="13258800"/>
                  </a:cubicBezTo>
                  <a:cubicBezTo>
                    <a:pt x="5220276" y="13203317"/>
                    <a:pt x="4987637" y="13175673"/>
                    <a:pt x="4987637" y="13175673"/>
                  </a:cubicBezTo>
                  <a:cubicBezTo>
                    <a:pt x="4946073" y="13134109"/>
                    <a:pt x="4911854" y="13083587"/>
                    <a:pt x="4862946" y="13050982"/>
                  </a:cubicBezTo>
                  <a:cubicBezTo>
                    <a:pt x="4827167" y="13027129"/>
                    <a:pt x="4594174" y="12973398"/>
                    <a:pt x="4572000" y="12967855"/>
                  </a:cubicBezTo>
                  <a:cubicBezTo>
                    <a:pt x="4409635" y="12805488"/>
                    <a:pt x="4580003" y="12951074"/>
                    <a:pt x="4364182" y="12843164"/>
                  </a:cubicBezTo>
                  <a:cubicBezTo>
                    <a:pt x="4193607" y="12757877"/>
                    <a:pt x="4285230" y="12780002"/>
                    <a:pt x="4156364" y="12676909"/>
                  </a:cubicBezTo>
                  <a:cubicBezTo>
                    <a:pt x="4117357" y="12645703"/>
                    <a:pt x="4073237" y="12621491"/>
                    <a:pt x="4031673" y="12593782"/>
                  </a:cubicBezTo>
                  <a:cubicBezTo>
                    <a:pt x="4003964" y="12552218"/>
                    <a:pt x="3968834" y="12514739"/>
                    <a:pt x="3948546" y="12469091"/>
                  </a:cubicBezTo>
                  <a:cubicBezTo>
                    <a:pt x="3912959" y="12389019"/>
                    <a:pt x="3886671" y="12304717"/>
                    <a:pt x="3865419" y="12219709"/>
                  </a:cubicBezTo>
                  <a:cubicBezTo>
                    <a:pt x="3851564" y="12164291"/>
                    <a:pt x="3849401" y="12104548"/>
                    <a:pt x="3823855" y="12053455"/>
                  </a:cubicBezTo>
                  <a:cubicBezTo>
                    <a:pt x="3806330" y="12018405"/>
                    <a:pt x="3768437" y="11998036"/>
                    <a:pt x="3740728" y="11970327"/>
                  </a:cubicBezTo>
                  <a:cubicBezTo>
                    <a:pt x="3610224" y="11578823"/>
                    <a:pt x="3798610" y="12082013"/>
                    <a:pt x="3616037" y="11762509"/>
                  </a:cubicBezTo>
                  <a:cubicBezTo>
                    <a:pt x="3602767" y="11739286"/>
                    <a:pt x="3505927" y="11493186"/>
                    <a:pt x="3491346" y="11430000"/>
                  </a:cubicBezTo>
                  <a:cubicBezTo>
                    <a:pt x="3376557" y="10932584"/>
                    <a:pt x="3494323" y="11143519"/>
                    <a:pt x="3325091" y="10889673"/>
                  </a:cubicBezTo>
                  <a:cubicBezTo>
                    <a:pt x="3311237" y="10584873"/>
                    <a:pt x="3301986" y="10279829"/>
                    <a:pt x="3283528" y="9975273"/>
                  </a:cubicBezTo>
                  <a:cubicBezTo>
                    <a:pt x="3278980" y="9900239"/>
                    <a:pt x="3234230" y="9362447"/>
                    <a:pt x="3200400" y="9227127"/>
                  </a:cubicBezTo>
                  <a:cubicBezTo>
                    <a:pt x="3182305" y="9154746"/>
                    <a:pt x="3144982" y="9088582"/>
                    <a:pt x="3117273" y="9019309"/>
                  </a:cubicBezTo>
                  <a:cubicBezTo>
                    <a:pt x="3103419" y="8950036"/>
                    <a:pt x="3087324" y="8881174"/>
                    <a:pt x="3075710" y="8811491"/>
                  </a:cubicBezTo>
                  <a:cubicBezTo>
                    <a:pt x="3056563" y="8696609"/>
                    <a:pt x="3052330" y="8515350"/>
                    <a:pt x="2992582" y="8395855"/>
                  </a:cubicBezTo>
                  <a:cubicBezTo>
                    <a:pt x="2970242" y="8351175"/>
                    <a:pt x="2937164" y="8312728"/>
                    <a:pt x="2909455" y="8271164"/>
                  </a:cubicBezTo>
                  <a:lnTo>
                    <a:pt x="2826328" y="7855527"/>
                  </a:lnTo>
                  <a:cubicBezTo>
                    <a:pt x="2812473" y="7786254"/>
                    <a:pt x="2827151" y="7704225"/>
                    <a:pt x="2784764" y="7647709"/>
                  </a:cubicBezTo>
                  <a:lnTo>
                    <a:pt x="2660073" y="7481455"/>
                  </a:lnTo>
                  <a:cubicBezTo>
                    <a:pt x="2632364" y="7398328"/>
                    <a:pt x="2629520" y="7302172"/>
                    <a:pt x="2576946" y="7232073"/>
                  </a:cubicBezTo>
                  <a:cubicBezTo>
                    <a:pt x="2523418" y="7160702"/>
                    <a:pt x="2417751" y="7026217"/>
                    <a:pt x="2369128" y="6941127"/>
                  </a:cubicBezTo>
                  <a:cubicBezTo>
                    <a:pt x="2338387" y="6887331"/>
                    <a:pt x="2309011" y="6832401"/>
                    <a:pt x="2286000" y="6774873"/>
                  </a:cubicBezTo>
                  <a:cubicBezTo>
                    <a:pt x="2253457" y="6693516"/>
                    <a:pt x="2264832" y="6587450"/>
                    <a:pt x="2202873" y="6525491"/>
                  </a:cubicBezTo>
                  <a:lnTo>
                    <a:pt x="2078182" y="6400800"/>
                  </a:lnTo>
                  <a:cubicBezTo>
                    <a:pt x="2064328" y="6345382"/>
                    <a:pt x="2049011" y="6290309"/>
                    <a:pt x="2036619" y="6234546"/>
                  </a:cubicBezTo>
                  <a:cubicBezTo>
                    <a:pt x="2021294" y="6165583"/>
                    <a:pt x="2026648" y="6089914"/>
                    <a:pt x="1995055" y="6026727"/>
                  </a:cubicBezTo>
                  <a:cubicBezTo>
                    <a:pt x="1968768" y="5974153"/>
                    <a:pt x="1911928" y="5943600"/>
                    <a:pt x="1870364" y="5902037"/>
                  </a:cubicBezTo>
                  <a:cubicBezTo>
                    <a:pt x="1847130" y="5809101"/>
                    <a:pt x="1786148" y="5547113"/>
                    <a:pt x="1745673" y="5486400"/>
                  </a:cubicBezTo>
                  <a:lnTo>
                    <a:pt x="1662546" y="5361709"/>
                  </a:lnTo>
                  <a:cubicBezTo>
                    <a:pt x="1632715" y="5242386"/>
                    <a:pt x="1588449" y="5047262"/>
                    <a:pt x="1537855" y="4946073"/>
                  </a:cubicBezTo>
                  <a:cubicBezTo>
                    <a:pt x="1510146" y="4890655"/>
                    <a:pt x="1485469" y="4833614"/>
                    <a:pt x="1454728" y="4779818"/>
                  </a:cubicBezTo>
                  <a:cubicBezTo>
                    <a:pt x="1429944" y="4736446"/>
                    <a:pt x="1403579" y="4693502"/>
                    <a:pt x="1371600" y="4655127"/>
                  </a:cubicBezTo>
                  <a:cubicBezTo>
                    <a:pt x="1333970" y="4609971"/>
                    <a:pt x="1288473" y="4572000"/>
                    <a:pt x="1246910" y="4530437"/>
                  </a:cubicBezTo>
                  <a:cubicBezTo>
                    <a:pt x="1220732" y="4399549"/>
                    <a:pt x="1212787" y="4265046"/>
                    <a:pt x="1122219" y="4156364"/>
                  </a:cubicBezTo>
                  <a:cubicBezTo>
                    <a:pt x="1090240" y="4117989"/>
                    <a:pt x="1039092" y="4100946"/>
                    <a:pt x="997528" y="4073237"/>
                  </a:cubicBezTo>
                  <a:cubicBezTo>
                    <a:pt x="870497" y="3565115"/>
                    <a:pt x="1073508" y="4285758"/>
                    <a:pt x="831273" y="3740727"/>
                  </a:cubicBezTo>
                  <a:cubicBezTo>
                    <a:pt x="673679" y="3386138"/>
                    <a:pt x="899763" y="3642961"/>
                    <a:pt x="706582" y="3449782"/>
                  </a:cubicBezTo>
                  <a:cubicBezTo>
                    <a:pt x="678873" y="3394364"/>
                    <a:pt x="645210" y="3341541"/>
                    <a:pt x="623455" y="3283527"/>
                  </a:cubicBezTo>
                  <a:cubicBezTo>
                    <a:pt x="542384" y="3067337"/>
                    <a:pt x="631072" y="3140995"/>
                    <a:pt x="498764" y="2909455"/>
                  </a:cubicBezTo>
                  <a:cubicBezTo>
                    <a:pt x="479322" y="2875431"/>
                    <a:pt x="443346" y="2854036"/>
                    <a:pt x="415637" y="2826327"/>
                  </a:cubicBezTo>
                  <a:cubicBezTo>
                    <a:pt x="401782" y="2784764"/>
                    <a:pt x="396614" y="2739205"/>
                    <a:pt x="374073" y="2701637"/>
                  </a:cubicBezTo>
                  <a:cubicBezTo>
                    <a:pt x="204949" y="2419765"/>
                    <a:pt x="375171" y="2898527"/>
                    <a:pt x="207819" y="2452255"/>
                  </a:cubicBezTo>
                  <a:cubicBezTo>
                    <a:pt x="175819" y="2366921"/>
                    <a:pt x="144441" y="2157184"/>
                    <a:pt x="124691" y="2078182"/>
                  </a:cubicBezTo>
                  <a:cubicBezTo>
                    <a:pt x="114065" y="2035678"/>
                    <a:pt x="105669" y="1991059"/>
                    <a:pt x="83128" y="1953491"/>
                  </a:cubicBezTo>
                  <a:cubicBezTo>
                    <a:pt x="62967" y="1919889"/>
                    <a:pt x="27709" y="1898073"/>
                    <a:pt x="0" y="1870364"/>
                  </a:cubicBezTo>
                  <a:cubicBezTo>
                    <a:pt x="27709" y="1828800"/>
                    <a:pt x="60788" y="1790353"/>
                    <a:pt x="83128" y="1745673"/>
                  </a:cubicBezTo>
                  <a:cubicBezTo>
                    <a:pt x="102721" y="1706486"/>
                    <a:pt x="93711" y="1651962"/>
                    <a:pt x="124691" y="1620982"/>
                  </a:cubicBezTo>
                  <a:cubicBezTo>
                    <a:pt x="155671" y="1590002"/>
                    <a:pt x="207818" y="1593273"/>
                    <a:pt x="249382" y="1579418"/>
                  </a:cubicBezTo>
                  <a:cubicBezTo>
                    <a:pt x="263237" y="1537854"/>
                    <a:pt x="310539" y="1493914"/>
                    <a:pt x="290946" y="1454727"/>
                  </a:cubicBezTo>
                  <a:cubicBezTo>
                    <a:pt x="267974" y="1408783"/>
                    <a:pt x="48492" y="1433946"/>
                    <a:pt x="83128" y="141316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263368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7E254-4A71-45B2-9353-C5329653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065A5E-AAFA-4442-AEB7-F8E0132FD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6AD88C-464E-4B37-AE4E-E4E513BD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" y="0"/>
            <a:ext cx="42802888" cy="30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0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C6378A-02B3-4990-BDBA-D797740C4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5" r="41361"/>
          <a:stretch/>
        </p:blipFill>
        <p:spPr>
          <a:xfrm>
            <a:off x="3246047" y="8356496"/>
            <a:ext cx="36311665" cy="5703702"/>
          </a:xfr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0CFD1E7E-8270-4164-B85D-FED79050DE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9" r="10426"/>
          <a:stretch/>
        </p:blipFill>
        <p:spPr>
          <a:xfrm>
            <a:off x="10223633" y="17583160"/>
            <a:ext cx="22356492" cy="57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7E254-4A71-45B2-9353-C5329653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065A5E-AAFA-4442-AEB7-F8E0132FD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6AD88C-464E-4B37-AE4E-E4E513BD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" y="0"/>
            <a:ext cx="42802888" cy="3027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DE32EAEF-36FD-4A51-8C1A-1DE46EADB94F}"/>
              </a:ext>
            </a:extLst>
          </p:cNvPr>
          <p:cNvGrpSpPr/>
          <p:nvPr/>
        </p:nvGrpSpPr>
        <p:grpSpPr>
          <a:xfrm>
            <a:off x="-3325091" y="3740728"/>
            <a:ext cx="46106135" cy="19423682"/>
            <a:chOff x="-3325091" y="3740728"/>
            <a:chExt cx="46106135" cy="19423682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F6AD88C-464E-4B37-AE4E-E4E513BD9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32" t="80175"/>
            <a:stretch/>
          </p:blipFill>
          <p:spPr>
            <a:xfrm>
              <a:off x="0" y="7110802"/>
              <a:ext cx="42781044" cy="16053608"/>
            </a:xfrm>
            <a:prstGeom prst="rect">
              <a:avLst/>
            </a:prstGeom>
          </p:spPr>
        </p:pic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E03B1BAA-8E09-42A1-A33A-04A25357F864}"/>
                </a:ext>
              </a:extLst>
            </p:cNvPr>
            <p:cNvSpPr/>
            <p:nvPr/>
          </p:nvSpPr>
          <p:spPr>
            <a:xfrm>
              <a:off x="-3325091" y="3740728"/>
              <a:ext cx="8562109" cy="10557163"/>
            </a:xfrm>
            <a:custGeom>
              <a:avLst/>
              <a:gdLst>
                <a:gd name="connsiteX0" fmla="*/ 1745673 w 8562109"/>
                <a:gd name="connsiteY0" fmla="*/ 290945 h 10557163"/>
                <a:gd name="connsiteX1" fmla="*/ 3408218 w 8562109"/>
                <a:gd name="connsiteY1" fmla="*/ 249381 h 10557163"/>
                <a:gd name="connsiteX2" fmla="*/ 4239491 w 8562109"/>
                <a:gd name="connsiteY2" fmla="*/ 83127 h 10557163"/>
                <a:gd name="connsiteX3" fmla="*/ 6068291 w 8562109"/>
                <a:gd name="connsiteY3" fmla="*/ 0 h 10557163"/>
                <a:gd name="connsiteX4" fmla="*/ 6774873 w 8562109"/>
                <a:gd name="connsiteY4" fmla="*/ 83127 h 10557163"/>
                <a:gd name="connsiteX5" fmla="*/ 6899564 w 8562109"/>
                <a:gd name="connsiteY5" fmla="*/ 124691 h 10557163"/>
                <a:gd name="connsiteX6" fmla="*/ 7065818 w 8562109"/>
                <a:gd name="connsiteY6" fmla="*/ 166254 h 10557163"/>
                <a:gd name="connsiteX7" fmla="*/ 7190509 w 8562109"/>
                <a:gd name="connsiteY7" fmla="*/ 374072 h 10557163"/>
                <a:gd name="connsiteX8" fmla="*/ 7315200 w 8562109"/>
                <a:gd name="connsiteY8" fmla="*/ 415636 h 10557163"/>
                <a:gd name="connsiteX9" fmla="*/ 7523018 w 8562109"/>
                <a:gd name="connsiteY9" fmla="*/ 540327 h 10557163"/>
                <a:gd name="connsiteX10" fmla="*/ 7730836 w 8562109"/>
                <a:gd name="connsiteY10" fmla="*/ 789709 h 10557163"/>
                <a:gd name="connsiteX11" fmla="*/ 7897091 w 8562109"/>
                <a:gd name="connsiteY11" fmla="*/ 997527 h 10557163"/>
                <a:gd name="connsiteX12" fmla="*/ 7938654 w 8562109"/>
                <a:gd name="connsiteY12" fmla="*/ 1122218 h 10557163"/>
                <a:gd name="connsiteX13" fmla="*/ 8021782 w 8562109"/>
                <a:gd name="connsiteY13" fmla="*/ 1205345 h 10557163"/>
                <a:gd name="connsiteX14" fmla="*/ 8104909 w 8562109"/>
                <a:gd name="connsiteY14" fmla="*/ 1371600 h 10557163"/>
                <a:gd name="connsiteX15" fmla="*/ 8146473 w 8562109"/>
                <a:gd name="connsiteY15" fmla="*/ 1537854 h 10557163"/>
                <a:gd name="connsiteX16" fmla="*/ 8229600 w 8562109"/>
                <a:gd name="connsiteY16" fmla="*/ 2036618 h 10557163"/>
                <a:gd name="connsiteX17" fmla="*/ 8312727 w 8562109"/>
                <a:gd name="connsiteY17" fmla="*/ 2410691 h 10557163"/>
                <a:gd name="connsiteX18" fmla="*/ 8395854 w 8562109"/>
                <a:gd name="connsiteY18" fmla="*/ 3906981 h 10557163"/>
                <a:gd name="connsiteX19" fmla="*/ 8520545 w 8562109"/>
                <a:gd name="connsiteY19" fmla="*/ 4655127 h 10557163"/>
                <a:gd name="connsiteX20" fmla="*/ 8562109 w 8562109"/>
                <a:gd name="connsiteY20" fmla="*/ 5278581 h 10557163"/>
                <a:gd name="connsiteX21" fmla="*/ 8520545 w 8562109"/>
                <a:gd name="connsiteY21" fmla="*/ 5527963 h 10557163"/>
                <a:gd name="connsiteX22" fmla="*/ 8312727 w 8562109"/>
                <a:gd name="connsiteY22" fmla="*/ 6109854 h 10557163"/>
                <a:gd name="connsiteX23" fmla="*/ 8229600 w 8562109"/>
                <a:gd name="connsiteY23" fmla="*/ 6317672 h 10557163"/>
                <a:gd name="connsiteX24" fmla="*/ 7980218 w 8562109"/>
                <a:gd name="connsiteY24" fmla="*/ 6816436 h 10557163"/>
                <a:gd name="connsiteX25" fmla="*/ 7855527 w 8562109"/>
                <a:gd name="connsiteY25" fmla="*/ 7232072 h 10557163"/>
                <a:gd name="connsiteX26" fmla="*/ 7772400 w 8562109"/>
                <a:gd name="connsiteY26" fmla="*/ 7356763 h 10557163"/>
                <a:gd name="connsiteX27" fmla="*/ 7647709 w 8562109"/>
                <a:gd name="connsiteY27" fmla="*/ 7689272 h 10557163"/>
                <a:gd name="connsiteX28" fmla="*/ 7564582 w 8562109"/>
                <a:gd name="connsiteY28" fmla="*/ 7813963 h 10557163"/>
                <a:gd name="connsiteX29" fmla="*/ 7481454 w 8562109"/>
                <a:gd name="connsiteY29" fmla="*/ 7980218 h 10557163"/>
                <a:gd name="connsiteX30" fmla="*/ 7398327 w 8562109"/>
                <a:gd name="connsiteY30" fmla="*/ 8229600 h 10557163"/>
                <a:gd name="connsiteX31" fmla="*/ 7273636 w 8562109"/>
                <a:gd name="connsiteY31" fmla="*/ 8437418 h 10557163"/>
                <a:gd name="connsiteX32" fmla="*/ 7190509 w 8562109"/>
                <a:gd name="connsiteY32" fmla="*/ 8603672 h 10557163"/>
                <a:gd name="connsiteX33" fmla="*/ 7065818 w 8562109"/>
                <a:gd name="connsiteY33" fmla="*/ 8686800 h 10557163"/>
                <a:gd name="connsiteX34" fmla="*/ 7024254 w 8562109"/>
                <a:gd name="connsiteY34" fmla="*/ 8811491 h 10557163"/>
                <a:gd name="connsiteX35" fmla="*/ 6858000 w 8562109"/>
                <a:gd name="connsiteY35" fmla="*/ 8853054 h 10557163"/>
                <a:gd name="connsiteX36" fmla="*/ 6733309 w 8562109"/>
                <a:gd name="connsiteY36" fmla="*/ 8936181 h 10557163"/>
                <a:gd name="connsiteX37" fmla="*/ 6567054 w 8562109"/>
                <a:gd name="connsiteY37" fmla="*/ 9102436 h 10557163"/>
                <a:gd name="connsiteX38" fmla="*/ 6525491 w 8562109"/>
                <a:gd name="connsiteY38" fmla="*/ 9227127 h 10557163"/>
                <a:gd name="connsiteX39" fmla="*/ 6234545 w 8562109"/>
                <a:gd name="connsiteY39" fmla="*/ 9310254 h 10557163"/>
                <a:gd name="connsiteX40" fmla="*/ 6192982 w 8562109"/>
                <a:gd name="connsiteY40" fmla="*/ 9434945 h 10557163"/>
                <a:gd name="connsiteX41" fmla="*/ 5985164 w 8562109"/>
                <a:gd name="connsiteY41" fmla="*/ 9559636 h 10557163"/>
                <a:gd name="connsiteX42" fmla="*/ 5777345 w 8562109"/>
                <a:gd name="connsiteY42" fmla="*/ 9684327 h 10557163"/>
                <a:gd name="connsiteX43" fmla="*/ 5486400 w 8562109"/>
                <a:gd name="connsiteY43" fmla="*/ 9850581 h 10557163"/>
                <a:gd name="connsiteX44" fmla="*/ 5195454 w 8562109"/>
                <a:gd name="connsiteY44" fmla="*/ 9933709 h 10557163"/>
                <a:gd name="connsiteX45" fmla="*/ 5070764 w 8562109"/>
                <a:gd name="connsiteY45" fmla="*/ 9975272 h 10557163"/>
                <a:gd name="connsiteX46" fmla="*/ 4862945 w 8562109"/>
                <a:gd name="connsiteY46" fmla="*/ 10141527 h 10557163"/>
                <a:gd name="connsiteX47" fmla="*/ 4738254 w 8562109"/>
                <a:gd name="connsiteY47" fmla="*/ 10183091 h 10557163"/>
                <a:gd name="connsiteX48" fmla="*/ 4572000 w 8562109"/>
                <a:gd name="connsiteY48" fmla="*/ 10266218 h 10557163"/>
                <a:gd name="connsiteX49" fmla="*/ 4322618 w 8562109"/>
                <a:gd name="connsiteY49" fmla="*/ 10390909 h 10557163"/>
                <a:gd name="connsiteX50" fmla="*/ 3906982 w 8562109"/>
                <a:gd name="connsiteY50" fmla="*/ 10474036 h 10557163"/>
                <a:gd name="connsiteX51" fmla="*/ 3283527 w 8562109"/>
                <a:gd name="connsiteY51" fmla="*/ 10557163 h 10557163"/>
                <a:gd name="connsiteX52" fmla="*/ 2452254 w 8562109"/>
                <a:gd name="connsiteY52" fmla="*/ 10474036 h 10557163"/>
                <a:gd name="connsiteX53" fmla="*/ 1995054 w 8562109"/>
                <a:gd name="connsiteY53" fmla="*/ 9933709 h 10557163"/>
                <a:gd name="connsiteX54" fmla="*/ 1870364 w 8562109"/>
                <a:gd name="connsiteY54" fmla="*/ 9601200 h 10557163"/>
                <a:gd name="connsiteX55" fmla="*/ 1413164 w 8562109"/>
                <a:gd name="connsiteY55" fmla="*/ 8936181 h 10557163"/>
                <a:gd name="connsiteX56" fmla="*/ 1246909 w 8562109"/>
                <a:gd name="connsiteY56" fmla="*/ 8520545 h 10557163"/>
                <a:gd name="connsiteX57" fmla="*/ 1039091 w 8562109"/>
                <a:gd name="connsiteY57" fmla="*/ 8146472 h 10557163"/>
                <a:gd name="connsiteX58" fmla="*/ 831273 w 8562109"/>
                <a:gd name="connsiteY58" fmla="*/ 7647709 h 10557163"/>
                <a:gd name="connsiteX59" fmla="*/ 540327 w 8562109"/>
                <a:gd name="connsiteY59" fmla="*/ 6858000 h 10557163"/>
                <a:gd name="connsiteX60" fmla="*/ 374073 w 8562109"/>
                <a:gd name="connsiteY60" fmla="*/ 6234545 h 10557163"/>
                <a:gd name="connsiteX61" fmla="*/ 207818 w 8562109"/>
                <a:gd name="connsiteY61" fmla="*/ 5611091 h 10557163"/>
                <a:gd name="connsiteX62" fmla="*/ 124691 w 8562109"/>
                <a:gd name="connsiteY62" fmla="*/ 5029200 h 10557163"/>
                <a:gd name="connsiteX63" fmla="*/ 83127 w 8562109"/>
                <a:gd name="connsiteY63" fmla="*/ 4114800 h 10557163"/>
                <a:gd name="connsiteX64" fmla="*/ 0 w 8562109"/>
                <a:gd name="connsiteY64" fmla="*/ 3740727 h 10557163"/>
                <a:gd name="connsiteX65" fmla="*/ 83127 w 8562109"/>
                <a:gd name="connsiteY65" fmla="*/ 3117272 h 10557163"/>
                <a:gd name="connsiteX66" fmla="*/ 124691 w 8562109"/>
                <a:gd name="connsiteY66" fmla="*/ 2867891 h 10557163"/>
                <a:gd name="connsiteX67" fmla="*/ 207818 w 8562109"/>
                <a:gd name="connsiteY67" fmla="*/ 2576945 h 10557163"/>
                <a:gd name="connsiteX68" fmla="*/ 332509 w 8562109"/>
                <a:gd name="connsiteY68" fmla="*/ 1953491 h 10557163"/>
                <a:gd name="connsiteX69" fmla="*/ 457200 w 8562109"/>
                <a:gd name="connsiteY69" fmla="*/ 1828800 h 10557163"/>
                <a:gd name="connsiteX70" fmla="*/ 540327 w 8562109"/>
                <a:gd name="connsiteY70" fmla="*/ 1662545 h 10557163"/>
                <a:gd name="connsiteX71" fmla="*/ 665018 w 8562109"/>
                <a:gd name="connsiteY71" fmla="*/ 1537854 h 10557163"/>
                <a:gd name="connsiteX72" fmla="*/ 706582 w 8562109"/>
                <a:gd name="connsiteY72" fmla="*/ 1413163 h 10557163"/>
                <a:gd name="connsiteX73" fmla="*/ 831273 w 8562109"/>
                <a:gd name="connsiteY73" fmla="*/ 1288472 h 10557163"/>
                <a:gd name="connsiteX74" fmla="*/ 1039091 w 8562109"/>
                <a:gd name="connsiteY74" fmla="*/ 1080654 h 10557163"/>
                <a:gd name="connsiteX75" fmla="*/ 1163782 w 8562109"/>
                <a:gd name="connsiteY75" fmla="*/ 831272 h 10557163"/>
                <a:gd name="connsiteX76" fmla="*/ 1288473 w 8562109"/>
                <a:gd name="connsiteY76" fmla="*/ 789709 h 10557163"/>
                <a:gd name="connsiteX77" fmla="*/ 1371600 w 8562109"/>
                <a:gd name="connsiteY77" fmla="*/ 706581 h 10557163"/>
                <a:gd name="connsiteX78" fmla="*/ 1496291 w 8562109"/>
                <a:gd name="connsiteY78" fmla="*/ 665018 h 10557163"/>
                <a:gd name="connsiteX79" fmla="*/ 1704109 w 8562109"/>
                <a:gd name="connsiteY79" fmla="*/ 415636 h 10557163"/>
                <a:gd name="connsiteX80" fmla="*/ 1745673 w 8562109"/>
                <a:gd name="connsiteY80" fmla="*/ 290945 h 105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8562109" h="10557163">
                  <a:moveTo>
                    <a:pt x="1745673" y="290945"/>
                  </a:moveTo>
                  <a:cubicBezTo>
                    <a:pt x="2299855" y="277090"/>
                    <a:pt x="2855778" y="295418"/>
                    <a:pt x="3408218" y="249381"/>
                  </a:cubicBezTo>
                  <a:cubicBezTo>
                    <a:pt x="3689820" y="225914"/>
                    <a:pt x="3957348" y="98802"/>
                    <a:pt x="4239491" y="83127"/>
                  </a:cubicBezTo>
                  <a:cubicBezTo>
                    <a:pt x="5347566" y="21567"/>
                    <a:pt x="4738054" y="51162"/>
                    <a:pt x="6068291" y="0"/>
                  </a:cubicBezTo>
                  <a:cubicBezTo>
                    <a:pt x="6303818" y="27709"/>
                    <a:pt x="6540345" y="47948"/>
                    <a:pt x="6774873" y="83127"/>
                  </a:cubicBezTo>
                  <a:cubicBezTo>
                    <a:pt x="6818200" y="89626"/>
                    <a:pt x="6857438" y="112655"/>
                    <a:pt x="6899564" y="124691"/>
                  </a:cubicBezTo>
                  <a:cubicBezTo>
                    <a:pt x="6954490" y="140384"/>
                    <a:pt x="7010400" y="152400"/>
                    <a:pt x="7065818" y="166254"/>
                  </a:cubicBezTo>
                  <a:cubicBezTo>
                    <a:pt x="7107382" y="235527"/>
                    <a:pt x="7133385" y="316948"/>
                    <a:pt x="7190509" y="374072"/>
                  </a:cubicBezTo>
                  <a:cubicBezTo>
                    <a:pt x="7221489" y="405052"/>
                    <a:pt x="7276013" y="396043"/>
                    <a:pt x="7315200" y="415636"/>
                  </a:cubicBezTo>
                  <a:cubicBezTo>
                    <a:pt x="7387456" y="451764"/>
                    <a:pt x="7462971" y="486285"/>
                    <a:pt x="7523018" y="540327"/>
                  </a:cubicBezTo>
                  <a:cubicBezTo>
                    <a:pt x="7603448" y="612714"/>
                    <a:pt x="7661563" y="706582"/>
                    <a:pt x="7730836" y="789709"/>
                  </a:cubicBezTo>
                  <a:cubicBezTo>
                    <a:pt x="7835309" y="1103126"/>
                    <a:pt x="7682230" y="728950"/>
                    <a:pt x="7897091" y="997527"/>
                  </a:cubicBezTo>
                  <a:cubicBezTo>
                    <a:pt x="7924460" y="1031738"/>
                    <a:pt x="7916113" y="1084650"/>
                    <a:pt x="7938654" y="1122218"/>
                  </a:cubicBezTo>
                  <a:cubicBezTo>
                    <a:pt x="7958815" y="1155820"/>
                    <a:pt x="7994073" y="1177636"/>
                    <a:pt x="8021782" y="1205345"/>
                  </a:cubicBezTo>
                  <a:cubicBezTo>
                    <a:pt x="8049491" y="1260763"/>
                    <a:pt x="8083154" y="1313586"/>
                    <a:pt x="8104909" y="1371600"/>
                  </a:cubicBezTo>
                  <a:cubicBezTo>
                    <a:pt x="8124966" y="1425086"/>
                    <a:pt x="8135946" y="1481709"/>
                    <a:pt x="8146473" y="1537854"/>
                  </a:cubicBezTo>
                  <a:cubicBezTo>
                    <a:pt x="8177534" y="1703515"/>
                    <a:pt x="8193037" y="1872084"/>
                    <a:pt x="8229600" y="2036618"/>
                  </a:cubicBezTo>
                  <a:lnTo>
                    <a:pt x="8312727" y="2410691"/>
                  </a:lnTo>
                  <a:cubicBezTo>
                    <a:pt x="8344351" y="3327788"/>
                    <a:pt x="8300682" y="3312156"/>
                    <a:pt x="8395854" y="3906981"/>
                  </a:cubicBezTo>
                  <a:cubicBezTo>
                    <a:pt x="8435797" y="4156628"/>
                    <a:pt x="8520545" y="4655127"/>
                    <a:pt x="8520545" y="4655127"/>
                  </a:cubicBezTo>
                  <a:cubicBezTo>
                    <a:pt x="8534400" y="4862945"/>
                    <a:pt x="8562109" y="5070302"/>
                    <a:pt x="8562109" y="5278581"/>
                  </a:cubicBezTo>
                  <a:cubicBezTo>
                    <a:pt x="8562109" y="5362855"/>
                    <a:pt x="8537072" y="5445326"/>
                    <a:pt x="8520545" y="5527963"/>
                  </a:cubicBezTo>
                  <a:cubicBezTo>
                    <a:pt x="8473891" y="5761233"/>
                    <a:pt x="8418960" y="5844271"/>
                    <a:pt x="8312727" y="6109854"/>
                  </a:cubicBezTo>
                  <a:cubicBezTo>
                    <a:pt x="8285018" y="6179127"/>
                    <a:pt x="8267986" y="6253695"/>
                    <a:pt x="8229600" y="6317672"/>
                  </a:cubicBezTo>
                  <a:cubicBezTo>
                    <a:pt x="8101981" y="6530371"/>
                    <a:pt x="8069654" y="6563035"/>
                    <a:pt x="7980218" y="6816436"/>
                  </a:cubicBezTo>
                  <a:cubicBezTo>
                    <a:pt x="7932077" y="6952835"/>
                    <a:pt x="7907452" y="7097068"/>
                    <a:pt x="7855527" y="7232072"/>
                  </a:cubicBezTo>
                  <a:cubicBezTo>
                    <a:pt x="7837595" y="7278696"/>
                    <a:pt x="7793071" y="7311287"/>
                    <a:pt x="7772400" y="7356763"/>
                  </a:cubicBezTo>
                  <a:cubicBezTo>
                    <a:pt x="7723417" y="7464526"/>
                    <a:pt x="7696692" y="7581509"/>
                    <a:pt x="7647709" y="7689272"/>
                  </a:cubicBezTo>
                  <a:cubicBezTo>
                    <a:pt x="7627038" y="7734748"/>
                    <a:pt x="7589366" y="7770591"/>
                    <a:pt x="7564582" y="7813963"/>
                  </a:cubicBezTo>
                  <a:cubicBezTo>
                    <a:pt x="7533841" y="7867759"/>
                    <a:pt x="7504465" y="7922690"/>
                    <a:pt x="7481454" y="7980218"/>
                  </a:cubicBezTo>
                  <a:cubicBezTo>
                    <a:pt x="7448911" y="8061575"/>
                    <a:pt x="7443409" y="8154463"/>
                    <a:pt x="7398327" y="8229600"/>
                  </a:cubicBezTo>
                  <a:cubicBezTo>
                    <a:pt x="7356763" y="8298873"/>
                    <a:pt x="7312869" y="8366799"/>
                    <a:pt x="7273636" y="8437418"/>
                  </a:cubicBezTo>
                  <a:cubicBezTo>
                    <a:pt x="7243546" y="8491580"/>
                    <a:pt x="7230174" y="8556074"/>
                    <a:pt x="7190509" y="8603672"/>
                  </a:cubicBezTo>
                  <a:cubicBezTo>
                    <a:pt x="7158530" y="8642047"/>
                    <a:pt x="7107382" y="8659091"/>
                    <a:pt x="7065818" y="8686800"/>
                  </a:cubicBezTo>
                  <a:cubicBezTo>
                    <a:pt x="7051963" y="8728364"/>
                    <a:pt x="7058465" y="8784122"/>
                    <a:pt x="7024254" y="8811491"/>
                  </a:cubicBezTo>
                  <a:cubicBezTo>
                    <a:pt x="6979648" y="8847176"/>
                    <a:pt x="6910505" y="8830552"/>
                    <a:pt x="6858000" y="8853054"/>
                  </a:cubicBezTo>
                  <a:cubicBezTo>
                    <a:pt x="6812086" y="8872731"/>
                    <a:pt x="6771236" y="8903672"/>
                    <a:pt x="6733309" y="8936181"/>
                  </a:cubicBezTo>
                  <a:cubicBezTo>
                    <a:pt x="6673803" y="8987186"/>
                    <a:pt x="6567054" y="9102436"/>
                    <a:pt x="6567054" y="9102436"/>
                  </a:cubicBezTo>
                  <a:cubicBezTo>
                    <a:pt x="6553200" y="9144000"/>
                    <a:pt x="6556471" y="9196147"/>
                    <a:pt x="6525491" y="9227127"/>
                  </a:cubicBezTo>
                  <a:cubicBezTo>
                    <a:pt x="6505614" y="9247004"/>
                    <a:pt x="6235985" y="9309894"/>
                    <a:pt x="6234545" y="9310254"/>
                  </a:cubicBezTo>
                  <a:cubicBezTo>
                    <a:pt x="6220691" y="9351818"/>
                    <a:pt x="6215523" y="9397377"/>
                    <a:pt x="6192982" y="9434945"/>
                  </a:cubicBezTo>
                  <a:cubicBezTo>
                    <a:pt x="6135929" y="9530033"/>
                    <a:pt x="6083241" y="9526943"/>
                    <a:pt x="5985164" y="9559636"/>
                  </a:cubicBezTo>
                  <a:cubicBezTo>
                    <a:pt x="5846926" y="9697872"/>
                    <a:pt x="5966190" y="9603393"/>
                    <a:pt x="5777345" y="9684327"/>
                  </a:cubicBezTo>
                  <a:cubicBezTo>
                    <a:pt x="5267271" y="9902930"/>
                    <a:pt x="5903819" y="9641871"/>
                    <a:pt x="5486400" y="9850581"/>
                  </a:cubicBezTo>
                  <a:cubicBezTo>
                    <a:pt x="5419962" y="9883800"/>
                    <a:pt x="5257602" y="9915953"/>
                    <a:pt x="5195454" y="9933709"/>
                  </a:cubicBezTo>
                  <a:cubicBezTo>
                    <a:pt x="5153328" y="9945745"/>
                    <a:pt x="5112327" y="9961418"/>
                    <a:pt x="5070764" y="9975272"/>
                  </a:cubicBezTo>
                  <a:cubicBezTo>
                    <a:pt x="4993445" y="10052591"/>
                    <a:pt x="4967810" y="10089094"/>
                    <a:pt x="4862945" y="10141527"/>
                  </a:cubicBezTo>
                  <a:cubicBezTo>
                    <a:pt x="4823758" y="10161120"/>
                    <a:pt x="4778524" y="10165833"/>
                    <a:pt x="4738254" y="10183091"/>
                  </a:cubicBezTo>
                  <a:cubicBezTo>
                    <a:pt x="4681305" y="10207498"/>
                    <a:pt x="4625796" y="10235478"/>
                    <a:pt x="4572000" y="10266218"/>
                  </a:cubicBezTo>
                  <a:cubicBezTo>
                    <a:pt x="4424878" y="10350288"/>
                    <a:pt x="4482400" y="10354036"/>
                    <a:pt x="4322618" y="10390909"/>
                  </a:cubicBezTo>
                  <a:cubicBezTo>
                    <a:pt x="4184947" y="10422679"/>
                    <a:pt x="4046708" y="10453077"/>
                    <a:pt x="3906982" y="10474036"/>
                  </a:cubicBezTo>
                  <a:cubicBezTo>
                    <a:pt x="2935098" y="10619819"/>
                    <a:pt x="3874436" y="10438983"/>
                    <a:pt x="3283527" y="10557163"/>
                  </a:cubicBezTo>
                  <a:cubicBezTo>
                    <a:pt x="3006436" y="10529454"/>
                    <a:pt x="2702924" y="10595328"/>
                    <a:pt x="2452254" y="10474036"/>
                  </a:cubicBezTo>
                  <a:cubicBezTo>
                    <a:pt x="2239875" y="10371272"/>
                    <a:pt x="1995054" y="9933709"/>
                    <a:pt x="1995054" y="9933709"/>
                  </a:cubicBezTo>
                  <a:cubicBezTo>
                    <a:pt x="1967188" y="9850110"/>
                    <a:pt x="1906260" y="9659185"/>
                    <a:pt x="1870364" y="9601200"/>
                  </a:cubicBezTo>
                  <a:cubicBezTo>
                    <a:pt x="1728771" y="9372473"/>
                    <a:pt x="1413164" y="8936181"/>
                    <a:pt x="1413164" y="8936181"/>
                  </a:cubicBezTo>
                  <a:cubicBezTo>
                    <a:pt x="1357453" y="8713341"/>
                    <a:pt x="1383488" y="8766388"/>
                    <a:pt x="1246909" y="8520545"/>
                  </a:cubicBezTo>
                  <a:cubicBezTo>
                    <a:pt x="1120994" y="8293898"/>
                    <a:pt x="1169813" y="8486350"/>
                    <a:pt x="1039091" y="8146472"/>
                  </a:cubicBezTo>
                  <a:cubicBezTo>
                    <a:pt x="832212" y="7608585"/>
                    <a:pt x="1089200" y="8077587"/>
                    <a:pt x="831273" y="7647709"/>
                  </a:cubicBezTo>
                  <a:cubicBezTo>
                    <a:pt x="599601" y="6721030"/>
                    <a:pt x="953586" y="8051863"/>
                    <a:pt x="540327" y="6858000"/>
                  </a:cubicBezTo>
                  <a:cubicBezTo>
                    <a:pt x="469972" y="6654752"/>
                    <a:pt x="431638" y="6441779"/>
                    <a:pt x="374073" y="6234545"/>
                  </a:cubicBezTo>
                  <a:cubicBezTo>
                    <a:pt x="268352" y="5853948"/>
                    <a:pt x="382111" y="6517415"/>
                    <a:pt x="207818" y="5611091"/>
                  </a:cubicBezTo>
                  <a:cubicBezTo>
                    <a:pt x="170817" y="5418684"/>
                    <a:pt x="152400" y="5223164"/>
                    <a:pt x="124691" y="5029200"/>
                  </a:cubicBezTo>
                  <a:cubicBezTo>
                    <a:pt x="110836" y="4724400"/>
                    <a:pt x="112517" y="4418496"/>
                    <a:pt x="83127" y="4114800"/>
                  </a:cubicBezTo>
                  <a:cubicBezTo>
                    <a:pt x="70823" y="3987661"/>
                    <a:pt x="0" y="3868460"/>
                    <a:pt x="0" y="3740727"/>
                  </a:cubicBezTo>
                  <a:cubicBezTo>
                    <a:pt x="0" y="3531070"/>
                    <a:pt x="53477" y="3324822"/>
                    <a:pt x="83127" y="3117272"/>
                  </a:cubicBezTo>
                  <a:cubicBezTo>
                    <a:pt x="95045" y="3033845"/>
                    <a:pt x="105741" y="2950007"/>
                    <a:pt x="124691" y="2867891"/>
                  </a:cubicBezTo>
                  <a:cubicBezTo>
                    <a:pt x="147371" y="2769611"/>
                    <a:pt x="186684" y="2675569"/>
                    <a:pt x="207818" y="2576945"/>
                  </a:cubicBezTo>
                  <a:cubicBezTo>
                    <a:pt x="253255" y="2364906"/>
                    <a:pt x="239948" y="2157126"/>
                    <a:pt x="332509" y="1953491"/>
                  </a:cubicBezTo>
                  <a:cubicBezTo>
                    <a:pt x="356832" y="1899980"/>
                    <a:pt x="415636" y="1870364"/>
                    <a:pt x="457200" y="1828800"/>
                  </a:cubicBezTo>
                  <a:cubicBezTo>
                    <a:pt x="484909" y="1773382"/>
                    <a:pt x="504314" y="1712964"/>
                    <a:pt x="540327" y="1662545"/>
                  </a:cubicBezTo>
                  <a:cubicBezTo>
                    <a:pt x="574492" y="1614714"/>
                    <a:pt x="632413" y="1586762"/>
                    <a:pt x="665018" y="1537854"/>
                  </a:cubicBezTo>
                  <a:cubicBezTo>
                    <a:pt x="689321" y="1501400"/>
                    <a:pt x="682279" y="1449617"/>
                    <a:pt x="706582" y="1413163"/>
                  </a:cubicBezTo>
                  <a:cubicBezTo>
                    <a:pt x="739187" y="1364255"/>
                    <a:pt x="797108" y="1336303"/>
                    <a:pt x="831273" y="1288472"/>
                  </a:cubicBezTo>
                  <a:cubicBezTo>
                    <a:pt x="991774" y="1063771"/>
                    <a:pt x="814763" y="1155431"/>
                    <a:pt x="1039091" y="1080654"/>
                  </a:cubicBezTo>
                  <a:cubicBezTo>
                    <a:pt x="1068975" y="961116"/>
                    <a:pt x="1054793" y="896665"/>
                    <a:pt x="1163782" y="831272"/>
                  </a:cubicBezTo>
                  <a:cubicBezTo>
                    <a:pt x="1201350" y="808731"/>
                    <a:pt x="1246909" y="803563"/>
                    <a:pt x="1288473" y="789709"/>
                  </a:cubicBezTo>
                  <a:cubicBezTo>
                    <a:pt x="1316182" y="762000"/>
                    <a:pt x="1337998" y="726742"/>
                    <a:pt x="1371600" y="706581"/>
                  </a:cubicBezTo>
                  <a:cubicBezTo>
                    <a:pt x="1409168" y="684040"/>
                    <a:pt x="1465311" y="695998"/>
                    <a:pt x="1496291" y="665018"/>
                  </a:cubicBezTo>
                  <a:cubicBezTo>
                    <a:pt x="1918159" y="243150"/>
                    <a:pt x="1272774" y="703191"/>
                    <a:pt x="1704109" y="415636"/>
                  </a:cubicBezTo>
                  <a:lnTo>
                    <a:pt x="1745673" y="29094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22782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7E254-4A71-45B2-9353-C5329653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065A5E-AAFA-4442-AEB7-F8E0132FD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EBC740E-61F9-4A21-8FF9-E6CFBA6D6F5A}"/>
              </a:ext>
            </a:extLst>
          </p:cNvPr>
          <p:cNvGrpSpPr/>
          <p:nvPr/>
        </p:nvGrpSpPr>
        <p:grpSpPr>
          <a:xfrm>
            <a:off x="1784062" y="24190"/>
            <a:ext cx="42539608" cy="30203511"/>
            <a:chOff x="1534679" y="24190"/>
            <a:chExt cx="42539608" cy="3020351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F6AD88C-464E-4B37-AE4E-E4E513BD9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752" b="61148"/>
            <a:stretch/>
          </p:blipFill>
          <p:spPr>
            <a:xfrm>
              <a:off x="1534679" y="24190"/>
              <a:ext cx="38740483" cy="30203511"/>
            </a:xfrm>
            <a:prstGeom prst="rect">
              <a:avLst/>
            </a:prstGeom>
          </p:spPr>
        </p:pic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4965CCD-3527-4D0D-AB01-BD02B6A65A22}"/>
                </a:ext>
              </a:extLst>
            </p:cNvPr>
            <p:cNvSpPr/>
            <p:nvPr/>
          </p:nvSpPr>
          <p:spPr>
            <a:xfrm>
              <a:off x="29360622" y="11400116"/>
              <a:ext cx="14713665" cy="18080182"/>
            </a:xfrm>
            <a:custGeom>
              <a:avLst/>
              <a:gdLst>
                <a:gd name="connsiteX0" fmla="*/ 10889811 w 14713665"/>
                <a:gd name="connsiteY0" fmla="*/ 83128 h 18080182"/>
                <a:gd name="connsiteX1" fmla="*/ 10681993 w 14713665"/>
                <a:gd name="connsiteY1" fmla="*/ 166255 h 18080182"/>
                <a:gd name="connsiteX2" fmla="*/ 10598865 w 14713665"/>
                <a:gd name="connsiteY2" fmla="*/ 332510 h 18080182"/>
                <a:gd name="connsiteX3" fmla="*/ 10474174 w 14713665"/>
                <a:gd name="connsiteY3" fmla="*/ 415637 h 18080182"/>
                <a:gd name="connsiteX4" fmla="*/ 10183229 w 14713665"/>
                <a:gd name="connsiteY4" fmla="*/ 789710 h 18080182"/>
                <a:gd name="connsiteX5" fmla="*/ 10058538 w 14713665"/>
                <a:gd name="connsiteY5" fmla="*/ 955964 h 18080182"/>
                <a:gd name="connsiteX6" fmla="*/ 9933847 w 14713665"/>
                <a:gd name="connsiteY6" fmla="*/ 1080655 h 18080182"/>
                <a:gd name="connsiteX7" fmla="*/ 9726029 w 14713665"/>
                <a:gd name="connsiteY7" fmla="*/ 1371600 h 18080182"/>
                <a:gd name="connsiteX8" fmla="*/ 9393520 w 14713665"/>
                <a:gd name="connsiteY8" fmla="*/ 1579419 h 18080182"/>
                <a:gd name="connsiteX9" fmla="*/ 9310393 w 14713665"/>
                <a:gd name="connsiteY9" fmla="*/ 1704110 h 18080182"/>
                <a:gd name="connsiteX10" fmla="*/ 9102574 w 14713665"/>
                <a:gd name="connsiteY10" fmla="*/ 1787237 h 18080182"/>
                <a:gd name="connsiteX11" fmla="*/ 8811629 w 14713665"/>
                <a:gd name="connsiteY11" fmla="*/ 1870364 h 18080182"/>
                <a:gd name="connsiteX12" fmla="*/ 8603811 w 14713665"/>
                <a:gd name="connsiteY12" fmla="*/ 2036619 h 18080182"/>
                <a:gd name="connsiteX13" fmla="*/ 8354429 w 14713665"/>
                <a:gd name="connsiteY13" fmla="*/ 2119746 h 18080182"/>
                <a:gd name="connsiteX14" fmla="*/ 8271302 w 14713665"/>
                <a:gd name="connsiteY14" fmla="*/ 2244437 h 18080182"/>
                <a:gd name="connsiteX15" fmla="*/ 7938793 w 14713665"/>
                <a:gd name="connsiteY15" fmla="*/ 2327564 h 18080182"/>
                <a:gd name="connsiteX16" fmla="*/ 7772538 w 14713665"/>
                <a:gd name="connsiteY16" fmla="*/ 2410691 h 18080182"/>
                <a:gd name="connsiteX17" fmla="*/ 7689411 w 14713665"/>
                <a:gd name="connsiteY17" fmla="*/ 2493819 h 18080182"/>
                <a:gd name="connsiteX18" fmla="*/ 7564720 w 14713665"/>
                <a:gd name="connsiteY18" fmla="*/ 2535382 h 18080182"/>
                <a:gd name="connsiteX19" fmla="*/ 6941265 w 14713665"/>
                <a:gd name="connsiteY19" fmla="*/ 2660073 h 18080182"/>
                <a:gd name="connsiteX20" fmla="*/ 6608756 w 14713665"/>
                <a:gd name="connsiteY20" fmla="*/ 2618510 h 18080182"/>
                <a:gd name="connsiteX21" fmla="*/ 6484065 w 14713665"/>
                <a:gd name="connsiteY21" fmla="*/ 2576946 h 18080182"/>
                <a:gd name="connsiteX22" fmla="*/ 6317811 w 14713665"/>
                <a:gd name="connsiteY22" fmla="*/ 2535382 h 18080182"/>
                <a:gd name="connsiteX23" fmla="*/ 6109993 w 14713665"/>
                <a:gd name="connsiteY23" fmla="*/ 2618510 h 18080182"/>
                <a:gd name="connsiteX24" fmla="*/ 5860611 w 14713665"/>
                <a:gd name="connsiteY24" fmla="*/ 2660073 h 18080182"/>
                <a:gd name="connsiteX25" fmla="*/ 5694356 w 14713665"/>
                <a:gd name="connsiteY25" fmla="*/ 2701637 h 18080182"/>
                <a:gd name="connsiteX26" fmla="*/ 5444974 w 14713665"/>
                <a:gd name="connsiteY26" fmla="*/ 2909455 h 18080182"/>
                <a:gd name="connsiteX27" fmla="*/ 5278720 w 14713665"/>
                <a:gd name="connsiteY27" fmla="*/ 2951019 h 18080182"/>
                <a:gd name="connsiteX28" fmla="*/ 5154029 w 14713665"/>
                <a:gd name="connsiteY28" fmla="*/ 3241964 h 18080182"/>
                <a:gd name="connsiteX29" fmla="*/ 5029338 w 14713665"/>
                <a:gd name="connsiteY29" fmla="*/ 3283528 h 18080182"/>
                <a:gd name="connsiteX30" fmla="*/ 4946211 w 14713665"/>
                <a:gd name="connsiteY30" fmla="*/ 3449782 h 18080182"/>
                <a:gd name="connsiteX31" fmla="*/ 4821520 w 14713665"/>
                <a:gd name="connsiteY31" fmla="*/ 3491346 h 18080182"/>
                <a:gd name="connsiteX32" fmla="*/ 4655265 w 14713665"/>
                <a:gd name="connsiteY32" fmla="*/ 3740728 h 18080182"/>
                <a:gd name="connsiteX33" fmla="*/ 4613702 w 14713665"/>
                <a:gd name="connsiteY33" fmla="*/ 3865419 h 18080182"/>
                <a:gd name="connsiteX34" fmla="*/ 4530574 w 14713665"/>
                <a:gd name="connsiteY34" fmla="*/ 3948546 h 18080182"/>
                <a:gd name="connsiteX35" fmla="*/ 4447447 w 14713665"/>
                <a:gd name="connsiteY35" fmla="*/ 4073237 h 18080182"/>
                <a:gd name="connsiteX36" fmla="*/ 4364320 w 14713665"/>
                <a:gd name="connsiteY36" fmla="*/ 4322619 h 18080182"/>
                <a:gd name="connsiteX37" fmla="*/ 4322756 w 14713665"/>
                <a:gd name="connsiteY37" fmla="*/ 4488873 h 18080182"/>
                <a:gd name="connsiteX38" fmla="*/ 4198065 w 14713665"/>
                <a:gd name="connsiteY38" fmla="*/ 4530437 h 18080182"/>
                <a:gd name="connsiteX39" fmla="*/ 4031811 w 14713665"/>
                <a:gd name="connsiteY39" fmla="*/ 4779819 h 18080182"/>
                <a:gd name="connsiteX40" fmla="*/ 3948684 w 14713665"/>
                <a:gd name="connsiteY40" fmla="*/ 4904510 h 18080182"/>
                <a:gd name="connsiteX41" fmla="*/ 3823993 w 14713665"/>
                <a:gd name="connsiteY41" fmla="*/ 4946073 h 18080182"/>
                <a:gd name="connsiteX42" fmla="*/ 3616174 w 14713665"/>
                <a:gd name="connsiteY42" fmla="*/ 5195455 h 18080182"/>
                <a:gd name="connsiteX43" fmla="*/ 3574611 w 14713665"/>
                <a:gd name="connsiteY43" fmla="*/ 5320146 h 18080182"/>
                <a:gd name="connsiteX44" fmla="*/ 3408356 w 14713665"/>
                <a:gd name="connsiteY44" fmla="*/ 5403273 h 18080182"/>
                <a:gd name="connsiteX45" fmla="*/ 3200538 w 14713665"/>
                <a:gd name="connsiteY45" fmla="*/ 5569528 h 18080182"/>
                <a:gd name="connsiteX46" fmla="*/ 3158974 w 14713665"/>
                <a:gd name="connsiteY46" fmla="*/ 5735782 h 18080182"/>
                <a:gd name="connsiteX47" fmla="*/ 2951156 w 14713665"/>
                <a:gd name="connsiteY47" fmla="*/ 5860473 h 18080182"/>
                <a:gd name="connsiteX48" fmla="*/ 2743338 w 14713665"/>
                <a:gd name="connsiteY48" fmla="*/ 6026728 h 18080182"/>
                <a:gd name="connsiteX49" fmla="*/ 2660211 w 14713665"/>
                <a:gd name="connsiteY49" fmla="*/ 6151419 h 18080182"/>
                <a:gd name="connsiteX50" fmla="*/ 2535520 w 14713665"/>
                <a:gd name="connsiteY50" fmla="*/ 6234546 h 18080182"/>
                <a:gd name="connsiteX51" fmla="*/ 2369265 w 14713665"/>
                <a:gd name="connsiteY51" fmla="*/ 6442364 h 18080182"/>
                <a:gd name="connsiteX52" fmla="*/ 2327702 w 14713665"/>
                <a:gd name="connsiteY52" fmla="*/ 6567055 h 18080182"/>
                <a:gd name="connsiteX53" fmla="*/ 2078320 w 14713665"/>
                <a:gd name="connsiteY53" fmla="*/ 6858000 h 18080182"/>
                <a:gd name="connsiteX54" fmla="*/ 1953629 w 14713665"/>
                <a:gd name="connsiteY54" fmla="*/ 6899564 h 18080182"/>
                <a:gd name="connsiteX55" fmla="*/ 1745811 w 14713665"/>
                <a:gd name="connsiteY55" fmla="*/ 7107382 h 18080182"/>
                <a:gd name="connsiteX56" fmla="*/ 1704247 w 14713665"/>
                <a:gd name="connsiteY56" fmla="*/ 7273637 h 18080182"/>
                <a:gd name="connsiteX57" fmla="*/ 1662684 w 14713665"/>
                <a:gd name="connsiteY57" fmla="*/ 7398328 h 18080182"/>
                <a:gd name="connsiteX58" fmla="*/ 1537993 w 14713665"/>
                <a:gd name="connsiteY58" fmla="*/ 7523019 h 18080182"/>
                <a:gd name="connsiteX59" fmla="*/ 1413302 w 14713665"/>
                <a:gd name="connsiteY59" fmla="*/ 7938655 h 18080182"/>
                <a:gd name="connsiteX60" fmla="*/ 1330174 w 14713665"/>
                <a:gd name="connsiteY60" fmla="*/ 8021782 h 18080182"/>
                <a:gd name="connsiteX61" fmla="*/ 1122356 w 14713665"/>
                <a:gd name="connsiteY61" fmla="*/ 8354291 h 18080182"/>
                <a:gd name="connsiteX62" fmla="*/ 997665 w 14713665"/>
                <a:gd name="connsiteY62" fmla="*/ 8769928 h 18080182"/>
                <a:gd name="connsiteX63" fmla="*/ 914538 w 14713665"/>
                <a:gd name="connsiteY63" fmla="*/ 8894619 h 18080182"/>
                <a:gd name="connsiteX64" fmla="*/ 706720 w 14713665"/>
                <a:gd name="connsiteY64" fmla="*/ 9310255 h 18080182"/>
                <a:gd name="connsiteX65" fmla="*/ 623593 w 14713665"/>
                <a:gd name="connsiteY65" fmla="*/ 9476510 h 18080182"/>
                <a:gd name="connsiteX66" fmla="*/ 498902 w 14713665"/>
                <a:gd name="connsiteY66" fmla="*/ 9559637 h 18080182"/>
                <a:gd name="connsiteX67" fmla="*/ 415774 w 14713665"/>
                <a:gd name="connsiteY67" fmla="*/ 9809019 h 18080182"/>
                <a:gd name="connsiteX68" fmla="*/ 374211 w 14713665"/>
                <a:gd name="connsiteY68" fmla="*/ 9933710 h 18080182"/>
                <a:gd name="connsiteX69" fmla="*/ 249520 w 14713665"/>
                <a:gd name="connsiteY69" fmla="*/ 10224655 h 18080182"/>
                <a:gd name="connsiteX70" fmla="*/ 166393 w 14713665"/>
                <a:gd name="connsiteY70" fmla="*/ 10598728 h 18080182"/>
                <a:gd name="connsiteX71" fmla="*/ 83265 w 14713665"/>
                <a:gd name="connsiteY71" fmla="*/ 10972800 h 18080182"/>
                <a:gd name="connsiteX72" fmla="*/ 41702 w 14713665"/>
                <a:gd name="connsiteY72" fmla="*/ 11845637 h 18080182"/>
                <a:gd name="connsiteX73" fmla="*/ 138 w 14713665"/>
                <a:gd name="connsiteY73" fmla="*/ 12095019 h 18080182"/>
                <a:gd name="connsiteX74" fmla="*/ 83265 w 14713665"/>
                <a:gd name="connsiteY74" fmla="*/ 13134110 h 18080182"/>
                <a:gd name="connsiteX75" fmla="*/ 124829 w 14713665"/>
                <a:gd name="connsiteY75" fmla="*/ 13258800 h 18080182"/>
                <a:gd name="connsiteX76" fmla="*/ 166393 w 14713665"/>
                <a:gd name="connsiteY76" fmla="*/ 13425055 h 18080182"/>
                <a:gd name="connsiteX77" fmla="*/ 207956 w 14713665"/>
                <a:gd name="connsiteY77" fmla="*/ 14464146 h 18080182"/>
                <a:gd name="connsiteX78" fmla="*/ 291084 w 14713665"/>
                <a:gd name="connsiteY78" fmla="*/ 14588837 h 18080182"/>
                <a:gd name="connsiteX79" fmla="*/ 332647 w 14713665"/>
                <a:gd name="connsiteY79" fmla="*/ 14713528 h 18080182"/>
                <a:gd name="connsiteX80" fmla="*/ 374211 w 14713665"/>
                <a:gd name="connsiteY80" fmla="*/ 14879782 h 18080182"/>
                <a:gd name="connsiteX81" fmla="*/ 498902 w 14713665"/>
                <a:gd name="connsiteY81" fmla="*/ 15004473 h 18080182"/>
                <a:gd name="connsiteX82" fmla="*/ 582029 w 14713665"/>
                <a:gd name="connsiteY82" fmla="*/ 15295419 h 18080182"/>
                <a:gd name="connsiteX83" fmla="*/ 706720 w 14713665"/>
                <a:gd name="connsiteY83" fmla="*/ 15336982 h 18080182"/>
                <a:gd name="connsiteX84" fmla="*/ 748284 w 14713665"/>
                <a:gd name="connsiteY84" fmla="*/ 15503237 h 18080182"/>
                <a:gd name="connsiteX85" fmla="*/ 956102 w 14713665"/>
                <a:gd name="connsiteY85" fmla="*/ 15711055 h 18080182"/>
                <a:gd name="connsiteX86" fmla="*/ 1122356 w 14713665"/>
                <a:gd name="connsiteY86" fmla="*/ 15835746 h 18080182"/>
                <a:gd name="connsiteX87" fmla="*/ 1163920 w 14713665"/>
                <a:gd name="connsiteY87" fmla="*/ 15960437 h 18080182"/>
                <a:gd name="connsiteX88" fmla="*/ 1205484 w 14713665"/>
                <a:gd name="connsiteY88" fmla="*/ 16126691 h 18080182"/>
                <a:gd name="connsiteX89" fmla="*/ 1330174 w 14713665"/>
                <a:gd name="connsiteY89" fmla="*/ 16209819 h 18080182"/>
                <a:gd name="connsiteX90" fmla="*/ 1537993 w 14713665"/>
                <a:gd name="connsiteY90" fmla="*/ 16459200 h 18080182"/>
                <a:gd name="connsiteX91" fmla="*/ 1745811 w 14713665"/>
                <a:gd name="connsiteY91" fmla="*/ 16667019 h 18080182"/>
                <a:gd name="connsiteX92" fmla="*/ 1870502 w 14713665"/>
                <a:gd name="connsiteY92" fmla="*/ 16874837 h 18080182"/>
                <a:gd name="connsiteX93" fmla="*/ 1953629 w 14713665"/>
                <a:gd name="connsiteY93" fmla="*/ 16999528 h 18080182"/>
                <a:gd name="connsiteX94" fmla="*/ 2203011 w 14713665"/>
                <a:gd name="connsiteY94" fmla="*/ 17082655 h 18080182"/>
                <a:gd name="connsiteX95" fmla="*/ 2410829 w 14713665"/>
                <a:gd name="connsiteY95" fmla="*/ 17165782 h 18080182"/>
                <a:gd name="connsiteX96" fmla="*/ 2618647 w 14713665"/>
                <a:gd name="connsiteY96" fmla="*/ 17207346 h 18080182"/>
                <a:gd name="connsiteX97" fmla="*/ 3740865 w 14713665"/>
                <a:gd name="connsiteY97" fmla="*/ 17290473 h 18080182"/>
                <a:gd name="connsiteX98" fmla="*/ 4031811 w 14713665"/>
                <a:gd name="connsiteY98" fmla="*/ 17373600 h 18080182"/>
                <a:gd name="connsiteX99" fmla="*/ 4904647 w 14713665"/>
                <a:gd name="connsiteY99" fmla="*/ 17456728 h 18080182"/>
                <a:gd name="connsiteX100" fmla="*/ 5070902 w 14713665"/>
                <a:gd name="connsiteY100" fmla="*/ 17498291 h 18080182"/>
                <a:gd name="connsiteX101" fmla="*/ 5154029 w 14713665"/>
                <a:gd name="connsiteY101" fmla="*/ 17581419 h 18080182"/>
                <a:gd name="connsiteX102" fmla="*/ 5403411 w 14713665"/>
                <a:gd name="connsiteY102" fmla="*/ 17664546 h 18080182"/>
                <a:gd name="connsiteX103" fmla="*/ 5528102 w 14713665"/>
                <a:gd name="connsiteY103" fmla="*/ 17706110 h 18080182"/>
                <a:gd name="connsiteX104" fmla="*/ 7398465 w 14713665"/>
                <a:gd name="connsiteY104" fmla="*/ 17706110 h 18080182"/>
                <a:gd name="connsiteX105" fmla="*/ 7481593 w 14713665"/>
                <a:gd name="connsiteY105" fmla="*/ 17789237 h 18080182"/>
                <a:gd name="connsiteX106" fmla="*/ 7772538 w 14713665"/>
                <a:gd name="connsiteY106" fmla="*/ 17872364 h 18080182"/>
                <a:gd name="connsiteX107" fmla="*/ 8936320 w 14713665"/>
                <a:gd name="connsiteY107" fmla="*/ 17913928 h 18080182"/>
                <a:gd name="connsiteX108" fmla="*/ 9102574 w 14713665"/>
                <a:gd name="connsiteY108" fmla="*/ 17997055 h 18080182"/>
                <a:gd name="connsiteX109" fmla="*/ 9476647 w 14713665"/>
                <a:gd name="connsiteY109" fmla="*/ 18080182 h 18080182"/>
                <a:gd name="connsiteX110" fmla="*/ 12219847 w 14713665"/>
                <a:gd name="connsiteY110" fmla="*/ 18038619 h 18080182"/>
                <a:gd name="connsiteX111" fmla="*/ 12344538 w 14713665"/>
                <a:gd name="connsiteY111" fmla="*/ 18080182 h 18080182"/>
                <a:gd name="connsiteX112" fmla="*/ 12552356 w 14713665"/>
                <a:gd name="connsiteY112" fmla="*/ 17997055 h 18080182"/>
                <a:gd name="connsiteX113" fmla="*/ 12760174 w 14713665"/>
                <a:gd name="connsiteY113" fmla="*/ 17872364 h 18080182"/>
                <a:gd name="connsiteX114" fmla="*/ 12843302 w 14713665"/>
                <a:gd name="connsiteY114" fmla="*/ 17706110 h 18080182"/>
                <a:gd name="connsiteX115" fmla="*/ 13051120 w 14713665"/>
                <a:gd name="connsiteY115" fmla="*/ 17498291 h 18080182"/>
                <a:gd name="connsiteX116" fmla="*/ 13217374 w 14713665"/>
                <a:gd name="connsiteY116" fmla="*/ 17332037 h 18080182"/>
                <a:gd name="connsiteX117" fmla="*/ 13425193 w 14713665"/>
                <a:gd name="connsiteY117" fmla="*/ 17082655 h 18080182"/>
                <a:gd name="connsiteX118" fmla="*/ 13591447 w 14713665"/>
                <a:gd name="connsiteY118" fmla="*/ 16833273 h 18080182"/>
                <a:gd name="connsiteX119" fmla="*/ 13674574 w 14713665"/>
                <a:gd name="connsiteY119" fmla="*/ 16542328 h 18080182"/>
                <a:gd name="connsiteX120" fmla="*/ 13799265 w 14713665"/>
                <a:gd name="connsiteY120" fmla="*/ 16417637 h 18080182"/>
                <a:gd name="connsiteX121" fmla="*/ 13882393 w 14713665"/>
                <a:gd name="connsiteY121" fmla="*/ 16126691 h 18080182"/>
                <a:gd name="connsiteX122" fmla="*/ 13923956 w 14713665"/>
                <a:gd name="connsiteY122" fmla="*/ 15918873 h 18080182"/>
                <a:gd name="connsiteX123" fmla="*/ 14007084 w 14713665"/>
                <a:gd name="connsiteY123" fmla="*/ 15627928 h 18080182"/>
                <a:gd name="connsiteX124" fmla="*/ 14048647 w 14713665"/>
                <a:gd name="connsiteY124" fmla="*/ 15378546 h 18080182"/>
                <a:gd name="connsiteX125" fmla="*/ 14131774 w 14713665"/>
                <a:gd name="connsiteY125" fmla="*/ 14838219 h 18080182"/>
                <a:gd name="connsiteX126" fmla="*/ 14214902 w 14713665"/>
                <a:gd name="connsiteY126" fmla="*/ 14547273 h 18080182"/>
                <a:gd name="connsiteX127" fmla="*/ 14298029 w 14713665"/>
                <a:gd name="connsiteY127" fmla="*/ 13799128 h 18080182"/>
                <a:gd name="connsiteX128" fmla="*/ 14339593 w 14713665"/>
                <a:gd name="connsiteY128" fmla="*/ 13175673 h 18080182"/>
                <a:gd name="connsiteX129" fmla="*/ 14464284 w 14713665"/>
                <a:gd name="connsiteY129" fmla="*/ 11970328 h 18080182"/>
                <a:gd name="connsiteX130" fmla="*/ 14505847 w 14713665"/>
                <a:gd name="connsiteY130" fmla="*/ 11305310 h 18080182"/>
                <a:gd name="connsiteX131" fmla="*/ 14547411 w 14713665"/>
                <a:gd name="connsiteY131" fmla="*/ 10390910 h 18080182"/>
                <a:gd name="connsiteX132" fmla="*/ 14630538 w 14713665"/>
                <a:gd name="connsiteY132" fmla="*/ 9559637 h 18080182"/>
                <a:gd name="connsiteX133" fmla="*/ 14713665 w 14713665"/>
                <a:gd name="connsiteY133" fmla="*/ 7730837 h 18080182"/>
                <a:gd name="connsiteX134" fmla="*/ 14630538 w 14713665"/>
                <a:gd name="connsiteY134" fmla="*/ 5486400 h 18080182"/>
                <a:gd name="connsiteX135" fmla="*/ 14547411 w 14713665"/>
                <a:gd name="connsiteY135" fmla="*/ 5070764 h 18080182"/>
                <a:gd name="connsiteX136" fmla="*/ 14422720 w 14713665"/>
                <a:gd name="connsiteY136" fmla="*/ 4821382 h 18080182"/>
                <a:gd name="connsiteX137" fmla="*/ 14339593 w 14713665"/>
                <a:gd name="connsiteY137" fmla="*/ 4239491 h 18080182"/>
                <a:gd name="connsiteX138" fmla="*/ 14298029 w 14713665"/>
                <a:gd name="connsiteY138" fmla="*/ 4073237 h 18080182"/>
                <a:gd name="connsiteX139" fmla="*/ 14173338 w 14713665"/>
                <a:gd name="connsiteY139" fmla="*/ 3948546 h 18080182"/>
                <a:gd name="connsiteX140" fmla="*/ 14131774 w 14713665"/>
                <a:gd name="connsiteY140" fmla="*/ 3740728 h 18080182"/>
                <a:gd name="connsiteX141" fmla="*/ 13965520 w 14713665"/>
                <a:gd name="connsiteY141" fmla="*/ 3241964 h 18080182"/>
                <a:gd name="connsiteX142" fmla="*/ 13923956 w 14713665"/>
                <a:gd name="connsiteY142" fmla="*/ 3117273 h 18080182"/>
                <a:gd name="connsiteX143" fmla="*/ 13882393 w 14713665"/>
                <a:gd name="connsiteY143" fmla="*/ 2951019 h 18080182"/>
                <a:gd name="connsiteX144" fmla="*/ 13716138 w 14713665"/>
                <a:gd name="connsiteY144" fmla="*/ 2618510 h 18080182"/>
                <a:gd name="connsiteX145" fmla="*/ 13549884 w 14713665"/>
                <a:gd name="connsiteY145" fmla="*/ 2286000 h 18080182"/>
                <a:gd name="connsiteX146" fmla="*/ 13383629 w 14713665"/>
                <a:gd name="connsiteY146" fmla="*/ 2078182 h 18080182"/>
                <a:gd name="connsiteX147" fmla="*/ 13300502 w 14713665"/>
                <a:gd name="connsiteY147" fmla="*/ 1953491 h 18080182"/>
                <a:gd name="connsiteX148" fmla="*/ 13175811 w 14713665"/>
                <a:gd name="connsiteY148" fmla="*/ 1787237 h 18080182"/>
                <a:gd name="connsiteX149" fmla="*/ 13134247 w 14713665"/>
                <a:gd name="connsiteY149" fmla="*/ 1662546 h 18080182"/>
                <a:gd name="connsiteX150" fmla="*/ 13092684 w 14713665"/>
                <a:gd name="connsiteY150" fmla="*/ 1496291 h 18080182"/>
                <a:gd name="connsiteX151" fmla="*/ 12926429 w 14713665"/>
                <a:gd name="connsiteY151" fmla="*/ 1454728 h 18080182"/>
                <a:gd name="connsiteX152" fmla="*/ 12760174 w 14713665"/>
                <a:gd name="connsiteY152" fmla="*/ 1246910 h 18080182"/>
                <a:gd name="connsiteX153" fmla="*/ 12718611 w 14713665"/>
                <a:gd name="connsiteY153" fmla="*/ 1122219 h 18080182"/>
                <a:gd name="connsiteX154" fmla="*/ 12635484 w 14713665"/>
                <a:gd name="connsiteY154" fmla="*/ 1039091 h 18080182"/>
                <a:gd name="connsiteX155" fmla="*/ 12427665 w 14713665"/>
                <a:gd name="connsiteY155" fmla="*/ 831273 h 18080182"/>
                <a:gd name="connsiteX156" fmla="*/ 12219847 w 14713665"/>
                <a:gd name="connsiteY156" fmla="*/ 623455 h 18080182"/>
                <a:gd name="connsiteX157" fmla="*/ 12012029 w 14713665"/>
                <a:gd name="connsiteY157" fmla="*/ 457200 h 18080182"/>
                <a:gd name="connsiteX158" fmla="*/ 11845774 w 14713665"/>
                <a:gd name="connsiteY158" fmla="*/ 249382 h 18080182"/>
                <a:gd name="connsiteX159" fmla="*/ 11721084 w 14713665"/>
                <a:gd name="connsiteY159" fmla="*/ 207819 h 18080182"/>
                <a:gd name="connsiteX160" fmla="*/ 11513265 w 14713665"/>
                <a:gd name="connsiteY160" fmla="*/ 41564 h 18080182"/>
                <a:gd name="connsiteX161" fmla="*/ 11388574 w 14713665"/>
                <a:gd name="connsiteY161" fmla="*/ 0 h 18080182"/>
                <a:gd name="connsiteX162" fmla="*/ 11014502 w 14713665"/>
                <a:gd name="connsiteY162" fmla="*/ 124691 h 18080182"/>
                <a:gd name="connsiteX163" fmla="*/ 10889811 w 14713665"/>
                <a:gd name="connsiteY163" fmla="*/ 166255 h 18080182"/>
                <a:gd name="connsiteX164" fmla="*/ 10640429 w 14713665"/>
                <a:gd name="connsiteY164" fmla="*/ 332510 h 18080182"/>
                <a:gd name="connsiteX165" fmla="*/ 10806684 w 14713665"/>
                <a:gd name="connsiteY165" fmla="*/ 41564 h 18080182"/>
                <a:gd name="connsiteX166" fmla="*/ 11014502 w 14713665"/>
                <a:gd name="connsiteY166" fmla="*/ 249382 h 18080182"/>
                <a:gd name="connsiteX167" fmla="*/ 10889811 w 14713665"/>
                <a:gd name="connsiteY167" fmla="*/ 207819 h 18080182"/>
                <a:gd name="connsiteX168" fmla="*/ 10765120 w 14713665"/>
                <a:gd name="connsiteY168" fmla="*/ 249382 h 18080182"/>
                <a:gd name="connsiteX169" fmla="*/ 10889811 w 14713665"/>
                <a:gd name="connsiteY169" fmla="*/ 207819 h 18080182"/>
                <a:gd name="connsiteX170" fmla="*/ 10889811 w 14713665"/>
                <a:gd name="connsiteY170" fmla="*/ 83128 h 1808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14713665" h="18080182">
                  <a:moveTo>
                    <a:pt x="10889811" y="83128"/>
                  </a:moveTo>
                  <a:cubicBezTo>
                    <a:pt x="10820538" y="110837"/>
                    <a:pt x="10738640" y="117700"/>
                    <a:pt x="10681993" y="166255"/>
                  </a:cubicBezTo>
                  <a:cubicBezTo>
                    <a:pt x="10634950" y="206578"/>
                    <a:pt x="10638531" y="284911"/>
                    <a:pt x="10598865" y="332510"/>
                  </a:cubicBezTo>
                  <a:cubicBezTo>
                    <a:pt x="10566886" y="370885"/>
                    <a:pt x="10515738" y="387928"/>
                    <a:pt x="10474174" y="415637"/>
                  </a:cubicBezTo>
                  <a:cubicBezTo>
                    <a:pt x="10308886" y="663570"/>
                    <a:pt x="10470982" y="430019"/>
                    <a:pt x="10183229" y="789710"/>
                  </a:cubicBezTo>
                  <a:cubicBezTo>
                    <a:pt x="10139955" y="843803"/>
                    <a:pt x="10103620" y="903368"/>
                    <a:pt x="10058538" y="955964"/>
                  </a:cubicBezTo>
                  <a:cubicBezTo>
                    <a:pt x="10020284" y="1000593"/>
                    <a:pt x="9971477" y="1035499"/>
                    <a:pt x="9933847" y="1080655"/>
                  </a:cubicBezTo>
                  <a:cubicBezTo>
                    <a:pt x="9815844" y="1222258"/>
                    <a:pt x="9875769" y="1221860"/>
                    <a:pt x="9726029" y="1371600"/>
                  </a:cubicBezTo>
                  <a:cubicBezTo>
                    <a:pt x="9618119" y="1479510"/>
                    <a:pt x="9525214" y="1513571"/>
                    <a:pt x="9393520" y="1579419"/>
                  </a:cubicBezTo>
                  <a:cubicBezTo>
                    <a:pt x="9365811" y="1620983"/>
                    <a:pt x="9351042" y="1675075"/>
                    <a:pt x="9310393" y="1704110"/>
                  </a:cubicBezTo>
                  <a:cubicBezTo>
                    <a:pt x="9249681" y="1747476"/>
                    <a:pt x="9172433" y="1761040"/>
                    <a:pt x="9102574" y="1787237"/>
                  </a:cubicBezTo>
                  <a:cubicBezTo>
                    <a:pt x="8983321" y="1831957"/>
                    <a:pt x="8942639" y="1837611"/>
                    <a:pt x="8811629" y="1870364"/>
                  </a:cubicBezTo>
                  <a:cubicBezTo>
                    <a:pt x="8749036" y="2058142"/>
                    <a:pt x="8816435" y="1972832"/>
                    <a:pt x="8603811" y="2036619"/>
                  </a:cubicBezTo>
                  <a:cubicBezTo>
                    <a:pt x="8519883" y="2061798"/>
                    <a:pt x="8354429" y="2119746"/>
                    <a:pt x="8354429" y="2119746"/>
                  </a:cubicBezTo>
                  <a:cubicBezTo>
                    <a:pt x="8326720" y="2161310"/>
                    <a:pt x="8315982" y="2222097"/>
                    <a:pt x="8271302" y="2244437"/>
                  </a:cubicBezTo>
                  <a:cubicBezTo>
                    <a:pt x="8169116" y="2295530"/>
                    <a:pt x="7938793" y="2327564"/>
                    <a:pt x="7938793" y="2327564"/>
                  </a:cubicBezTo>
                  <a:cubicBezTo>
                    <a:pt x="7851706" y="2588822"/>
                    <a:pt x="7970461" y="2371106"/>
                    <a:pt x="7772538" y="2410691"/>
                  </a:cubicBezTo>
                  <a:cubicBezTo>
                    <a:pt x="7734112" y="2418376"/>
                    <a:pt x="7723013" y="2473658"/>
                    <a:pt x="7689411" y="2493819"/>
                  </a:cubicBezTo>
                  <a:cubicBezTo>
                    <a:pt x="7651843" y="2516360"/>
                    <a:pt x="7607681" y="2526790"/>
                    <a:pt x="7564720" y="2535382"/>
                  </a:cubicBezTo>
                  <a:cubicBezTo>
                    <a:pt x="6887245" y="2670877"/>
                    <a:pt x="7261075" y="2553471"/>
                    <a:pt x="6941265" y="2660073"/>
                  </a:cubicBezTo>
                  <a:cubicBezTo>
                    <a:pt x="6830429" y="2646219"/>
                    <a:pt x="6718653" y="2638491"/>
                    <a:pt x="6608756" y="2618510"/>
                  </a:cubicBezTo>
                  <a:cubicBezTo>
                    <a:pt x="6565651" y="2610673"/>
                    <a:pt x="6526191" y="2588982"/>
                    <a:pt x="6484065" y="2576946"/>
                  </a:cubicBezTo>
                  <a:cubicBezTo>
                    <a:pt x="6429139" y="2561253"/>
                    <a:pt x="6373229" y="2549237"/>
                    <a:pt x="6317811" y="2535382"/>
                  </a:cubicBezTo>
                  <a:cubicBezTo>
                    <a:pt x="6248538" y="2563091"/>
                    <a:pt x="6181973" y="2598879"/>
                    <a:pt x="6109993" y="2618510"/>
                  </a:cubicBezTo>
                  <a:cubicBezTo>
                    <a:pt x="6028689" y="2640684"/>
                    <a:pt x="5943248" y="2643546"/>
                    <a:pt x="5860611" y="2660073"/>
                  </a:cubicBezTo>
                  <a:cubicBezTo>
                    <a:pt x="5804596" y="2671276"/>
                    <a:pt x="5749774" y="2687782"/>
                    <a:pt x="5694356" y="2701637"/>
                  </a:cubicBezTo>
                  <a:cubicBezTo>
                    <a:pt x="5619456" y="2776537"/>
                    <a:pt x="5546241" y="2866055"/>
                    <a:pt x="5444974" y="2909455"/>
                  </a:cubicBezTo>
                  <a:cubicBezTo>
                    <a:pt x="5392469" y="2931957"/>
                    <a:pt x="5334138" y="2937164"/>
                    <a:pt x="5278720" y="2951019"/>
                  </a:cubicBezTo>
                  <a:cubicBezTo>
                    <a:pt x="5253880" y="3025537"/>
                    <a:pt x="5205389" y="3190604"/>
                    <a:pt x="5154029" y="3241964"/>
                  </a:cubicBezTo>
                  <a:cubicBezTo>
                    <a:pt x="5123049" y="3272944"/>
                    <a:pt x="5070902" y="3269673"/>
                    <a:pt x="5029338" y="3283528"/>
                  </a:cubicBezTo>
                  <a:cubicBezTo>
                    <a:pt x="5001629" y="3338946"/>
                    <a:pt x="4990023" y="3405970"/>
                    <a:pt x="4946211" y="3449782"/>
                  </a:cubicBezTo>
                  <a:cubicBezTo>
                    <a:pt x="4915231" y="3480762"/>
                    <a:pt x="4848889" y="3457135"/>
                    <a:pt x="4821520" y="3491346"/>
                  </a:cubicBezTo>
                  <a:cubicBezTo>
                    <a:pt x="4514779" y="3874771"/>
                    <a:pt x="5048783" y="3478381"/>
                    <a:pt x="4655265" y="3740728"/>
                  </a:cubicBezTo>
                  <a:cubicBezTo>
                    <a:pt x="4641411" y="3782292"/>
                    <a:pt x="4636243" y="3827851"/>
                    <a:pt x="4613702" y="3865419"/>
                  </a:cubicBezTo>
                  <a:cubicBezTo>
                    <a:pt x="4593541" y="3899021"/>
                    <a:pt x="4555054" y="3917946"/>
                    <a:pt x="4530574" y="3948546"/>
                  </a:cubicBezTo>
                  <a:cubicBezTo>
                    <a:pt x="4499368" y="3987553"/>
                    <a:pt x="4475156" y="4031673"/>
                    <a:pt x="4447447" y="4073237"/>
                  </a:cubicBezTo>
                  <a:cubicBezTo>
                    <a:pt x="4419738" y="4156364"/>
                    <a:pt x="4385572" y="4237611"/>
                    <a:pt x="4364320" y="4322619"/>
                  </a:cubicBezTo>
                  <a:cubicBezTo>
                    <a:pt x="4350465" y="4378037"/>
                    <a:pt x="4358441" y="4444267"/>
                    <a:pt x="4322756" y="4488873"/>
                  </a:cubicBezTo>
                  <a:cubicBezTo>
                    <a:pt x="4295387" y="4523084"/>
                    <a:pt x="4239629" y="4516582"/>
                    <a:pt x="4198065" y="4530437"/>
                  </a:cubicBezTo>
                  <a:cubicBezTo>
                    <a:pt x="4030511" y="4865545"/>
                    <a:pt x="4201062" y="4568253"/>
                    <a:pt x="4031811" y="4779819"/>
                  </a:cubicBezTo>
                  <a:cubicBezTo>
                    <a:pt x="4000606" y="4818826"/>
                    <a:pt x="3987691" y="4873304"/>
                    <a:pt x="3948684" y="4904510"/>
                  </a:cubicBezTo>
                  <a:cubicBezTo>
                    <a:pt x="3914473" y="4931879"/>
                    <a:pt x="3865557" y="4932219"/>
                    <a:pt x="3823993" y="4946073"/>
                  </a:cubicBezTo>
                  <a:cubicBezTo>
                    <a:pt x="3734003" y="5306029"/>
                    <a:pt x="3869747" y="4941882"/>
                    <a:pt x="3616174" y="5195455"/>
                  </a:cubicBezTo>
                  <a:cubicBezTo>
                    <a:pt x="3585194" y="5226435"/>
                    <a:pt x="3605591" y="5289166"/>
                    <a:pt x="3574611" y="5320146"/>
                  </a:cubicBezTo>
                  <a:cubicBezTo>
                    <a:pt x="3530799" y="5363958"/>
                    <a:pt x="3463774" y="5375564"/>
                    <a:pt x="3408356" y="5403273"/>
                  </a:cubicBezTo>
                  <a:cubicBezTo>
                    <a:pt x="3288690" y="5762277"/>
                    <a:pt x="3487579" y="5282489"/>
                    <a:pt x="3200538" y="5569528"/>
                  </a:cubicBezTo>
                  <a:cubicBezTo>
                    <a:pt x="3160145" y="5609920"/>
                    <a:pt x="3184520" y="5684689"/>
                    <a:pt x="3158974" y="5735782"/>
                  </a:cubicBezTo>
                  <a:cubicBezTo>
                    <a:pt x="3113330" y="5827069"/>
                    <a:pt x="3036479" y="5832032"/>
                    <a:pt x="2951156" y="5860473"/>
                  </a:cubicBezTo>
                  <a:cubicBezTo>
                    <a:pt x="2712926" y="6217820"/>
                    <a:pt x="3030139" y="5797287"/>
                    <a:pt x="2743338" y="6026728"/>
                  </a:cubicBezTo>
                  <a:cubicBezTo>
                    <a:pt x="2704331" y="6057934"/>
                    <a:pt x="2695533" y="6116097"/>
                    <a:pt x="2660211" y="6151419"/>
                  </a:cubicBezTo>
                  <a:cubicBezTo>
                    <a:pt x="2624889" y="6186741"/>
                    <a:pt x="2577084" y="6206837"/>
                    <a:pt x="2535520" y="6234546"/>
                  </a:cubicBezTo>
                  <a:cubicBezTo>
                    <a:pt x="2431047" y="6547963"/>
                    <a:pt x="2584126" y="6173787"/>
                    <a:pt x="2369265" y="6442364"/>
                  </a:cubicBezTo>
                  <a:cubicBezTo>
                    <a:pt x="2341896" y="6476575"/>
                    <a:pt x="2347295" y="6527868"/>
                    <a:pt x="2327702" y="6567055"/>
                  </a:cubicBezTo>
                  <a:cubicBezTo>
                    <a:pt x="2278887" y="6664685"/>
                    <a:pt x="2157856" y="6801189"/>
                    <a:pt x="2078320" y="6858000"/>
                  </a:cubicBezTo>
                  <a:cubicBezTo>
                    <a:pt x="2042669" y="6883465"/>
                    <a:pt x="1995193" y="6885709"/>
                    <a:pt x="1953629" y="6899564"/>
                  </a:cubicBezTo>
                  <a:cubicBezTo>
                    <a:pt x="1835977" y="7252517"/>
                    <a:pt x="2031147" y="6764979"/>
                    <a:pt x="1745811" y="7107382"/>
                  </a:cubicBezTo>
                  <a:cubicBezTo>
                    <a:pt x="1709241" y="7151266"/>
                    <a:pt x="1719940" y="7218711"/>
                    <a:pt x="1704247" y="7273637"/>
                  </a:cubicBezTo>
                  <a:cubicBezTo>
                    <a:pt x="1692211" y="7315763"/>
                    <a:pt x="1686986" y="7361874"/>
                    <a:pt x="1662684" y="7398328"/>
                  </a:cubicBezTo>
                  <a:cubicBezTo>
                    <a:pt x="1630079" y="7447236"/>
                    <a:pt x="1579557" y="7481455"/>
                    <a:pt x="1537993" y="7523019"/>
                  </a:cubicBezTo>
                  <a:cubicBezTo>
                    <a:pt x="1519157" y="7598363"/>
                    <a:pt x="1447031" y="7904927"/>
                    <a:pt x="1413302" y="7938655"/>
                  </a:cubicBezTo>
                  <a:lnTo>
                    <a:pt x="1330174" y="8021782"/>
                  </a:lnTo>
                  <a:cubicBezTo>
                    <a:pt x="1231250" y="8318554"/>
                    <a:pt x="1319955" y="8222559"/>
                    <a:pt x="1122356" y="8354291"/>
                  </a:cubicBezTo>
                  <a:cubicBezTo>
                    <a:pt x="1099121" y="8447232"/>
                    <a:pt x="1038145" y="8709208"/>
                    <a:pt x="997665" y="8769928"/>
                  </a:cubicBezTo>
                  <a:lnTo>
                    <a:pt x="914538" y="8894619"/>
                  </a:lnTo>
                  <a:cubicBezTo>
                    <a:pt x="820448" y="9270976"/>
                    <a:pt x="954148" y="8815397"/>
                    <a:pt x="706720" y="9310255"/>
                  </a:cubicBezTo>
                  <a:cubicBezTo>
                    <a:pt x="679011" y="9365673"/>
                    <a:pt x="663258" y="9428911"/>
                    <a:pt x="623593" y="9476510"/>
                  </a:cubicBezTo>
                  <a:cubicBezTo>
                    <a:pt x="591614" y="9514885"/>
                    <a:pt x="540466" y="9531928"/>
                    <a:pt x="498902" y="9559637"/>
                  </a:cubicBezTo>
                  <a:lnTo>
                    <a:pt x="415774" y="9809019"/>
                  </a:lnTo>
                  <a:cubicBezTo>
                    <a:pt x="401919" y="9850583"/>
                    <a:pt x="393804" y="9894523"/>
                    <a:pt x="374211" y="9933710"/>
                  </a:cubicBezTo>
                  <a:cubicBezTo>
                    <a:pt x="300321" y="10081490"/>
                    <a:pt x="290291" y="10081957"/>
                    <a:pt x="249520" y="10224655"/>
                  </a:cubicBezTo>
                  <a:cubicBezTo>
                    <a:pt x="203785" y="10384728"/>
                    <a:pt x="203128" y="10427297"/>
                    <a:pt x="166393" y="10598728"/>
                  </a:cubicBezTo>
                  <a:cubicBezTo>
                    <a:pt x="139629" y="10723625"/>
                    <a:pt x="110974" y="10848109"/>
                    <a:pt x="83265" y="10972800"/>
                  </a:cubicBezTo>
                  <a:cubicBezTo>
                    <a:pt x="69411" y="11263746"/>
                    <a:pt x="63219" y="11555157"/>
                    <a:pt x="41702" y="11845637"/>
                  </a:cubicBezTo>
                  <a:cubicBezTo>
                    <a:pt x="35477" y="11929681"/>
                    <a:pt x="-2579" y="12010789"/>
                    <a:pt x="138" y="12095019"/>
                  </a:cubicBezTo>
                  <a:cubicBezTo>
                    <a:pt x="11341" y="12442309"/>
                    <a:pt x="46248" y="12788617"/>
                    <a:pt x="83265" y="13134110"/>
                  </a:cubicBezTo>
                  <a:cubicBezTo>
                    <a:pt x="87932" y="13177672"/>
                    <a:pt x="112793" y="13216674"/>
                    <a:pt x="124829" y="13258800"/>
                  </a:cubicBezTo>
                  <a:cubicBezTo>
                    <a:pt x="140522" y="13313726"/>
                    <a:pt x="152538" y="13369637"/>
                    <a:pt x="166393" y="13425055"/>
                  </a:cubicBezTo>
                  <a:cubicBezTo>
                    <a:pt x="180247" y="13771419"/>
                    <a:pt x="171027" y="14119478"/>
                    <a:pt x="207956" y="14464146"/>
                  </a:cubicBezTo>
                  <a:cubicBezTo>
                    <a:pt x="213278" y="14513815"/>
                    <a:pt x="268744" y="14544157"/>
                    <a:pt x="291084" y="14588837"/>
                  </a:cubicBezTo>
                  <a:cubicBezTo>
                    <a:pt x="310677" y="14628024"/>
                    <a:pt x="320611" y="14671402"/>
                    <a:pt x="332647" y="14713528"/>
                  </a:cubicBezTo>
                  <a:cubicBezTo>
                    <a:pt x="348340" y="14768454"/>
                    <a:pt x="345870" y="14830185"/>
                    <a:pt x="374211" y="14879782"/>
                  </a:cubicBezTo>
                  <a:cubicBezTo>
                    <a:pt x="403374" y="14930817"/>
                    <a:pt x="457338" y="14962909"/>
                    <a:pt x="498902" y="15004473"/>
                  </a:cubicBezTo>
                  <a:cubicBezTo>
                    <a:pt x="499262" y="15005913"/>
                    <a:pt x="562152" y="15275542"/>
                    <a:pt x="582029" y="15295419"/>
                  </a:cubicBezTo>
                  <a:cubicBezTo>
                    <a:pt x="613009" y="15326399"/>
                    <a:pt x="665156" y="15323128"/>
                    <a:pt x="706720" y="15336982"/>
                  </a:cubicBezTo>
                  <a:cubicBezTo>
                    <a:pt x="720575" y="15392400"/>
                    <a:pt x="725782" y="15450732"/>
                    <a:pt x="748284" y="15503237"/>
                  </a:cubicBezTo>
                  <a:cubicBezTo>
                    <a:pt x="806963" y="15640154"/>
                    <a:pt x="842005" y="15629557"/>
                    <a:pt x="956102" y="15711055"/>
                  </a:cubicBezTo>
                  <a:cubicBezTo>
                    <a:pt x="1012471" y="15751319"/>
                    <a:pt x="1066938" y="15794182"/>
                    <a:pt x="1122356" y="15835746"/>
                  </a:cubicBezTo>
                  <a:cubicBezTo>
                    <a:pt x="1136211" y="15877310"/>
                    <a:pt x="1151884" y="15918311"/>
                    <a:pt x="1163920" y="15960437"/>
                  </a:cubicBezTo>
                  <a:cubicBezTo>
                    <a:pt x="1179613" y="16015363"/>
                    <a:pt x="1173798" y="16079161"/>
                    <a:pt x="1205484" y="16126691"/>
                  </a:cubicBezTo>
                  <a:cubicBezTo>
                    <a:pt x="1233193" y="16168255"/>
                    <a:pt x="1288611" y="16182110"/>
                    <a:pt x="1330174" y="16209819"/>
                  </a:cubicBezTo>
                  <a:cubicBezTo>
                    <a:pt x="1425474" y="16495717"/>
                    <a:pt x="1286361" y="16157242"/>
                    <a:pt x="1537993" y="16459200"/>
                  </a:cubicBezTo>
                  <a:cubicBezTo>
                    <a:pt x="1756413" y="16721304"/>
                    <a:pt x="1317963" y="16453094"/>
                    <a:pt x="1745811" y="16667019"/>
                  </a:cubicBezTo>
                  <a:cubicBezTo>
                    <a:pt x="1817991" y="16883562"/>
                    <a:pt x="1740093" y="16711826"/>
                    <a:pt x="1870502" y="16874837"/>
                  </a:cubicBezTo>
                  <a:cubicBezTo>
                    <a:pt x="1901708" y="16913844"/>
                    <a:pt x="1911269" y="16973053"/>
                    <a:pt x="1953629" y="16999528"/>
                  </a:cubicBezTo>
                  <a:cubicBezTo>
                    <a:pt x="2027934" y="17045969"/>
                    <a:pt x="2121654" y="17050112"/>
                    <a:pt x="2203011" y="17082655"/>
                  </a:cubicBezTo>
                  <a:cubicBezTo>
                    <a:pt x="2272284" y="17110364"/>
                    <a:pt x="2339367" y="17144343"/>
                    <a:pt x="2410829" y="17165782"/>
                  </a:cubicBezTo>
                  <a:cubicBezTo>
                    <a:pt x="2478494" y="17186082"/>
                    <a:pt x="2549142" y="17194709"/>
                    <a:pt x="2618647" y="17207346"/>
                  </a:cubicBezTo>
                  <a:cubicBezTo>
                    <a:pt x="3094746" y="17293910"/>
                    <a:pt x="2993282" y="17254874"/>
                    <a:pt x="3740865" y="17290473"/>
                  </a:cubicBezTo>
                  <a:cubicBezTo>
                    <a:pt x="3837847" y="17318182"/>
                    <a:pt x="3933531" y="17350920"/>
                    <a:pt x="4031811" y="17373600"/>
                  </a:cubicBezTo>
                  <a:cubicBezTo>
                    <a:pt x="4308975" y="17437561"/>
                    <a:pt x="4636193" y="17438831"/>
                    <a:pt x="4904647" y="17456728"/>
                  </a:cubicBezTo>
                  <a:cubicBezTo>
                    <a:pt x="4960065" y="17470582"/>
                    <a:pt x="5019809" y="17472744"/>
                    <a:pt x="5070902" y="17498291"/>
                  </a:cubicBezTo>
                  <a:cubicBezTo>
                    <a:pt x="5105952" y="17515816"/>
                    <a:pt x="5118979" y="17563894"/>
                    <a:pt x="5154029" y="17581419"/>
                  </a:cubicBezTo>
                  <a:cubicBezTo>
                    <a:pt x="5232402" y="17620606"/>
                    <a:pt x="5320284" y="17636837"/>
                    <a:pt x="5403411" y="17664546"/>
                  </a:cubicBezTo>
                  <a:lnTo>
                    <a:pt x="5528102" y="17706110"/>
                  </a:lnTo>
                  <a:cubicBezTo>
                    <a:pt x="5955978" y="17691356"/>
                    <a:pt x="6884374" y="17620428"/>
                    <a:pt x="7398465" y="17706110"/>
                  </a:cubicBezTo>
                  <a:cubicBezTo>
                    <a:pt x="7437119" y="17712552"/>
                    <a:pt x="7447991" y="17769076"/>
                    <a:pt x="7481593" y="17789237"/>
                  </a:cubicBezTo>
                  <a:cubicBezTo>
                    <a:pt x="7515873" y="17809805"/>
                    <a:pt x="7752319" y="17871100"/>
                    <a:pt x="7772538" y="17872364"/>
                  </a:cubicBezTo>
                  <a:cubicBezTo>
                    <a:pt x="8159957" y="17896578"/>
                    <a:pt x="8548393" y="17900073"/>
                    <a:pt x="8936320" y="17913928"/>
                  </a:cubicBezTo>
                  <a:cubicBezTo>
                    <a:pt x="8991738" y="17941637"/>
                    <a:pt x="9044560" y="17975300"/>
                    <a:pt x="9102574" y="17997055"/>
                  </a:cubicBezTo>
                  <a:cubicBezTo>
                    <a:pt x="9169662" y="18022213"/>
                    <a:pt x="9420210" y="18068895"/>
                    <a:pt x="9476647" y="18080182"/>
                  </a:cubicBezTo>
                  <a:cubicBezTo>
                    <a:pt x="10901084" y="17998786"/>
                    <a:pt x="10852288" y="17958175"/>
                    <a:pt x="12219847" y="18038619"/>
                  </a:cubicBezTo>
                  <a:cubicBezTo>
                    <a:pt x="12263583" y="18041192"/>
                    <a:pt x="12302974" y="18066328"/>
                    <a:pt x="12344538" y="18080182"/>
                  </a:cubicBezTo>
                  <a:cubicBezTo>
                    <a:pt x="12413811" y="18052473"/>
                    <a:pt x="12487577" y="18034071"/>
                    <a:pt x="12552356" y="17997055"/>
                  </a:cubicBezTo>
                  <a:cubicBezTo>
                    <a:pt x="12871860" y="17814482"/>
                    <a:pt x="12368670" y="18002868"/>
                    <a:pt x="12760174" y="17872364"/>
                  </a:cubicBezTo>
                  <a:cubicBezTo>
                    <a:pt x="12787883" y="17816946"/>
                    <a:pt x="12805263" y="17755018"/>
                    <a:pt x="12843302" y="17706110"/>
                  </a:cubicBezTo>
                  <a:cubicBezTo>
                    <a:pt x="12903448" y="17628780"/>
                    <a:pt x="13051120" y="17498291"/>
                    <a:pt x="13051120" y="17498291"/>
                  </a:cubicBezTo>
                  <a:cubicBezTo>
                    <a:pt x="13161958" y="17165780"/>
                    <a:pt x="12995701" y="17553710"/>
                    <a:pt x="13217374" y="17332037"/>
                  </a:cubicBezTo>
                  <a:cubicBezTo>
                    <a:pt x="13639239" y="16910172"/>
                    <a:pt x="12993862" y="17370208"/>
                    <a:pt x="13425193" y="17082655"/>
                  </a:cubicBezTo>
                  <a:cubicBezTo>
                    <a:pt x="13524019" y="16786173"/>
                    <a:pt x="13383888" y="17144611"/>
                    <a:pt x="13591447" y="16833273"/>
                  </a:cubicBezTo>
                  <a:cubicBezTo>
                    <a:pt x="13653563" y="16740098"/>
                    <a:pt x="13619141" y="16639336"/>
                    <a:pt x="13674574" y="16542328"/>
                  </a:cubicBezTo>
                  <a:cubicBezTo>
                    <a:pt x="13703737" y="16491293"/>
                    <a:pt x="13757701" y="16459201"/>
                    <a:pt x="13799265" y="16417637"/>
                  </a:cubicBezTo>
                  <a:cubicBezTo>
                    <a:pt x="13845550" y="16278783"/>
                    <a:pt x="13847601" y="16283257"/>
                    <a:pt x="13882393" y="16126691"/>
                  </a:cubicBezTo>
                  <a:cubicBezTo>
                    <a:pt x="13897718" y="16057729"/>
                    <a:pt x="13906822" y="15987408"/>
                    <a:pt x="13923956" y="15918873"/>
                  </a:cubicBezTo>
                  <a:cubicBezTo>
                    <a:pt x="13948419" y="15821022"/>
                    <a:pt x="13984404" y="15726208"/>
                    <a:pt x="14007084" y="15627928"/>
                  </a:cubicBezTo>
                  <a:cubicBezTo>
                    <a:pt x="14026034" y="15545812"/>
                    <a:pt x="14035833" y="15461840"/>
                    <a:pt x="14048647" y="15378546"/>
                  </a:cubicBezTo>
                  <a:cubicBezTo>
                    <a:pt x="14062899" y="15285905"/>
                    <a:pt x="14107852" y="14941880"/>
                    <a:pt x="14131774" y="14838219"/>
                  </a:cubicBezTo>
                  <a:cubicBezTo>
                    <a:pt x="14154454" y="14739939"/>
                    <a:pt x="14187193" y="14644255"/>
                    <a:pt x="14214902" y="14547273"/>
                  </a:cubicBezTo>
                  <a:cubicBezTo>
                    <a:pt x="14267344" y="14180176"/>
                    <a:pt x="14264407" y="14236209"/>
                    <a:pt x="14298029" y="13799128"/>
                  </a:cubicBezTo>
                  <a:cubicBezTo>
                    <a:pt x="14314003" y="13591462"/>
                    <a:pt x="14320152" y="13383043"/>
                    <a:pt x="14339593" y="13175673"/>
                  </a:cubicBezTo>
                  <a:cubicBezTo>
                    <a:pt x="14456662" y="11926934"/>
                    <a:pt x="14392860" y="12970260"/>
                    <a:pt x="14464284" y="11970328"/>
                  </a:cubicBezTo>
                  <a:cubicBezTo>
                    <a:pt x="14480108" y="11748787"/>
                    <a:pt x="14494173" y="11527108"/>
                    <a:pt x="14505847" y="11305310"/>
                  </a:cubicBezTo>
                  <a:cubicBezTo>
                    <a:pt x="14521883" y="11000617"/>
                    <a:pt x="14525672" y="10695249"/>
                    <a:pt x="14547411" y="10390910"/>
                  </a:cubicBezTo>
                  <a:cubicBezTo>
                    <a:pt x="14567251" y="10113145"/>
                    <a:pt x="14608621" y="9837246"/>
                    <a:pt x="14630538" y="9559637"/>
                  </a:cubicBezTo>
                  <a:cubicBezTo>
                    <a:pt x="14667476" y="9091762"/>
                    <a:pt x="14698040" y="8137082"/>
                    <a:pt x="14713665" y="7730837"/>
                  </a:cubicBezTo>
                  <a:cubicBezTo>
                    <a:pt x="14685956" y="6982691"/>
                    <a:pt x="14677238" y="6233601"/>
                    <a:pt x="14630538" y="5486400"/>
                  </a:cubicBezTo>
                  <a:cubicBezTo>
                    <a:pt x="14621725" y="5345386"/>
                    <a:pt x="14610597" y="5197137"/>
                    <a:pt x="14547411" y="5070764"/>
                  </a:cubicBezTo>
                  <a:lnTo>
                    <a:pt x="14422720" y="4821382"/>
                  </a:lnTo>
                  <a:cubicBezTo>
                    <a:pt x="14397182" y="4617078"/>
                    <a:pt x="14379541" y="4439233"/>
                    <a:pt x="14339593" y="4239491"/>
                  </a:cubicBezTo>
                  <a:cubicBezTo>
                    <a:pt x="14328390" y="4183477"/>
                    <a:pt x="14326370" y="4122834"/>
                    <a:pt x="14298029" y="4073237"/>
                  </a:cubicBezTo>
                  <a:cubicBezTo>
                    <a:pt x="14268866" y="4022202"/>
                    <a:pt x="14214902" y="3990110"/>
                    <a:pt x="14173338" y="3948546"/>
                  </a:cubicBezTo>
                  <a:cubicBezTo>
                    <a:pt x="14159483" y="3879273"/>
                    <a:pt x="14151181" y="3808654"/>
                    <a:pt x="14131774" y="3740728"/>
                  </a:cubicBezTo>
                  <a:cubicBezTo>
                    <a:pt x="14131761" y="3740681"/>
                    <a:pt x="14002471" y="3352816"/>
                    <a:pt x="13965520" y="3241964"/>
                  </a:cubicBezTo>
                  <a:cubicBezTo>
                    <a:pt x="13951665" y="3200400"/>
                    <a:pt x="13934582" y="3159777"/>
                    <a:pt x="13923956" y="3117273"/>
                  </a:cubicBezTo>
                  <a:cubicBezTo>
                    <a:pt x="13910102" y="3061855"/>
                    <a:pt x="13904364" y="3003748"/>
                    <a:pt x="13882393" y="2951019"/>
                  </a:cubicBezTo>
                  <a:cubicBezTo>
                    <a:pt x="13834732" y="2836632"/>
                    <a:pt x="13716138" y="2618510"/>
                    <a:pt x="13716138" y="2618510"/>
                  </a:cubicBezTo>
                  <a:cubicBezTo>
                    <a:pt x="13633061" y="2203129"/>
                    <a:pt x="13749476" y="2585388"/>
                    <a:pt x="13549884" y="2286000"/>
                  </a:cubicBezTo>
                  <a:cubicBezTo>
                    <a:pt x="13389276" y="2045088"/>
                    <a:pt x="13662494" y="2264094"/>
                    <a:pt x="13383629" y="2078182"/>
                  </a:cubicBezTo>
                  <a:cubicBezTo>
                    <a:pt x="13355920" y="2036618"/>
                    <a:pt x="13329537" y="1994140"/>
                    <a:pt x="13300502" y="1953491"/>
                  </a:cubicBezTo>
                  <a:cubicBezTo>
                    <a:pt x="13260238" y="1897122"/>
                    <a:pt x="13210180" y="1847382"/>
                    <a:pt x="13175811" y="1787237"/>
                  </a:cubicBezTo>
                  <a:cubicBezTo>
                    <a:pt x="13154074" y="1749198"/>
                    <a:pt x="13146283" y="1704672"/>
                    <a:pt x="13134247" y="1662546"/>
                  </a:cubicBezTo>
                  <a:cubicBezTo>
                    <a:pt x="13118554" y="1607620"/>
                    <a:pt x="13133077" y="1536684"/>
                    <a:pt x="13092684" y="1496291"/>
                  </a:cubicBezTo>
                  <a:cubicBezTo>
                    <a:pt x="13052291" y="1455898"/>
                    <a:pt x="12981847" y="1468582"/>
                    <a:pt x="12926429" y="1454728"/>
                  </a:cubicBezTo>
                  <a:cubicBezTo>
                    <a:pt x="12822408" y="1038646"/>
                    <a:pt x="12978810" y="1465546"/>
                    <a:pt x="12760174" y="1246910"/>
                  </a:cubicBezTo>
                  <a:cubicBezTo>
                    <a:pt x="12729194" y="1215930"/>
                    <a:pt x="12741152" y="1159787"/>
                    <a:pt x="12718611" y="1122219"/>
                  </a:cubicBezTo>
                  <a:cubicBezTo>
                    <a:pt x="12698450" y="1088617"/>
                    <a:pt x="12659964" y="1069691"/>
                    <a:pt x="12635484" y="1039091"/>
                  </a:cubicBezTo>
                  <a:cubicBezTo>
                    <a:pt x="12477148" y="841171"/>
                    <a:pt x="12641418" y="973775"/>
                    <a:pt x="12427665" y="831273"/>
                  </a:cubicBezTo>
                  <a:cubicBezTo>
                    <a:pt x="12205993" y="498764"/>
                    <a:pt x="12496938" y="900546"/>
                    <a:pt x="12219847" y="623455"/>
                  </a:cubicBezTo>
                  <a:cubicBezTo>
                    <a:pt x="12031844" y="435452"/>
                    <a:pt x="12254777" y="538117"/>
                    <a:pt x="12012029" y="457200"/>
                  </a:cubicBezTo>
                  <a:cubicBezTo>
                    <a:pt x="11974273" y="400566"/>
                    <a:pt x="11911579" y="288865"/>
                    <a:pt x="11845774" y="249382"/>
                  </a:cubicBezTo>
                  <a:cubicBezTo>
                    <a:pt x="11808206" y="226841"/>
                    <a:pt x="11762647" y="221673"/>
                    <a:pt x="11721084" y="207819"/>
                  </a:cubicBezTo>
                  <a:cubicBezTo>
                    <a:pt x="11643765" y="130500"/>
                    <a:pt x="11618130" y="93997"/>
                    <a:pt x="11513265" y="41564"/>
                  </a:cubicBezTo>
                  <a:cubicBezTo>
                    <a:pt x="11474078" y="21971"/>
                    <a:pt x="11430138" y="13855"/>
                    <a:pt x="11388574" y="0"/>
                  </a:cubicBezTo>
                  <a:lnTo>
                    <a:pt x="11014502" y="124691"/>
                  </a:lnTo>
                  <a:cubicBezTo>
                    <a:pt x="10972938" y="138546"/>
                    <a:pt x="10926265" y="141952"/>
                    <a:pt x="10889811" y="166255"/>
                  </a:cubicBezTo>
                  <a:lnTo>
                    <a:pt x="10640429" y="332510"/>
                  </a:lnTo>
                  <a:cubicBezTo>
                    <a:pt x="10641505" y="327130"/>
                    <a:pt x="10658769" y="-13904"/>
                    <a:pt x="10806684" y="41564"/>
                  </a:cubicBezTo>
                  <a:cubicBezTo>
                    <a:pt x="10898413" y="75962"/>
                    <a:pt x="11107441" y="280361"/>
                    <a:pt x="11014502" y="249382"/>
                  </a:cubicBezTo>
                  <a:lnTo>
                    <a:pt x="10889811" y="207819"/>
                  </a:lnTo>
                  <a:lnTo>
                    <a:pt x="10765120" y="249382"/>
                  </a:lnTo>
                  <a:cubicBezTo>
                    <a:pt x="10806684" y="235528"/>
                    <a:pt x="10858831" y="238799"/>
                    <a:pt x="10889811" y="207819"/>
                  </a:cubicBezTo>
                  <a:lnTo>
                    <a:pt x="10889811" y="8312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06107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F6AD88C-464E-4B37-AE4E-E4E513BD9D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5" t="1373" r="760" b="81054"/>
          <a:stretch/>
        </p:blipFill>
        <p:spPr>
          <a:xfrm>
            <a:off x="0" y="7013782"/>
            <a:ext cx="42803763" cy="169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4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4765DB0F-A2D4-48FC-822E-17D8E128544D}"/>
              </a:ext>
            </a:extLst>
          </p:cNvPr>
          <p:cNvGrpSpPr/>
          <p:nvPr/>
        </p:nvGrpSpPr>
        <p:grpSpPr>
          <a:xfrm>
            <a:off x="13109933" y="-72858"/>
            <a:ext cx="16583895" cy="30420927"/>
            <a:chOff x="9144000" y="-31294"/>
            <a:chExt cx="16583895" cy="30420927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F6AD88C-464E-4B37-AE4E-E4E513BD9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03" t="18534" b="18178"/>
            <a:stretch/>
          </p:blipFill>
          <p:spPr>
            <a:xfrm>
              <a:off x="10099967" y="-31294"/>
              <a:ext cx="15627928" cy="30420927"/>
            </a:xfrm>
            <a:prstGeom prst="rect">
              <a:avLst/>
            </a:prstGeom>
          </p:spPr>
        </p:pic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6119BB03-948C-4E55-94F7-FB98FC22B116}"/>
                </a:ext>
              </a:extLst>
            </p:cNvPr>
            <p:cNvSpPr/>
            <p:nvPr/>
          </p:nvSpPr>
          <p:spPr>
            <a:xfrm>
              <a:off x="9144000" y="22901564"/>
              <a:ext cx="1413164" cy="3366654"/>
            </a:xfrm>
            <a:custGeom>
              <a:avLst/>
              <a:gdLst>
                <a:gd name="connsiteX0" fmla="*/ 540327 w 1413164"/>
                <a:gd name="connsiteY0" fmla="*/ 0 h 3366654"/>
                <a:gd name="connsiteX1" fmla="*/ 1413164 w 1413164"/>
                <a:gd name="connsiteY1" fmla="*/ 789709 h 3366654"/>
                <a:gd name="connsiteX2" fmla="*/ 1080655 w 1413164"/>
                <a:gd name="connsiteY2" fmla="*/ 2826327 h 3366654"/>
                <a:gd name="connsiteX3" fmla="*/ 0 w 1413164"/>
                <a:gd name="connsiteY3" fmla="*/ 3366654 h 3366654"/>
                <a:gd name="connsiteX4" fmla="*/ 540327 w 1413164"/>
                <a:gd name="connsiteY4" fmla="*/ 0 h 336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164" h="3366654">
                  <a:moveTo>
                    <a:pt x="540327" y="0"/>
                  </a:moveTo>
                  <a:lnTo>
                    <a:pt x="1413164" y="789709"/>
                  </a:lnTo>
                  <a:lnTo>
                    <a:pt x="1080655" y="2826327"/>
                  </a:lnTo>
                  <a:lnTo>
                    <a:pt x="0" y="3366654"/>
                  </a:lnTo>
                  <a:lnTo>
                    <a:pt x="540327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862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7E254-4A71-45B2-9353-C5329653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065A5E-AAFA-4442-AEB7-F8E0132FD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A167BEB-5429-439C-9308-C3ED97B040D8}"/>
              </a:ext>
            </a:extLst>
          </p:cNvPr>
          <p:cNvGrpSpPr/>
          <p:nvPr/>
        </p:nvGrpSpPr>
        <p:grpSpPr>
          <a:xfrm>
            <a:off x="-1251894" y="-969657"/>
            <a:ext cx="42773969" cy="31200451"/>
            <a:chOff x="-1251894" y="-969657"/>
            <a:chExt cx="42773969" cy="31200451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F6AD88C-464E-4B37-AE4E-E4E513BD9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06" t="13317" r="56110" b="59501"/>
            <a:stretch/>
          </p:blipFill>
          <p:spPr>
            <a:xfrm>
              <a:off x="2511208" y="-55464"/>
              <a:ext cx="37781345" cy="30286258"/>
            </a:xfrm>
            <a:prstGeom prst="rect">
              <a:avLst/>
            </a:prstGeom>
          </p:spPr>
        </p:pic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4CD78029-8A82-4C6B-992D-2D3A46B5B996}"/>
                </a:ext>
              </a:extLst>
            </p:cNvPr>
            <p:cNvGrpSpPr/>
            <p:nvPr/>
          </p:nvGrpSpPr>
          <p:grpSpPr>
            <a:xfrm>
              <a:off x="-1251894" y="-969657"/>
              <a:ext cx="42773969" cy="21418966"/>
              <a:chOff x="-1251894" y="-969657"/>
              <a:chExt cx="42773969" cy="21418966"/>
            </a:xfrm>
          </p:grpSpPr>
          <p:sp>
            <p:nvSpPr>
              <p:cNvPr id="4" name="Forme libre : forme 3">
                <a:extLst>
                  <a:ext uri="{FF2B5EF4-FFF2-40B4-BE49-F238E27FC236}">
                    <a16:creationId xmlns:a16="http://schemas.microsoft.com/office/drawing/2014/main" id="{56E37170-5ECA-41B4-BF80-3198423E697B}"/>
                  </a:ext>
                </a:extLst>
              </p:cNvPr>
              <p:cNvSpPr/>
              <p:nvPr/>
            </p:nvSpPr>
            <p:spPr>
              <a:xfrm>
                <a:off x="-1251894" y="-969657"/>
                <a:ext cx="9398369" cy="21418966"/>
              </a:xfrm>
              <a:custGeom>
                <a:avLst/>
                <a:gdLst>
                  <a:gd name="connsiteX0" fmla="*/ 794696 w 9398369"/>
                  <a:gd name="connsiteY0" fmla="*/ 2382821 h 21418966"/>
                  <a:gd name="connsiteX1" fmla="*/ 919387 w 9398369"/>
                  <a:gd name="connsiteY1" fmla="*/ 2175002 h 21418966"/>
                  <a:gd name="connsiteX2" fmla="*/ 1085642 w 9398369"/>
                  <a:gd name="connsiteY2" fmla="*/ 2050312 h 21418966"/>
                  <a:gd name="connsiteX3" fmla="*/ 1293460 w 9398369"/>
                  <a:gd name="connsiteY3" fmla="*/ 1842493 h 21418966"/>
                  <a:gd name="connsiteX4" fmla="*/ 1418151 w 9398369"/>
                  <a:gd name="connsiteY4" fmla="*/ 1676239 h 21418966"/>
                  <a:gd name="connsiteX5" fmla="*/ 1501278 w 9398369"/>
                  <a:gd name="connsiteY5" fmla="*/ 1551548 h 21418966"/>
                  <a:gd name="connsiteX6" fmla="*/ 1625969 w 9398369"/>
                  <a:gd name="connsiteY6" fmla="*/ 1468421 h 21418966"/>
                  <a:gd name="connsiteX7" fmla="*/ 1833787 w 9398369"/>
                  <a:gd name="connsiteY7" fmla="*/ 1260602 h 21418966"/>
                  <a:gd name="connsiteX8" fmla="*/ 1916914 w 9398369"/>
                  <a:gd name="connsiteY8" fmla="*/ 1135912 h 21418966"/>
                  <a:gd name="connsiteX9" fmla="*/ 2041605 w 9398369"/>
                  <a:gd name="connsiteY9" fmla="*/ 1094348 h 21418966"/>
                  <a:gd name="connsiteX10" fmla="*/ 2249423 w 9398369"/>
                  <a:gd name="connsiteY10" fmla="*/ 1011221 h 21418966"/>
                  <a:gd name="connsiteX11" fmla="*/ 2332551 w 9398369"/>
                  <a:gd name="connsiteY11" fmla="*/ 928093 h 21418966"/>
                  <a:gd name="connsiteX12" fmla="*/ 2872878 w 9398369"/>
                  <a:gd name="connsiteY12" fmla="*/ 803402 h 21418966"/>
                  <a:gd name="connsiteX13" fmla="*/ 3039133 w 9398369"/>
                  <a:gd name="connsiteY13" fmla="*/ 720275 h 21418966"/>
                  <a:gd name="connsiteX14" fmla="*/ 3246951 w 9398369"/>
                  <a:gd name="connsiteY14" fmla="*/ 678712 h 21418966"/>
                  <a:gd name="connsiteX15" fmla="*/ 3621023 w 9398369"/>
                  <a:gd name="connsiteY15" fmla="*/ 595584 h 21418966"/>
                  <a:gd name="connsiteX16" fmla="*/ 4119787 w 9398369"/>
                  <a:gd name="connsiteY16" fmla="*/ 470893 h 21418966"/>
                  <a:gd name="connsiteX17" fmla="*/ 4244478 w 9398369"/>
                  <a:gd name="connsiteY17" fmla="*/ 429330 h 21418966"/>
                  <a:gd name="connsiteX18" fmla="*/ 4410733 w 9398369"/>
                  <a:gd name="connsiteY18" fmla="*/ 387766 h 21418966"/>
                  <a:gd name="connsiteX19" fmla="*/ 5075751 w 9398369"/>
                  <a:gd name="connsiteY19" fmla="*/ 263075 h 21418966"/>
                  <a:gd name="connsiteX20" fmla="*/ 5782333 w 9398369"/>
                  <a:gd name="connsiteY20" fmla="*/ 179948 h 21418966"/>
                  <a:gd name="connsiteX21" fmla="*/ 7153933 w 9398369"/>
                  <a:gd name="connsiteY21" fmla="*/ 138384 h 21418966"/>
                  <a:gd name="connsiteX22" fmla="*/ 7237060 w 9398369"/>
                  <a:gd name="connsiteY22" fmla="*/ 221512 h 21418966"/>
                  <a:gd name="connsiteX23" fmla="*/ 7528005 w 9398369"/>
                  <a:gd name="connsiteY23" fmla="*/ 387766 h 21418966"/>
                  <a:gd name="connsiteX24" fmla="*/ 7611133 w 9398369"/>
                  <a:gd name="connsiteY24" fmla="*/ 512457 h 21418966"/>
                  <a:gd name="connsiteX25" fmla="*/ 7735823 w 9398369"/>
                  <a:gd name="connsiteY25" fmla="*/ 554021 h 21418966"/>
                  <a:gd name="connsiteX26" fmla="*/ 7943642 w 9398369"/>
                  <a:gd name="connsiteY26" fmla="*/ 637148 h 21418966"/>
                  <a:gd name="connsiteX27" fmla="*/ 8068333 w 9398369"/>
                  <a:gd name="connsiteY27" fmla="*/ 803402 h 21418966"/>
                  <a:gd name="connsiteX28" fmla="*/ 8193023 w 9398369"/>
                  <a:gd name="connsiteY28" fmla="*/ 844966 h 21418966"/>
                  <a:gd name="connsiteX29" fmla="*/ 8359278 w 9398369"/>
                  <a:gd name="connsiteY29" fmla="*/ 1011221 h 21418966"/>
                  <a:gd name="connsiteX30" fmla="*/ 8650223 w 9398369"/>
                  <a:gd name="connsiteY30" fmla="*/ 1343730 h 21418966"/>
                  <a:gd name="connsiteX31" fmla="*/ 8691787 w 9398369"/>
                  <a:gd name="connsiteY31" fmla="*/ 1468421 h 21418966"/>
                  <a:gd name="connsiteX32" fmla="*/ 8774914 w 9398369"/>
                  <a:gd name="connsiteY32" fmla="*/ 1593112 h 21418966"/>
                  <a:gd name="connsiteX33" fmla="*/ 8899605 w 9398369"/>
                  <a:gd name="connsiteY33" fmla="*/ 2008748 h 21418966"/>
                  <a:gd name="connsiteX34" fmla="*/ 9024296 w 9398369"/>
                  <a:gd name="connsiteY34" fmla="*/ 2299693 h 21418966"/>
                  <a:gd name="connsiteX35" fmla="*/ 9107423 w 9398369"/>
                  <a:gd name="connsiteY35" fmla="*/ 2590639 h 21418966"/>
                  <a:gd name="connsiteX36" fmla="*/ 9232114 w 9398369"/>
                  <a:gd name="connsiteY36" fmla="*/ 2798457 h 21418966"/>
                  <a:gd name="connsiteX37" fmla="*/ 9273678 w 9398369"/>
                  <a:gd name="connsiteY37" fmla="*/ 3006275 h 21418966"/>
                  <a:gd name="connsiteX38" fmla="*/ 9315242 w 9398369"/>
                  <a:gd name="connsiteY38" fmla="*/ 3255657 h 21418966"/>
                  <a:gd name="connsiteX39" fmla="*/ 9398369 w 9398369"/>
                  <a:gd name="connsiteY39" fmla="*/ 3546602 h 21418966"/>
                  <a:gd name="connsiteX40" fmla="*/ 9315242 w 9398369"/>
                  <a:gd name="connsiteY40" fmla="*/ 5749475 h 21418966"/>
                  <a:gd name="connsiteX41" fmla="*/ 9273678 w 9398369"/>
                  <a:gd name="connsiteY41" fmla="*/ 6123548 h 21418966"/>
                  <a:gd name="connsiteX42" fmla="*/ 9190551 w 9398369"/>
                  <a:gd name="connsiteY42" fmla="*/ 6788566 h 21418966"/>
                  <a:gd name="connsiteX43" fmla="*/ 9065860 w 9398369"/>
                  <a:gd name="connsiteY43" fmla="*/ 7370457 h 21418966"/>
                  <a:gd name="connsiteX44" fmla="*/ 8774914 w 9398369"/>
                  <a:gd name="connsiteY44" fmla="*/ 8492675 h 21418966"/>
                  <a:gd name="connsiteX45" fmla="*/ 8733351 w 9398369"/>
                  <a:gd name="connsiteY45" fmla="*/ 8908312 h 21418966"/>
                  <a:gd name="connsiteX46" fmla="*/ 8567096 w 9398369"/>
                  <a:gd name="connsiteY46" fmla="*/ 9323948 h 21418966"/>
                  <a:gd name="connsiteX47" fmla="*/ 8483969 w 9398369"/>
                  <a:gd name="connsiteY47" fmla="*/ 9905839 h 21418966"/>
                  <a:gd name="connsiteX48" fmla="*/ 8359278 w 9398369"/>
                  <a:gd name="connsiteY48" fmla="*/ 10196784 h 21418966"/>
                  <a:gd name="connsiteX49" fmla="*/ 8317714 w 9398369"/>
                  <a:gd name="connsiteY49" fmla="*/ 10321475 h 21418966"/>
                  <a:gd name="connsiteX50" fmla="*/ 8276151 w 9398369"/>
                  <a:gd name="connsiteY50" fmla="*/ 10612421 h 21418966"/>
                  <a:gd name="connsiteX51" fmla="*/ 8151460 w 9398369"/>
                  <a:gd name="connsiteY51" fmla="*/ 10944930 h 21418966"/>
                  <a:gd name="connsiteX52" fmla="*/ 8068333 w 9398369"/>
                  <a:gd name="connsiteY52" fmla="*/ 11319002 h 21418966"/>
                  <a:gd name="connsiteX53" fmla="*/ 8026769 w 9398369"/>
                  <a:gd name="connsiteY53" fmla="*/ 11568384 h 21418966"/>
                  <a:gd name="connsiteX54" fmla="*/ 7902078 w 9398369"/>
                  <a:gd name="connsiteY54" fmla="*/ 11817766 h 21418966"/>
                  <a:gd name="connsiteX55" fmla="*/ 7860514 w 9398369"/>
                  <a:gd name="connsiteY55" fmla="*/ 12025584 h 21418966"/>
                  <a:gd name="connsiteX56" fmla="*/ 7735823 w 9398369"/>
                  <a:gd name="connsiteY56" fmla="*/ 12399657 h 21418966"/>
                  <a:gd name="connsiteX57" fmla="*/ 7652696 w 9398369"/>
                  <a:gd name="connsiteY57" fmla="*/ 12690602 h 21418966"/>
                  <a:gd name="connsiteX58" fmla="*/ 7611133 w 9398369"/>
                  <a:gd name="connsiteY58" fmla="*/ 13023112 h 21418966"/>
                  <a:gd name="connsiteX59" fmla="*/ 7528005 w 9398369"/>
                  <a:gd name="connsiteY59" fmla="*/ 13106239 h 21418966"/>
                  <a:gd name="connsiteX60" fmla="*/ 7486442 w 9398369"/>
                  <a:gd name="connsiteY60" fmla="*/ 13272493 h 21418966"/>
                  <a:gd name="connsiteX61" fmla="*/ 7403314 w 9398369"/>
                  <a:gd name="connsiteY61" fmla="*/ 14353148 h 21418966"/>
                  <a:gd name="connsiteX62" fmla="*/ 7320187 w 9398369"/>
                  <a:gd name="connsiteY62" fmla="*/ 14644093 h 21418966"/>
                  <a:gd name="connsiteX63" fmla="*/ 7278623 w 9398369"/>
                  <a:gd name="connsiteY63" fmla="*/ 14768784 h 21418966"/>
                  <a:gd name="connsiteX64" fmla="*/ 7112369 w 9398369"/>
                  <a:gd name="connsiteY64" fmla="*/ 15309112 h 21418966"/>
                  <a:gd name="connsiteX65" fmla="*/ 7029242 w 9398369"/>
                  <a:gd name="connsiteY65" fmla="*/ 16181948 h 21418966"/>
                  <a:gd name="connsiteX66" fmla="*/ 6987678 w 9398369"/>
                  <a:gd name="connsiteY66" fmla="*/ 16306639 h 21418966"/>
                  <a:gd name="connsiteX67" fmla="*/ 6904551 w 9398369"/>
                  <a:gd name="connsiteY67" fmla="*/ 16431330 h 21418966"/>
                  <a:gd name="connsiteX68" fmla="*/ 6862987 w 9398369"/>
                  <a:gd name="connsiteY68" fmla="*/ 16597584 h 21418966"/>
                  <a:gd name="connsiteX69" fmla="*/ 6779860 w 9398369"/>
                  <a:gd name="connsiteY69" fmla="*/ 17179475 h 21418966"/>
                  <a:gd name="connsiteX70" fmla="*/ 6696733 w 9398369"/>
                  <a:gd name="connsiteY70" fmla="*/ 17345730 h 21418966"/>
                  <a:gd name="connsiteX71" fmla="*/ 6613605 w 9398369"/>
                  <a:gd name="connsiteY71" fmla="*/ 17595112 h 21418966"/>
                  <a:gd name="connsiteX72" fmla="*/ 6572042 w 9398369"/>
                  <a:gd name="connsiteY72" fmla="*/ 17761366 h 21418966"/>
                  <a:gd name="connsiteX73" fmla="*/ 6488914 w 9398369"/>
                  <a:gd name="connsiteY73" fmla="*/ 17844493 h 21418966"/>
                  <a:gd name="connsiteX74" fmla="*/ 6405787 w 9398369"/>
                  <a:gd name="connsiteY74" fmla="*/ 18093875 h 21418966"/>
                  <a:gd name="connsiteX75" fmla="*/ 6364223 w 9398369"/>
                  <a:gd name="connsiteY75" fmla="*/ 18218566 h 21418966"/>
                  <a:gd name="connsiteX76" fmla="*/ 6281096 w 9398369"/>
                  <a:gd name="connsiteY76" fmla="*/ 18384821 h 21418966"/>
                  <a:gd name="connsiteX77" fmla="*/ 6239533 w 9398369"/>
                  <a:gd name="connsiteY77" fmla="*/ 18509512 h 21418966"/>
                  <a:gd name="connsiteX78" fmla="*/ 6073278 w 9398369"/>
                  <a:gd name="connsiteY78" fmla="*/ 18717330 h 21418966"/>
                  <a:gd name="connsiteX79" fmla="*/ 6031714 w 9398369"/>
                  <a:gd name="connsiteY79" fmla="*/ 18842021 h 21418966"/>
                  <a:gd name="connsiteX80" fmla="*/ 5990151 w 9398369"/>
                  <a:gd name="connsiteY80" fmla="*/ 19008275 h 21418966"/>
                  <a:gd name="connsiteX81" fmla="*/ 5865460 w 9398369"/>
                  <a:gd name="connsiteY81" fmla="*/ 19091402 h 21418966"/>
                  <a:gd name="connsiteX82" fmla="*/ 5823896 w 9398369"/>
                  <a:gd name="connsiteY82" fmla="*/ 19216093 h 21418966"/>
                  <a:gd name="connsiteX83" fmla="*/ 5657642 w 9398369"/>
                  <a:gd name="connsiteY83" fmla="*/ 19423912 h 21418966"/>
                  <a:gd name="connsiteX84" fmla="*/ 5574514 w 9398369"/>
                  <a:gd name="connsiteY84" fmla="*/ 19548602 h 21418966"/>
                  <a:gd name="connsiteX85" fmla="*/ 5408260 w 9398369"/>
                  <a:gd name="connsiteY85" fmla="*/ 19714857 h 21418966"/>
                  <a:gd name="connsiteX86" fmla="*/ 5366696 w 9398369"/>
                  <a:gd name="connsiteY86" fmla="*/ 19839548 h 21418966"/>
                  <a:gd name="connsiteX87" fmla="*/ 5242005 w 9398369"/>
                  <a:gd name="connsiteY87" fmla="*/ 19881112 h 21418966"/>
                  <a:gd name="connsiteX88" fmla="*/ 4951060 w 9398369"/>
                  <a:gd name="connsiteY88" fmla="*/ 20130493 h 21418966"/>
                  <a:gd name="connsiteX89" fmla="*/ 4826369 w 9398369"/>
                  <a:gd name="connsiteY89" fmla="*/ 20172057 h 21418966"/>
                  <a:gd name="connsiteX90" fmla="*/ 4618551 w 9398369"/>
                  <a:gd name="connsiteY90" fmla="*/ 20338312 h 21418966"/>
                  <a:gd name="connsiteX91" fmla="*/ 4369169 w 9398369"/>
                  <a:gd name="connsiteY91" fmla="*/ 20546130 h 21418966"/>
                  <a:gd name="connsiteX92" fmla="*/ 4078223 w 9398369"/>
                  <a:gd name="connsiteY92" fmla="*/ 20753948 h 21418966"/>
                  <a:gd name="connsiteX93" fmla="*/ 3911969 w 9398369"/>
                  <a:gd name="connsiteY93" fmla="*/ 20878639 h 21418966"/>
                  <a:gd name="connsiteX94" fmla="*/ 3579460 w 9398369"/>
                  <a:gd name="connsiteY94" fmla="*/ 20961766 h 21418966"/>
                  <a:gd name="connsiteX95" fmla="*/ 3371642 w 9398369"/>
                  <a:gd name="connsiteY95" fmla="*/ 21086457 h 21418966"/>
                  <a:gd name="connsiteX96" fmla="*/ 2956005 w 9398369"/>
                  <a:gd name="connsiteY96" fmla="*/ 21211148 h 21418966"/>
                  <a:gd name="connsiteX97" fmla="*/ 2831314 w 9398369"/>
                  <a:gd name="connsiteY97" fmla="*/ 21294275 h 21418966"/>
                  <a:gd name="connsiteX98" fmla="*/ 2332551 w 9398369"/>
                  <a:gd name="connsiteY98" fmla="*/ 21418966 h 21418966"/>
                  <a:gd name="connsiteX99" fmla="*/ 1376587 w 9398369"/>
                  <a:gd name="connsiteY99" fmla="*/ 21211148 h 21418966"/>
                  <a:gd name="connsiteX100" fmla="*/ 1044078 w 9398369"/>
                  <a:gd name="connsiteY100" fmla="*/ 20837075 h 21418966"/>
                  <a:gd name="connsiteX101" fmla="*/ 794696 w 9398369"/>
                  <a:gd name="connsiteY101" fmla="*/ 20421439 h 21418966"/>
                  <a:gd name="connsiteX102" fmla="*/ 545314 w 9398369"/>
                  <a:gd name="connsiteY102" fmla="*/ 19714857 h 21418966"/>
                  <a:gd name="connsiteX103" fmla="*/ 462187 w 9398369"/>
                  <a:gd name="connsiteY103" fmla="*/ 19590166 h 21418966"/>
                  <a:gd name="connsiteX104" fmla="*/ 212805 w 9398369"/>
                  <a:gd name="connsiteY104" fmla="*/ 18675766 h 21418966"/>
                  <a:gd name="connsiteX105" fmla="*/ 46551 w 9398369"/>
                  <a:gd name="connsiteY105" fmla="*/ 17636675 h 21418966"/>
                  <a:gd name="connsiteX106" fmla="*/ 88114 w 9398369"/>
                  <a:gd name="connsiteY106" fmla="*/ 13729693 h 21418966"/>
                  <a:gd name="connsiteX107" fmla="*/ 254369 w 9398369"/>
                  <a:gd name="connsiteY107" fmla="*/ 9116130 h 21418966"/>
                  <a:gd name="connsiteX108" fmla="*/ 462187 w 9398369"/>
                  <a:gd name="connsiteY108" fmla="*/ 8201730 h 21418966"/>
                  <a:gd name="connsiteX109" fmla="*/ 545314 w 9398369"/>
                  <a:gd name="connsiteY109" fmla="*/ 7702966 h 21418966"/>
                  <a:gd name="connsiteX110" fmla="*/ 711569 w 9398369"/>
                  <a:gd name="connsiteY110" fmla="*/ 7328893 h 21418966"/>
                  <a:gd name="connsiteX111" fmla="*/ 877823 w 9398369"/>
                  <a:gd name="connsiteY111" fmla="*/ 6747002 h 21418966"/>
                  <a:gd name="connsiteX112" fmla="*/ 877823 w 9398369"/>
                  <a:gd name="connsiteY112" fmla="*/ 4627257 h 21418966"/>
                  <a:gd name="connsiteX113" fmla="*/ 794696 w 9398369"/>
                  <a:gd name="connsiteY113" fmla="*/ 4253184 h 21418966"/>
                  <a:gd name="connsiteX114" fmla="*/ 753133 w 9398369"/>
                  <a:gd name="connsiteY114" fmla="*/ 4128493 h 21418966"/>
                  <a:gd name="connsiteX115" fmla="*/ 670005 w 9398369"/>
                  <a:gd name="connsiteY115" fmla="*/ 4045366 h 21418966"/>
                  <a:gd name="connsiteX116" fmla="*/ 628442 w 9398369"/>
                  <a:gd name="connsiteY116" fmla="*/ 3712857 h 21418966"/>
                  <a:gd name="connsiteX117" fmla="*/ 586878 w 9398369"/>
                  <a:gd name="connsiteY117" fmla="*/ 3421912 h 21418966"/>
                  <a:gd name="connsiteX118" fmla="*/ 753133 w 9398369"/>
                  <a:gd name="connsiteY118" fmla="*/ 2673766 h 21418966"/>
                  <a:gd name="connsiteX119" fmla="*/ 794696 w 9398369"/>
                  <a:gd name="connsiteY119" fmla="*/ 2549075 h 21418966"/>
                  <a:gd name="connsiteX120" fmla="*/ 877823 w 9398369"/>
                  <a:gd name="connsiteY120" fmla="*/ 2382821 h 21418966"/>
                  <a:gd name="connsiteX121" fmla="*/ 919387 w 9398369"/>
                  <a:gd name="connsiteY121" fmla="*/ 2175002 h 21418966"/>
                  <a:gd name="connsiteX122" fmla="*/ 877823 w 9398369"/>
                  <a:gd name="connsiteY122" fmla="*/ 2507512 h 21418966"/>
                  <a:gd name="connsiteX123" fmla="*/ 794696 w 9398369"/>
                  <a:gd name="connsiteY123" fmla="*/ 2382821 h 21418966"/>
                  <a:gd name="connsiteX124" fmla="*/ 919387 w 9398369"/>
                  <a:gd name="connsiteY124" fmla="*/ 2424384 h 21418966"/>
                  <a:gd name="connsiteX125" fmla="*/ 960951 w 9398369"/>
                  <a:gd name="connsiteY125" fmla="*/ 2590639 h 21418966"/>
                  <a:gd name="connsiteX126" fmla="*/ 877823 w 9398369"/>
                  <a:gd name="connsiteY126" fmla="*/ 2507512 h 21418966"/>
                  <a:gd name="connsiteX127" fmla="*/ 1002514 w 9398369"/>
                  <a:gd name="connsiteY127" fmla="*/ 2465948 h 21418966"/>
                  <a:gd name="connsiteX128" fmla="*/ 877823 w 9398369"/>
                  <a:gd name="connsiteY128" fmla="*/ 2424384 h 21418966"/>
                  <a:gd name="connsiteX129" fmla="*/ 960951 w 9398369"/>
                  <a:gd name="connsiteY129" fmla="*/ 2341257 h 21418966"/>
                  <a:gd name="connsiteX130" fmla="*/ 1085642 w 9398369"/>
                  <a:gd name="connsiteY130" fmla="*/ 2258130 h 21418966"/>
                  <a:gd name="connsiteX131" fmla="*/ 1044078 w 9398369"/>
                  <a:gd name="connsiteY131" fmla="*/ 2133439 h 21418966"/>
                  <a:gd name="connsiteX132" fmla="*/ 877823 w 9398369"/>
                  <a:gd name="connsiteY132" fmla="*/ 2050312 h 21418966"/>
                  <a:gd name="connsiteX133" fmla="*/ 960951 w 9398369"/>
                  <a:gd name="connsiteY133" fmla="*/ 2175002 h 21418966"/>
                  <a:gd name="connsiteX134" fmla="*/ 960951 w 9398369"/>
                  <a:gd name="connsiteY134" fmla="*/ 2424384 h 21418966"/>
                  <a:gd name="connsiteX135" fmla="*/ 836260 w 9398369"/>
                  <a:gd name="connsiteY135" fmla="*/ 2465948 h 21418966"/>
                  <a:gd name="connsiteX136" fmla="*/ 877823 w 9398369"/>
                  <a:gd name="connsiteY136" fmla="*/ 2923148 h 21418966"/>
                  <a:gd name="connsiteX137" fmla="*/ 960951 w 9398369"/>
                  <a:gd name="connsiteY137" fmla="*/ 2798457 h 21418966"/>
                  <a:gd name="connsiteX138" fmla="*/ 960951 w 9398369"/>
                  <a:gd name="connsiteY138" fmla="*/ 2382821 h 21418966"/>
                  <a:gd name="connsiteX139" fmla="*/ 836260 w 9398369"/>
                  <a:gd name="connsiteY139" fmla="*/ 2341257 h 21418966"/>
                  <a:gd name="connsiteX140" fmla="*/ 1127205 w 9398369"/>
                  <a:gd name="connsiteY140" fmla="*/ 2299693 h 21418966"/>
                  <a:gd name="connsiteX141" fmla="*/ 1044078 w 9398369"/>
                  <a:gd name="connsiteY141" fmla="*/ 2382821 h 21418966"/>
                  <a:gd name="connsiteX142" fmla="*/ 877823 w 9398369"/>
                  <a:gd name="connsiteY142" fmla="*/ 2465948 h 21418966"/>
                  <a:gd name="connsiteX143" fmla="*/ 753133 w 9398369"/>
                  <a:gd name="connsiteY143" fmla="*/ 2382821 h 21418966"/>
                  <a:gd name="connsiteX144" fmla="*/ 877823 w 9398369"/>
                  <a:gd name="connsiteY144" fmla="*/ 2424384 h 21418966"/>
                  <a:gd name="connsiteX145" fmla="*/ 919387 w 9398369"/>
                  <a:gd name="connsiteY145" fmla="*/ 2590639 h 21418966"/>
                  <a:gd name="connsiteX146" fmla="*/ 794696 w 9398369"/>
                  <a:gd name="connsiteY146" fmla="*/ 2549075 h 21418966"/>
                  <a:gd name="connsiteX147" fmla="*/ 794696 w 9398369"/>
                  <a:gd name="connsiteY147" fmla="*/ 2382821 h 21418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</a:cxnLst>
                <a:rect l="l" t="t" r="r" b="b"/>
                <a:pathLst>
                  <a:path w="9398369" h="21418966">
                    <a:moveTo>
                      <a:pt x="794696" y="2382821"/>
                    </a:moveTo>
                    <a:cubicBezTo>
                      <a:pt x="815478" y="2320475"/>
                      <a:pt x="866189" y="2235799"/>
                      <a:pt x="919387" y="2175002"/>
                    </a:cubicBezTo>
                    <a:cubicBezTo>
                      <a:pt x="965003" y="2122869"/>
                      <a:pt x="1033867" y="2096334"/>
                      <a:pt x="1085642" y="2050312"/>
                    </a:cubicBezTo>
                    <a:cubicBezTo>
                      <a:pt x="1158863" y="1985227"/>
                      <a:pt x="1234680" y="1920866"/>
                      <a:pt x="1293460" y="1842493"/>
                    </a:cubicBezTo>
                    <a:cubicBezTo>
                      <a:pt x="1335024" y="1787075"/>
                      <a:pt x="1377887" y="1732608"/>
                      <a:pt x="1418151" y="1676239"/>
                    </a:cubicBezTo>
                    <a:cubicBezTo>
                      <a:pt x="1447186" y="1635590"/>
                      <a:pt x="1465956" y="1586870"/>
                      <a:pt x="1501278" y="1551548"/>
                    </a:cubicBezTo>
                    <a:cubicBezTo>
                      <a:pt x="1536600" y="1516226"/>
                      <a:pt x="1588375" y="1501315"/>
                      <a:pt x="1625969" y="1468421"/>
                    </a:cubicBezTo>
                    <a:cubicBezTo>
                      <a:pt x="1699696" y="1403909"/>
                      <a:pt x="1769276" y="1334329"/>
                      <a:pt x="1833787" y="1260602"/>
                    </a:cubicBezTo>
                    <a:cubicBezTo>
                      <a:pt x="1866681" y="1223009"/>
                      <a:pt x="1877907" y="1167117"/>
                      <a:pt x="1916914" y="1135912"/>
                    </a:cubicBezTo>
                    <a:cubicBezTo>
                      <a:pt x="1951125" y="1108543"/>
                      <a:pt x="2000583" y="1109731"/>
                      <a:pt x="2041605" y="1094348"/>
                    </a:cubicBezTo>
                    <a:cubicBezTo>
                      <a:pt x="2111464" y="1068151"/>
                      <a:pt x="2180150" y="1038930"/>
                      <a:pt x="2249423" y="1011221"/>
                    </a:cubicBezTo>
                    <a:cubicBezTo>
                      <a:pt x="2277132" y="983512"/>
                      <a:pt x="2297501" y="945618"/>
                      <a:pt x="2332551" y="928093"/>
                    </a:cubicBezTo>
                    <a:cubicBezTo>
                      <a:pt x="2515120" y="836808"/>
                      <a:pt x="2673797" y="831842"/>
                      <a:pt x="2872878" y="803402"/>
                    </a:cubicBezTo>
                    <a:cubicBezTo>
                      <a:pt x="2928296" y="775693"/>
                      <a:pt x="2980353" y="739868"/>
                      <a:pt x="3039133" y="720275"/>
                    </a:cubicBezTo>
                    <a:cubicBezTo>
                      <a:pt x="3106152" y="697935"/>
                      <a:pt x="3178416" y="695846"/>
                      <a:pt x="3246951" y="678712"/>
                    </a:cubicBezTo>
                    <a:cubicBezTo>
                      <a:pt x="3656246" y="576389"/>
                      <a:pt x="2934766" y="709962"/>
                      <a:pt x="3621023" y="595584"/>
                    </a:cubicBezTo>
                    <a:cubicBezTo>
                      <a:pt x="3999179" y="444323"/>
                      <a:pt x="3650755" y="564699"/>
                      <a:pt x="4119787" y="470893"/>
                    </a:cubicBezTo>
                    <a:cubicBezTo>
                      <a:pt x="4162748" y="462301"/>
                      <a:pt x="4202352" y="441366"/>
                      <a:pt x="4244478" y="429330"/>
                    </a:cubicBezTo>
                    <a:cubicBezTo>
                      <a:pt x="4299404" y="413637"/>
                      <a:pt x="4355315" y="401621"/>
                      <a:pt x="4410733" y="387766"/>
                    </a:cubicBezTo>
                    <a:cubicBezTo>
                      <a:pt x="4689689" y="201794"/>
                      <a:pt x="4471283" y="318026"/>
                      <a:pt x="5075751" y="263075"/>
                    </a:cubicBezTo>
                    <a:cubicBezTo>
                      <a:pt x="5273405" y="245106"/>
                      <a:pt x="5581245" y="205084"/>
                      <a:pt x="5782333" y="179948"/>
                    </a:cubicBezTo>
                    <a:cubicBezTo>
                      <a:pt x="6240669" y="-125610"/>
                      <a:pt x="5960135" y="26465"/>
                      <a:pt x="7153933" y="138384"/>
                    </a:cubicBezTo>
                    <a:cubicBezTo>
                      <a:pt x="7192949" y="142042"/>
                      <a:pt x="7206460" y="197032"/>
                      <a:pt x="7237060" y="221512"/>
                    </a:cubicBezTo>
                    <a:cubicBezTo>
                      <a:pt x="7334971" y="299841"/>
                      <a:pt x="7414232" y="330879"/>
                      <a:pt x="7528005" y="387766"/>
                    </a:cubicBezTo>
                    <a:cubicBezTo>
                      <a:pt x="7555714" y="429330"/>
                      <a:pt x="7572126" y="481251"/>
                      <a:pt x="7611133" y="512457"/>
                    </a:cubicBezTo>
                    <a:cubicBezTo>
                      <a:pt x="7645344" y="539826"/>
                      <a:pt x="7694801" y="538638"/>
                      <a:pt x="7735823" y="554021"/>
                    </a:cubicBezTo>
                    <a:cubicBezTo>
                      <a:pt x="7805682" y="580218"/>
                      <a:pt x="7874369" y="609439"/>
                      <a:pt x="7943642" y="637148"/>
                    </a:cubicBezTo>
                    <a:cubicBezTo>
                      <a:pt x="7985206" y="692566"/>
                      <a:pt x="8015116" y="759055"/>
                      <a:pt x="8068333" y="803402"/>
                    </a:cubicBezTo>
                    <a:cubicBezTo>
                      <a:pt x="8101990" y="831450"/>
                      <a:pt x="8162044" y="813986"/>
                      <a:pt x="8193023" y="844966"/>
                    </a:cubicBezTo>
                    <a:cubicBezTo>
                      <a:pt x="8414694" y="1066639"/>
                      <a:pt x="8026771" y="900384"/>
                      <a:pt x="8359278" y="1011221"/>
                    </a:cubicBezTo>
                    <a:cubicBezTo>
                      <a:pt x="8560811" y="1414286"/>
                      <a:pt x="8281295" y="913314"/>
                      <a:pt x="8650223" y="1343730"/>
                    </a:cubicBezTo>
                    <a:cubicBezTo>
                      <a:pt x="8678735" y="1376995"/>
                      <a:pt x="8672194" y="1429234"/>
                      <a:pt x="8691787" y="1468421"/>
                    </a:cubicBezTo>
                    <a:cubicBezTo>
                      <a:pt x="8714127" y="1513101"/>
                      <a:pt x="8747205" y="1551548"/>
                      <a:pt x="8774914" y="1593112"/>
                    </a:cubicBezTo>
                    <a:cubicBezTo>
                      <a:pt x="8818881" y="1768977"/>
                      <a:pt x="8827328" y="1820826"/>
                      <a:pt x="8899605" y="2008748"/>
                    </a:cubicBezTo>
                    <a:cubicBezTo>
                      <a:pt x="8937482" y="2107228"/>
                      <a:pt x="8988238" y="2200533"/>
                      <a:pt x="9024296" y="2299693"/>
                    </a:cubicBezTo>
                    <a:cubicBezTo>
                      <a:pt x="9059804" y="2397341"/>
                      <a:pt x="9060590" y="2496973"/>
                      <a:pt x="9107423" y="2590639"/>
                    </a:cubicBezTo>
                    <a:cubicBezTo>
                      <a:pt x="9143551" y="2662895"/>
                      <a:pt x="9190550" y="2729184"/>
                      <a:pt x="9232114" y="2798457"/>
                    </a:cubicBezTo>
                    <a:cubicBezTo>
                      <a:pt x="9245969" y="2867730"/>
                      <a:pt x="9261041" y="2936770"/>
                      <a:pt x="9273678" y="3006275"/>
                    </a:cubicBezTo>
                    <a:cubicBezTo>
                      <a:pt x="9288754" y="3089190"/>
                      <a:pt x="9296292" y="3173541"/>
                      <a:pt x="9315242" y="3255657"/>
                    </a:cubicBezTo>
                    <a:cubicBezTo>
                      <a:pt x="9337922" y="3353936"/>
                      <a:pt x="9370660" y="3449620"/>
                      <a:pt x="9398369" y="3546602"/>
                    </a:cubicBezTo>
                    <a:cubicBezTo>
                      <a:pt x="9370660" y="4280893"/>
                      <a:pt x="9350756" y="5015520"/>
                      <a:pt x="9315242" y="5749475"/>
                    </a:cubicBezTo>
                    <a:cubicBezTo>
                      <a:pt x="9309179" y="5874787"/>
                      <a:pt x="9288626" y="5998983"/>
                      <a:pt x="9273678" y="6123548"/>
                    </a:cubicBezTo>
                    <a:cubicBezTo>
                      <a:pt x="9247061" y="6345354"/>
                      <a:pt x="9224520" y="6567766"/>
                      <a:pt x="9190551" y="6788566"/>
                    </a:cubicBezTo>
                    <a:cubicBezTo>
                      <a:pt x="9096701" y="7398591"/>
                      <a:pt x="9141496" y="7011186"/>
                      <a:pt x="9065860" y="7370457"/>
                    </a:cubicBezTo>
                    <a:cubicBezTo>
                      <a:pt x="8884080" y="8233918"/>
                      <a:pt x="9026976" y="7736492"/>
                      <a:pt x="8774914" y="8492675"/>
                    </a:cubicBezTo>
                    <a:cubicBezTo>
                      <a:pt x="8761060" y="8631221"/>
                      <a:pt x="8759011" y="8771460"/>
                      <a:pt x="8733351" y="8908312"/>
                    </a:cubicBezTo>
                    <a:cubicBezTo>
                      <a:pt x="8702536" y="9072659"/>
                      <a:pt x="8638564" y="9181012"/>
                      <a:pt x="8567096" y="9323948"/>
                    </a:cubicBezTo>
                    <a:cubicBezTo>
                      <a:pt x="8561064" y="9372207"/>
                      <a:pt x="8509203" y="9823829"/>
                      <a:pt x="8483969" y="9905839"/>
                    </a:cubicBezTo>
                    <a:cubicBezTo>
                      <a:pt x="8452939" y="10006686"/>
                      <a:pt x="8398465" y="10098818"/>
                      <a:pt x="8359278" y="10196784"/>
                    </a:cubicBezTo>
                    <a:cubicBezTo>
                      <a:pt x="8343007" y="10237462"/>
                      <a:pt x="8331569" y="10279911"/>
                      <a:pt x="8317714" y="10321475"/>
                    </a:cubicBezTo>
                    <a:cubicBezTo>
                      <a:pt x="8303860" y="10418457"/>
                      <a:pt x="8295364" y="10516357"/>
                      <a:pt x="8276151" y="10612421"/>
                    </a:cubicBezTo>
                    <a:cubicBezTo>
                      <a:pt x="8258959" y="10698381"/>
                      <a:pt x="8169176" y="10882924"/>
                      <a:pt x="8151460" y="10944930"/>
                    </a:cubicBezTo>
                    <a:cubicBezTo>
                      <a:pt x="8116369" y="11067748"/>
                      <a:pt x="8093383" y="11193750"/>
                      <a:pt x="8068333" y="11319002"/>
                    </a:cubicBezTo>
                    <a:cubicBezTo>
                      <a:pt x="8051805" y="11401639"/>
                      <a:pt x="8053419" y="11488435"/>
                      <a:pt x="8026769" y="11568384"/>
                    </a:cubicBezTo>
                    <a:cubicBezTo>
                      <a:pt x="7997379" y="11656554"/>
                      <a:pt x="7943642" y="11734639"/>
                      <a:pt x="7902078" y="11817766"/>
                    </a:cubicBezTo>
                    <a:cubicBezTo>
                      <a:pt x="7888223" y="11887039"/>
                      <a:pt x="7879922" y="11957658"/>
                      <a:pt x="7860514" y="12025584"/>
                    </a:cubicBezTo>
                    <a:cubicBezTo>
                      <a:pt x="7824406" y="12151963"/>
                      <a:pt x="7771931" y="12273278"/>
                      <a:pt x="7735823" y="12399657"/>
                    </a:cubicBezTo>
                    <a:lnTo>
                      <a:pt x="7652696" y="12690602"/>
                    </a:lnTo>
                    <a:cubicBezTo>
                      <a:pt x="7638842" y="12801439"/>
                      <a:pt x="7643230" y="12916124"/>
                      <a:pt x="7611133" y="13023112"/>
                    </a:cubicBezTo>
                    <a:cubicBezTo>
                      <a:pt x="7599873" y="13060646"/>
                      <a:pt x="7545530" y="13071189"/>
                      <a:pt x="7528005" y="13106239"/>
                    </a:cubicBezTo>
                    <a:cubicBezTo>
                      <a:pt x="7502459" y="13157332"/>
                      <a:pt x="7500296" y="13217075"/>
                      <a:pt x="7486442" y="13272493"/>
                    </a:cubicBezTo>
                    <a:cubicBezTo>
                      <a:pt x="7471200" y="13577339"/>
                      <a:pt x="7481215" y="14015578"/>
                      <a:pt x="7403314" y="14353148"/>
                    </a:cubicBezTo>
                    <a:cubicBezTo>
                      <a:pt x="7380634" y="14451427"/>
                      <a:pt x="7349170" y="14547484"/>
                      <a:pt x="7320187" y="14644093"/>
                    </a:cubicBezTo>
                    <a:cubicBezTo>
                      <a:pt x="7307598" y="14686057"/>
                      <a:pt x="7288475" y="14726094"/>
                      <a:pt x="7278623" y="14768784"/>
                    </a:cubicBezTo>
                    <a:cubicBezTo>
                      <a:pt x="7163834" y="15266202"/>
                      <a:pt x="7281599" y="15055265"/>
                      <a:pt x="7112369" y="15309112"/>
                    </a:cubicBezTo>
                    <a:cubicBezTo>
                      <a:pt x="7084660" y="15600057"/>
                      <a:pt x="7121664" y="15904684"/>
                      <a:pt x="7029242" y="16181948"/>
                    </a:cubicBezTo>
                    <a:cubicBezTo>
                      <a:pt x="7015387" y="16223512"/>
                      <a:pt x="7007271" y="16267452"/>
                      <a:pt x="6987678" y="16306639"/>
                    </a:cubicBezTo>
                    <a:cubicBezTo>
                      <a:pt x="6965338" y="16351319"/>
                      <a:pt x="6932260" y="16389766"/>
                      <a:pt x="6904551" y="16431330"/>
                    </a:cubicBezTo>
                    <a:cubicBezTo>
                      <a:pt x="6890696" y="16486748"/>
                      <a:pt x="6871673" y="16541125"/>
                      <a:pt x="6862987" y="16597584"/>
                    </a:cubicBezTo>
                    <a:cubicBezTo>
                      <a:pt x="6845510" y="16711184"/>
                      <a:pt x="6828071" y="17034841"/>
                      <a:pt x="6779860" y="17179475"/>
                    </a:cubicBezTo>
                    <a:cubicBezTo>
                      <a:pt x="6760267" y="17238255"/>
                      <a:pt x="6719744" y="17288202"/>
                      <a:pt x="6696733" y="17345730"/>
                    </a:cubicBezTo>
                    <a:cubicBezTo>
                      <a:pt x="6664190" y="17427087"/>
                      <a:pt x="6634857" y="17510104"/>
                      <a:pt x="6613605" y="17595112"/>
                    </a:cubicBezTo>
                    <a:cubicBezTo>
                      <a:pt x="6599751" y="17650530"/>
                      <a:pt x="6597588" y="17710273"/>
                      <a:pt x="6572042" y="17761366"/>
                    </a:cubicBezTo>
                    <a:cubicBezTo>
                      <a:pt x="6554517" y="17796416"/>
                      <a:pt x="6516623" y="17816784"/>
                      <a:pt x="6488914" y="17844493"/>
                    </a:cubicBezTo>
                    <a:lnTo>
                      <a:pt x="6405787" y="18093875"/>
                    </a:lnTo>
                    <a:cubicBezTo>
                      <a:pt x="6391932" y="18135439"/>
                      <a:pt x="6383816" y="18179379"/>
                      <a:pt x="6364223" y="18218566"/>
                    </a:cubicBezTo>
                    <a:cubicBezTo>
                      <a:pt x="6336514" y="18273984"/>
                      <a:pt x="6305503" y="18327871"/>
                      <a:pt x="6281096" y="18384821"/>
                    </a:cubicBezTo>
                    <a:cubicBezTo>
                      <a:pt x="6263838" y="18425091"/>
                      <a:pt x="6259126" y="18470325"/>
                      <a:pt x="6239533" y="18509512"/>
                    </a:cubicBezTo>
                    <a:cubicBezTo>
                      <a:pt x="6187103" y="18614371"/>
                      <a:pt x="6150593" y="18640014"/>
                      <a:pt x="6073278" y="18717330"/>
                    </a:cubicBezTo>
                    <a:cubicBezTo>
                      <a:pt x="6059423" y="18758894"/>
                      <a:pt x="6043750" y="18799895"/>
                      <a:pt x="6031714" y="18842021"/>
                    </a:cubicBezTo>
                    <a:cubicBezTo>
                      <a:pt x="6016021" y="18896947"/>
                      <a:pt x="6021837" y="18960745"/>
                      <a:pt x="5990151" y="19008275"/>
                    </a:cubicBezTo>
                    <a:cubicBezTo>
                      <a:pt x="5962442" y="19049839"/>
                      <a:pt x="5907024" y="19063693"/>
                      <a:pt x="5865460" y="19091402"/>
                    </a:cubicBezTo>
                    <a:cubicBezTo>
                      <a:pt x="5851605" y="19132966"/>
                      <a:pt x="5843489" y="19176906"/>
                      <a:pt x="5823896" y="19216093"/>
                    </a:cubicBezTo>
                    <a:cubicBezTo>
                      <a:pt x="5738613" y="19386659"/>
                      <a:pt x="5760731" y="19295052"/>
                      <a:pt x="5657642" y="19423912"/>
                    </a:cubicBezTo>
                    <a:cubicBezTo>
                      <a:pt x="5626436" y="19462919"/>
                      <a:pt x="5602223" y="19507039"/>
                      <a:pt x="5574514" y="19548602"/>
                    </a:cubicBezTo>
                    <a:cubicBezTo>
                      <a:pt x="5463680" y="19881109"/>
                      <a:pt x="5629931" y="19493186"/>
                      <a:pt x="5408260" y="19714857"/>
                    </a:cubicBezTo>
                    <a:cubicBezTo>
                      <a:pt x="5377280" y="19745837"/>
                      <a:pt x="5397676" y="19808568"/>
                      <a:pt x="5366696" y="19839548"/>
                    </a:cubicBezTo>
                    <a:cubicBezTo>
                      <a:pt x="5335716" y="19870528"/>
                      <a:pt x="5281192" y="19861519"/>
                      <a:pt x="5242005" y="19881112"/>
                    </a:cubicBezTo>
                    <a:cubicBezTo>
                      <a:pt x="5028495" y="19987867"/>
                      <a:pt x="5189676" y="19960053"/>
                      <a:pt x="4951060" y="20130493"/>
                    </a:cubicBezTo>
                    <a:cubicBezTo>
                      <a:pt x="4915409" y="20155958"/>
                      <a:pt x="4867933" y="20158202"/>
                      <a:pt x="4826369" y="20172057"/>
                    </a:cubicBezTo>
                    <a:cubicBezTo>
                      <a:pt x="4571791" y="20553926"/>
                      <a:pt x="4919690" y="20087363"/>
                      <a:pt x="4618551" y="20338312"/>
                    </a:cubicBezTo>
                    <a:cubicBezTo>
                      <a:pt x="4316594" y="20589942"/>
                      <a:pt x="4655065" y="20450831"/>
                      <a:pt x="4369169" y="20546130"/>
                    </a:cubicBezTo>
                    <a:cubicBezTo>
                      <a:pt x="3825782" y="20953670"/>
                      <a:pt x="4503688" y="20450044"/>
                      <a:pt x="4078223" y="20753948"/>
                    </a:cubicBezTo>
                    <a:cubicBezTo>
                      <a:pt x="4021854" y="20794212"/>
                      <a:pt x="3975913" y="20851996"/>
                      <a:pt x="3911969" y="20878639"/>
                    </a:cubicBezTo>
                    <a:cubicBezTo>
                      <a:pt x="3806510" y="20922580"/>
                      <a:pt x="3690296" y="20934057"/>
                      <a:pt x="3579460" y="20961766"/>
                    </a:cubicBezTo>
                    <a:cubicBezTo>
                      <a:pt x="3510187" y="21003330"/>
                      <a:pt x="3445186" y="21053028"/>
                      <a:pt x="3371642" y="21086457"/>
                    </a:cubicBezTo>
                    <a:cubicBezTo>
                      <a:pt x="3247967" y="21142673"/>
                      <a:pt x="3089987" y="21177652"/>
                      <a:pt x="2956005" y="21211148"/>
                    </a:cubicBezTo>
                    <a:cubicBezTo>
                      <a:pt x="2914441" y="21238857"/>
                      <a:pt x="2877694" y="21275723"/>
                      <a:pt x="2831314" y="21294275"/>
                    </a:cubicBezTo>
                    <a:cubicBezTo>
                      <a:pt x="2677514" y="21355795"/>
                      <a:pt x="2495640" y="21386348"/>
                      <a:pt x="2332551" y="21418966"/>
                    </a:cubicBezTo>
                    <a:cubicBezTo>
                      <a:pt x="2247012" y="21404709"/>
                      <a:pt x="1601888" y="21351961"/>
                      <a:pt x="1376587" y="21211148"/>
                    </a:cubicBezTo>
                    <a:cubicBezTo>
                      <a:pt x="1307250" y="21167812"/>
                      <a:pt x="1046771" y="20840992"/>
                      <a:pt x="1044078" y="20837075"/>
                    </a:cubicBezTo>
                    <a:cubicBezTo>
                      <a:pt x="952544" y="20703934"/>
                      <a:pt x="877823" y="20559984"/>
                      <a:pt x="794696" y="20421439"/>
                    </a:cubicBezTo>
                    <a:cubicBezTo>
                      <a:pt x="718722" y="20117537"/>
                      <a:pt x="731782" y="20141070"/>
                      <a:pt x="545314" y="19714857"/>
                    </a:cubicBezTo>
                    <a:cubicBezTo>
                      <a:pt x="525292" y="19669092"/>
                      <a:pt x="489896" y="19631730"/>
                      <a:pt x="462187" y="19590166"/>
                    </a:cubicBezTo>
                    <a:cubicBezTo>
                      <a:pt x="457127" y="19572963"/>
                      <a:pt x="238436" y="18906446"/>
                      <a:pt x="212805" y="18675766"/>
                    </a:cubicBezTo>
                    <a:cubicBezTo>
                      <a:pt x="101782" y="17676557"/>
                      <a:pt x="303262" y="18021744"/>
                      <a:pt x="46551" y="17636675"/>
                    </a:cubicBezTo>
                    <a:cubicBezTo>
                      <a:pt x="-46770" y="15583626"/>
                      <a:pt x="17591" y="17490935"/>
                      <a:pt x="88114" y="13729693"/>
                    </a:cubicBezTo>
                    <a:cubicBezTo>
                      <a:pt x="194522" y="8054607"/>
                      <a:pt x="-44151" y="11728169"/>
                      <a:pt x="254369" y="9116130"/>
                    </a:cubicBezTo>
                    <a:cubicBezTo>
                      <a:pt x="336382" y="8398522"/>
                      <a:pt x="208879" y="8835001"/>
                      <a:pt x="462187" y="8201730"/>
                    </a:cubicBezTo>
                    <a:cubicBezTo>
                      <a:pt x="489896" y="8035475"/>
                      <a:pt x="499010" y="7865029"/>
                      <a:pt x="545314" y="7702966"/>
                    </a:cubicBezTo>
                    <a:cubicBezTo>
                      <a:pt x="582800" y="7571765"/>
                      <a:pt x="674083" y="7460094"/>
                      <a:pt x="711569" y="7328893"/>
                    </a:cubicBezTo>
                    <a:cubicBezTo>
                      <a:pt x="890709" y="6701905"/>
                      <a:pt x="654691" y="6970137"/>
                      <a:pt x="877823" y="6747002"/>
                    </a:cubicBezTo>
                    <a:cubicBezTo>
                      <a:pt x="993374" y="5591503"/>
                      <a:pt x="994957" y="6032859"/>
                      <a:pt x="877823" y="4627257"/>
                    </a:cubicBezTo>
                    <a:cubicBezTo>
                      <a:pt x="872781" y="4566750"/>
                      <a:pt x="814804" y="4323563"/>
                      <a:pt x="794696" y="4253184"/>
                    </a:cubicBezTo>
                    <a:cubicBezTo>
                      <a:pt x="782660" y="4211058"/>
                      <a:pt x="775674" y="4166061"/>
                      <a:pt x="753133" y="4128493"/>
                    </a:cubicBezTo>
                    <a:cubicBezTo>
                      <a:pt x="732972" y="4094891"/>
                      <a:pt x="697714" y="4073075"/>
                      <a:pt x="670005" y="4045366"/>
                    </a:cubicBezTo>
                    <a:cubicBezTo>
                      <a:pt x="656151" y="3934530"/>
                      <a:pt x="643205" y="3823576"/>
                      <a:pt x="628442" y="3712857"/>
                    </a:cubicBezTo>
                    <a:cubicBezTo>
                      <a:pt x="615494" y="3615750"/>
                      <a:pt x="581729" y="3519743"/>
                      <a:pt x="586878" y="3421912"/>
                    </a:cubicBezTo>
                    <a:cubicBezTo>
                      <a:pt x="605166" y="3074444"/>
                      <a:pt x="657902" y="2959458"/>
                      <a:pt x="753133" y="2673766"/>
                    </a:cubicBezTo>
                    <a:cubicBezTo>
                      <a:pt x="766988" y="2632202"/>
                      <a:pt x="775103" y="2588262"/>
                      <a:pt x="794696" y="2549075"/>
                    </a:cubicBezTo>
                    <a:lnTo>
                      <a:pt x="877823" y="2382821"/>
                    </a:lnTo>
                    <a:cubicBezTo>
                      <a:pt x="891678" y="2313548"/>
                      <a:pt x="919387" y="2104357"/>
                      <a:pt x="919387" y="2175002"/>
                    </a:cubicBezTo>
                    <a:cubicBezTo>
                      <a:pt x="919387" y="2286701"/>
                      <a:pt x="935292" y="2411731"/>
                      <a:pt x="877823" y="2507512"/>
                    </a:cubicBezTo>
                    <a:cubicBezTo>
                      <a:pt x="852122" y="2550347"/>
                      <a:pt x="772356" y="2427501"/>
                      <a:pt x="794696" y="2382821"/>
                    </a:cubicBezTo>
                    <a:cubicBezTo>
                      <a:pt x="814289" y="2343634"/>
                      <a:pt x="877823" y="2410530"/>
                      <a:pt x="919387" y="2424384"/>
                    </a:cubicBezTo>
                    <a:cubicBezTo>
                      <a:pt x="933242" y="2479802"/>
                      <a:pt x="986498" y="2539546"/>
                      <a:pt x="960951" y="2590639"/>
                    </a:cubicBezTo>
                    <a:cubicBezTo>
                      <a:pt x="943426" y="2625689"/>
                      <a:pt x="865431" y="2544688"/>
                      <a:pt x="877823" y="2507512"/>
                    </a:cubicBezTo>
                    <a:cubicBezTo>
                      <a:pt x="891677" y="2465948"/>
                      <a:pt x="960950" y="2479803"/>
                      <a:pt x="1002514" y="2465948"/>
                    </a:cubicBezTo>
                    <a:cubicBezTo>
                      <a:pt x="1190233" y="2278231"/>
                      <a:pt x="1025569" y="2473633"/>
                      <a:pt x="877823" y="2424384"/>
                    </a:cubicBezTo>
                    <a:cubicBezTo>
                      <a:pt x="840647" y="2411992"/>
                      <a:pt x="930351" y="2365737"/>
                      <a:pt x="960951" y="2341257"/>
                    </a:cubicBezTo>
                    <a:cubicBezTo>
                      <a:pt x="999958" y="2310052"/>
                      <a:pt x="1044078" y="2285839"/>
                      <a:pt x="1085642" y="2258130"/>
                    </a:cubicBezTo>
                    <a:cubicBezTo>
                      <a:pt x="1071787" y="2216566"/>
                      <a:pt x="1075058" y="2164419"/>
                      <a:pt x="1044078" y="2133439"/>
                    </a:cubicBezTo>
                    <a:cubicBezTo>
                      <a:pt x="1000266" y="2089627"/>
                      <a:pt x="933241" y="2022603"/>
                      <a:pt x="877823" y="2050312"/>
                    </a:cubicBezTo>
                    <a:cubicBezTo>
                      <a:pt x="833143" y="2072652"/>
                      <a:pt x="933242" y="2133439"/>
                      <a:pt x="960951" y="2175002"/>
                    </a:cubicBezTo>
                    <a:cubicBezTo>
                      <a:pt x="988659" y="2258129"/>
                      <a:pt x="1044077" y="2341257"/>
                      <a:pt x="960951" y="2424384"/>
                    </a:cubicBezTo>
                    <a:cubicBezTo>
                      <a:pt x="929971" y="2455364"/>
                      <a:pt x="877824" y="2452093"/>
                      <a:pt x="836260" y="2465948"/>
                    </a:cubicBezTo>
                    <a:cubicBezTo>
                      <a:pt x="781831" y="2629233"/>
                      <a:pt x="723406" y="2730127"/>
                      <a:pt x="877823" y="2923148"/>
                    </a:cubicBezTo>
                    <a:cubicBezTo>
                      <a:pt x="909029" y="2962155"/>
                      <a:pt x="933242" y="2840021"/>
                      <a:pt x="960951" y="2798457"/>
                    </a:cubicBezTo>
                    <a:cubicBezTo>
                      <a:pt x="1012135" y="2644904"/>
                      <a:pt x="1056469" y="2573858"/>
                      <a:pt x="960951" y="2382821"/>
                    </a:cubicBezTo>
                    <a:cubicBezTo>
                      <a:pt x="941358" y="2343634"/>
                      <a:pt x="877824" y="2355112"/>
                      <a:pt x="836260" y="2341257"/>
                    </a:cubicBezTo>
                    <a:cubicBezTo>
                      <a:pt x="900155" y="2298661"/>
                      <a:pt x="1036364" y="2163432"/>
                      <a:pt x="1127205" y="2299693"/>
                    </a:cubicBezTo>
                    <a:cubicBezTo>
                      <a:pt x="1148942" y="2332298"/>
                      <a:pt x="1076683" y="2361084"/>
                      <a:pt x="1044078" y="2382821"/>
                    </a:cubicBezTo>
                    <a:cubicBezTo>
                      <a:pt x="992525" y="2417190"/>
                      <a:pt x="933241" y="2438239"/>
                      <a:pt x="877823" y="2465948"/>
                    </a:cubicBezTo>
                    <a:cubicBezTo>
                      <a:pt x="836260" y="2438239"/>
                      <a:pt x="753133" y="2432774"/>
                      <a:pt x="753133" y="2382821"/>
                    </a:cubicBezTo>
                    <a:cubicBezTo>
                      <a:pt x="753133" y="2339009"/>
                      <a:pt x="850454" y="2390173"/>
                      <a:pt x="877823" y="2424384"/>
                    </a:cubicBezTo>
                    <a:cubicBezTo>
                      <a:pt x="913508" y="2468990"/>
                      <a:pt x="951074" y="2543109"/>
                      <a:pt x="919387" y="2590639"/>
                    </a:cubicBezTo>
                    <a:cubicBezTo>
                      <a:pt x="895085" y="2627093"/>
                      <a:pt x="817237" y="2586643"/>
                      <a:pt x="794696" y="2549075"/>
                    </a:cubicBezTo>
                    <a:cubicBezTo>
                      <a:pt x="766184" y="2501554"/>
                      <a:pt x="773914" y="2445167"/>
                      <a:pt x="794696" y="238282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AF08AE52-0025-414B-9065-7858AB6BBE03}"/>
                  </a:ext>
                </a:extLst>
              </p:cNvPr>
              <p:cNvSpPr/>
              <p:nvPr/>
            </p:nvSpPr>
            <p:spPr>
              <a:xfrm>
                <a:off x="34539384" y="-872836"/>
                <a:ext cx="6982691" cy="15960501"/>
              </a:xfrm>
              <a:custGeom>
                <a:avLst/>
                <a:gdLst>
                  <a:gd name="connsiteX0" fmla="*/ 83127 w 6982691"/>
                  <a:gd name="connsiteY0" fmla="*/ 1496291 h 15960501"/>
                  <a:gd name="connsiteX1" fmla="*/ 415636 w 6982691"/>
                  <a:gd name="connsiteY1" fmla="*/ 1870363 h 15960501"/>
                  <a:gd name="connsiteX2" fmla="*/ 665018 w 6982691"/>
                  <a:gd name="connsiteY2" fmla="*/ 2119745 h 15960501"/>
                  <a:gd name="connsiteX3" fmla="*/ 955964 w 6982691"/>
                  <a:gd name="connsiteY3" fmla="*/ 2493818 h 15960501"/>
                  <a:gd name="connsiteX4" fmla="*/ 1039091 w 6982691"/>
                  <a:gd name="connsiteY4" fmla="*/ 2701636 h 15960501"/>
                  <a:gd name="connsiteX5" fmla="*/ 1080655 w 6982691"/>
                  <a:gd name="connsiteY5" fmla="*/ 2826327 h 15960501"/>
                  <a:gd name="connsiteX6" fmla="*/ 1288473 w 6982691"/>
                  <a:gd name="connsiteY6" fmla="*/ 3075709 h 15960501"/>
                  <a:gd name="connsiteX7" fmla="*/ 1330036 w 6982691"/>
                  <a:gd name="connsiteY7" fmla="*/ 3241963 h 15960501"/>
                  <a:gd name="connsiteX8" fmla="*/ 1454727 w 6982691"/>
                  <a:gd name="connsiteY8" fmla="*/ 3449781 h 15960501"/>
                  <a:gd name="connsiteX9" fmla="*/ 1537855 w 6982691"/>
                  <a:gd name="connsiteY9" fmla="*/ 3657600 h 15960501"/>
                  <a:gd name="connsiteX10" fmla="*/ 1704109 w 6982691"/>
                  <a:gd name="connsiteY10" fmla="*/ 4114800 h 15960501"/>
                  <a:gd name="connsiteX11" fmla="*/ 1870364 w 6982691"/>
                  <a:gd name="connsiteY11" fmla="*/ 4488872 h 15960501"/>
                  <a:gd name="connsiteX12" fmla="*/ 1953491 w 6982691"/>
                  <a:gd name="connsiteY12" fmla="*/ 4821381 h 15960501"/>
                  <a:gd name="connsiteX13" fmla="*/ 2078182 w 6982691"/>
                  <a:gd name="connsiteY13" fmla="*/ 5195454 h 15960501"/>
                  <a:gd name="connsiteX14" fmla="*/ 2161309 w 6982691"/>
                  <a:gd name="connsiteY14" fmla="*/ 5611091 h 15960501"/>
                  <a:gd name="connsiteX15" fmla="*/ 2202873 w 6982691"/>
                  <a:gd name="connsiteY15" fmla="*/ 5860472 h 15960501"/>
                  <a:gd name="connsiteX16" fmla="*/ 2286000 w 6982691"/>
                  <a:gd name="connsiteY16" fmla="*/ 6068291 h 15960501"/>
                  <a:gd name="connsiteX17" fmla="*/ 2369127 w 6982691"/>
                  <a:gd name="connsiteY17" fmla="*/ 6483927 h 15960501"/>
                  <a:gd name="connsiteX18" fmla="*/ 2493818 w 6982691"/>
                  <a:gd name="connsiteY18" fmla="*/ 7647709 h 15960501"/>
                  <a:gd name="connsiteX19" fmla="*/ 2535382 w 6982691"/>
                  <a:gd name="connsiteY19" fmla="*/ 8645236 h 15960501"/>
                  <a:gd name="connsiteX20" fmla="*/ 2576945 w 6982691"/>
                  <a:gd name="connsiteY20" fmla="*/ 10141527 h 15960501"/>
                  <a:gd name="connsiteX21" fmla="*/ 2618509 w 6982691"/>
                  <a:gd name="connsiteY21" fmla="*/ 10307781 h 15960501"/>
                  <a:gd name="connsiteX22" fmla="*/ 2701636 w 6982691"/>
                  <a:gd name="connsiteY22" fmla="*/ 10390909 h 15960501"/>
                  <a:gd name="connsiteX23" fmla="*/ 2784764 w 6982691"/>
                  <a:gd name="connsiteY23" fmla="*/ 10515600 h 15960501"/>
                  <a:gd name="connsiteX24" fmla="*/ 2909455 w 6982691"/>
                  <a:gd name="connsiteY24" fmla="*/ 10723418 h 15960501"/>
                  <a:gd name="connsiteX25" fmla="*/ 3117273 w 6982691"/>
                  <a:gd name="connsiteY25" fmla="*/ 11055927 h 15960501"/>
                  <a:gd name="connsiteX26" fmla="*/ 3200400 w 6982691"/>
                  <a:gd name="connsiteY26" fmla="*/ 11388436 h 15960501"/>
                  <a:gd name="connsiteX27" fmla="*/ 3241964 w 6982691"/>
                  <a:gd name="connsiteY27" fmla="*/ 11554691 h 15960501"/>
                  <a:gd name="connsiteX28" fmla="*/ 3325091 w 6982691"/>
                  <a:gd name="connsiteY28" fmla="*/ 11679381 h 15960501"/>
                  <a:gd name="connsiteX29" fmla="*/ 3408218 w 6982691"/>
                  <a:gd name="connsiteY29" fmla="*/ 12011891 h 15960501"/>
                  <a:gd name="connsiteX30" fmla="*/ 3449782 w 6982691"/>
                  <a:gd name="connsiteY30" fmla="*/ 12219709 h 15960501"/>
                  <a:gd name="connsiteX31" fmla="*/ 3532909 w 6982691"/>
                  <a:gd name="connsiteY31" fmla="*/ 12385963 h 15960501"/>
                  <a:gd name="connsiteX32" fmla="*/ 3740727 w 6982691"/>
                  <a:gd name="connsiteY32" fmla="*/ 12718472 h 15960501"/>
                  <a:gd name="connsiteX33" fmla="*/ 3782291 w 6982691"/>
                  <a:gd name="connsiteY33" fmla="*/ 12843163 h 15960501"/>
                  <a:gd name="connsiteX34" fmla="*/ 3823855 w 6982691"/>
                  <a:gd name="connsiteY34" fmla="*/ 13009418 h 15960501"/>
                  <a:gd name="connsiteX35" fmla="*/ 3948545 w 6982691"/>
                  <a:gd name="connsiteY35" fmla="*/ 13050981 h 15960501"/>
                  <a:gd name="connsiteX36" fmla="*/ 3990109 w 6982691"/>
                  <a:gd name="connsiteY36" fmla="*/ 13217236 h 15960501"/>
                  <a:gd name="connsiteX37" fmla="*/ 4031673 w 6982691"/>
                  <a:gd name="connsiteY37" fmla="*/ 13425054 h 15960501"/>
                  <a:gd name="connsiteX38" fmla="*/ 4073236 w 6982691"/>
                  <a:gd name="connsiteY38" fmla="*/ 13549745 h 15960501"/>
                  <a:gd name="connsiteX39" fmla="*/ 4156364 w 6982691"/>
                  <a:gd name="connsiteY39" fmla="*/ 13632872 h 15960501"/>
                  <a:gd name="connsiteX40" fmla="*/ 4197927 w 6982691"/>
                  <a:gd name="connsiteY40" fmla="*/ 13840691 h 15960501"/>
                  <a:gd name="connsiteX41" fmla="*/ 4364182 w 6982691"/>
                  <a:gd name="connsiteY41" fmla="*/ 14381018 h 15960501"/>
                  <a:gd name="connsiteX42" fmla="*/ 4488873 w 6982691"/>
                  <a:gd name="connsiteY42" fmla="*/ 14921345 h 15960501"/>
                  <a:gd name="connsiteX43" fmla="*/ 4655127 w 6982691"/>
                  <a:gd name="connsiteY43" fmla="*/ 15212291 h 15960501"/>
                  <a:gd name="connsiteX44" fmla="*/ 4821382 w 6982691"/>
                  <a:gd name="connsiteY44" fmla="*/ 15420109 h 15960501"/>
                  <a:gd name="connsiteX45" fmla="*/ 4862945 w 6982691"/>
                  <a:gd name="connsiteY45" fmla="*/ 15544800 h 15960501"/>
                  <a:gd name="connsiteX46" fmla="*/ 4987636 w 6982691"/>
                  <a:gd name="connsiteY46" fmla="*/ 15627927 h 15960501"/>
                  <a:gd name="connsiteX47" fmla="*/ 5070764 w 6982691"/>
                  <a:gd name="connsiteY47" fmla="*/ 15752618 h 15960501"/>
                  <a:gd name="connsiteX48" fmla="*/ 5320145 w 6982691"/>
                  <a:gd name="connsiteY48" fmla="*/ 15835745 h 15960501"/>
                  <a:gd name="connsiteX49" fmla="*/ 5403273 w 6982691"/>
                  <a:gd name="connsiteY49" fmla="*/ 15918872 h 15960501"/>
                  <a:gd name="connsiteX50" fmla="*/ 5694218 w 6982691"/>
                  <a:gd name="connsiteY50" fmla="*/ 15918872 h 15960501"/>
                  <a:gd name="connsiteX51" fmla="*/ 5818909 w 6982691"/>
                  <a:gd name="connsiteY51" fmla="*/ 15627927 h 15960501"/>
                  <a:gd name="connsiteX52" fmla="*/ 5902036 w 6982691"/>
                  <a:gd name="connsiteY52" fmla="*/ 15378545 h 15960501"/>
                  <a:gd name="connsiteX53" fmla="*/ 5902036 w 6982691"/>
                  <a:gd name="connsiteY53" fmla="*/ 13632872 h 15960501"/>
                  <a:gd name="connsiteX54" fmla="*/ 5818909 w 6982691"/>
                  <a:gd name="connsiteY54" fmla="*/ 13134109 h 15960501"/>
                  <a:gd name="connsiteX55" fmla="*/ 5777345 w 6982691"/>
                  <a:gd name="connsiteY55" fmla="*/ 12676909 h 15960501"/>
                  <a:gd name="connsiteX56" fmla="*/ 5860473 w 6982691"/>
                  <a:gd name="connsiteY56" fmla="*/ 9476509 h 15960501"/>
                  <a:gd name="connsiteX57" fmla="*/ 5902036 w 6982691"/>
                  <a:gd name="connsiteY57" fmla="*/ 9268691 h 15960501"/>
                  <a:gd name="connsiteX58" fmla="*/ 5943600 w 6982691"/>
                  <a:gd name="connsiteY58" fmla="*/ 8977745 h 15960501"/>
                  <a:gd name="connsiteX59" fmla="*/ 6026727 w 6982691"/>
                  <a:gd name="connsiteY59" fmla="*/ 8769927 h 15960501"/>
                  <a:gd name="connsiteX60" fmla="*/ 6109855 w 6982691"/>
                  <a:gd name="connsiteY60" fmla="*/ 8520545 h 15960501"/>
                  <a:gd name="connsiteX61" fmla="*/ 6234545 w 6982691"/>
                  <a:gd name="connsiteY61" fmla="*/ 8229600 h 15960501"/>
                  <a:gd name="connsiteX62" fmla="*/ 6317673 w 6982691"/>
                  <a:gd name="connsiteY62" fmla="*/ 8146472 h 15960501"/>
                  <a:gd name="connsiteX63" fmla="*/ 6359236 w 6982691"/>
                  <a:gd name="connsiteY63" fmla="*/ 8021781 h 15960501"/>
                  <a:gd name="connsiteX64" fmla="*/ 6442364 w 6982691"/>
                  <a:gd name="connsiteY64" fmla="*/ 7938654 h 15960501"/>
                  <a:gd name="connsiteX65" fmla="*/ 6525491 w 6982691"/>
                  <a:gd name="connsiteY65" fmla="*/ 7564581 h 15960501"/>
                  <a:gd name="connsiteX66" fmla="*/ 6650182 w 6982691"/>
                  <a:gd name="connsiteY66" fmla="*/ 7190509 h 15960501"/>
                  <a:gd name="connsiteX67" fmla="*/ 6691745 w 6982691"/>
                  <a:gd name="connsiteY67" fmla="*/ 6899563 h 15960501"/>
                  <a:gd name="connsiteX68" fmla="*/ 6733309 w 6982691"/>
                  <a:gd name="connsiteY68" fmla="*/ 6774872 h 15960501"/>
                  <a:gd name="connsiteX69" fmla="*/ 6858000 w 6982691"/>
                  <a:gd name="connsiteY69" fmla="*/ 6276109 h 15960501"/>
                  <a:gd name="connsiteX70" fmla="*/ 6899564 w 6982691"/>
                  <a:gd name="connsiteY70" fmla="*/ 5818909 h 15960501"/>
                  <a:gd name="connsiteX71" fmla="*/ 6941127 w 6982691"/>
                  <a:gd name="connsiteY71" fmla="*/ 5112327 h 15960501"/>
                  <a:gd name="connsiteX72" fmla="*/ 6982691 w 6982691"/>
                  <a:gd name="connsiteY72" fmla="*/ 4488872 h 15960501"/>
                  <a:gd name="connsiteX73" fmla="*/ 6941127 w 6982691"/>
                  <a:gd name="connsiteY73" fmla="*/ 3366654 h 15960501"/>
                  <a:gd name="connsiteX74" fmla="*/ 6816436 w 6982691"/>
                  <a:gd name="connsiteY74" fmla="*/ 2992581 h 15960501"/>
                  <a:gd name="connsiteX75" fmla="*/ 6733309 w 6982691"/>
                  <a:gd name="connsiteY75" fmla="*/ 2701636 h 15960501"/>
                  <a:gd name="connsiteX76" fmla="*/ 6650182 w 6982691"/>
                  <a:gd name="connsiteY76" fmla="*/ 2535381 h 15960501"/>
                  <a:gd name="connsiteX77" fmla="*/ 6567055 w 6982691"/>
                  <a:gd name="connsiteY77" fmla="*/ 2286000 h 15960501"/>
                  <a:gd name="connsiteX78" fmla="*/ 6525491 w 6982691"/>
                  <a:gd name="connsiteY78" fmla="*/ 2161309 h 15960501"/>
                  <a:gd name="connsiteX79" fmla="*/ 6442364 w 6982691"/>
                  <a:gd name="connsiteY79" fmla="*/ 1953491 h 15960501"/>
                  <a:gd name="connsiteX80" fmla="*/ 6400800 w 6982691"/>
                  <a:gd name="connsiteY80" fmla="*/ 1787236 h 15960501"/>
                  <a:gd name="connsiteX81" fmla="*/ 6234545 w 6982691"/>
                  <a:gd name="connsiteY81" fmla="*/ 1537854 h 15960501"/>
                  <a:gd name="connsiteX82" fmla="*/ 6151418 w 6982691"/>
                  <a:gd name="connsiteY82" fmla="*/ 1163781 h 15960501"/>
                  <a:gd name="connsiteX83" fmla="*/ 6026727 w 6982691"/>
                  <a:gd name="connsiteY83" fmla="*/ 1080654 h 15960501"/>
                  <a:gd name="connsiteX84" fmla="*/ 5985164 w 6982691"/>
                  <a:gd name="connsiteY84" fmla="*/ 914400 h 15960501"/>
                  <a:gd name="connsiteX85" fmla="*/ 5902036 w 6982691"/>
                  <a:gd name="connsiteY85" fmla="*/ 831272 h 15960501"/>
                  <a:gd name="connsiteX86" fmla="*/ 5818909 w 6982691"/>
                  <a:gd name="connsiteY86" fmla="*/ 706581 h 15960501"/>
                  <a:gd name="connsiteX87" fmla="*/ 5611091 w 6982691"/>
                  <a:gd name="connsiteY87" fmla="*/ 457200 h 15960501"/>
                  <a:gd name="connsiteX88" fmla="*/ 5486400 w 6982691"/>
                  <a:gd name="connsiteY88" fmla="*/ 124691 h 15960501"/>
                  <a:gd name="connsiteX89" fmla="*/ 5361709 w 6982691"/>
                  <a:gd name="connsiteY89" fmla="*/ 83127 h 15960501"/>
                  <a:gd name="connsiteX90" fmla="*/ 5070764 w 6982691"/>
                  <a:gd name="connsiteY90" fmla="*/ 0 h 15960501"/>
                  <a:gd name="connsiteX91" fmla="*/ 4572000 w 6982691"/>
                  <a:gd name="connsiteY91" fmla="*/ 41563 h 15960501"/>
                  <a:gd name="connsiteX92" fmla="*/ 4447309 w 6982691"/>
                  <a:gd name="connsiteY92" fmla="*/ 124691 h 15960501"/>
                  <a:gd name="connsiteX93" fmla="*/ 4156364 w 6982691"/>
                  <a:gd name="connsiteY93" fmla="*/ 207818 h 15960501"/>
                  <a:gd name="connsiteX94" fmla="*/ 3865418 w 6982691"/>
                  <a:gd name="connsiteY94" fmla="*/ 332509 h 15960501"/>
                  <a:gd name="connsiteX95" fmla="*/ 3616036 w 6982691"/>
                  <a:gd name="connsiteY95" fmla="*/ 415636 h 15960501"/>
                  <a:gd name="connsiteX96" fmla="*/ 3325091 w 6982691"/>
                  <a:gd name="connsiteY96" fmla="*/ 581891 h 15960501"/>
                  <a:gd name="connsiteX97" fmla="*/ 2909455 w 6982691"/>
                  <a:gd name="connsiteY97" fmla="*/ 789709 h 15960501"/>
                  <a:gd name="connsiteX98" fmla="*/ 2701636 w 6982691"/>
                  <a:gd name="connsiteY98" fmla="*/ 955963 h 15960501"/>
                  <a:gd name="connsiteX99" fmla="*/ 2452255 w 6982691"/>
                  <a:gd name="connsiteY99" fmla="*/ 1039091 h 15960501"/>
                  <a:gd name="connsiteX100" fmla="*/ 2286000 w 6982691"/>
                  <a:gd name="connsiteY100" fmla="*/ 1246909 h 15960501"/>
                  <a:gd name="connsiteX101" fmla="*/ 2244436 w 6982691"/>
                  <a:gd name="connsiteY101" fmla="*/ 1413163 h 15960501"/>
                  <a:gd name="connsiteX102" fmla="*/ 2078182 w 6982691"/>
                  <a:gd name="connsiteY102" fmla="*/ 1454727 h 15960501"/>
                  <a:gd name="connsiteX103" fmla="*/ 1828800 w 6982691"/>
                  <a:gd name="connsiteY103" fmla="*/ 1371600 h 15960501"/>
                  <a:gd name="connsiteX104" fmla="*/ 1620982 w 6982691"/>
                  <a:gd name="connsiteY104" fmla="*/ 1330036 h 15960501"/>
                  <a:gd name="connsiteX105" fmla="*/ 1330036 w 6982691"/>
                  <a:gd name="connsiteY105" fmla="*/ 1246909 h 15960501"/>
                  <a:gd name="connsiteX106" fmla="*/ 332509 w 6982691"/>
                  <a:gd name="connsiteY106" fmla="*/ 1288472 h 15960501"/>
                  <a:gd name="connsiteX107" fmla="*/ 415636 w 6982691"/>
                  <a:gd name="connsiteY107" fmla="*/ 1371600 h 15960501"/>
                  <a:gd name="connsiteX108" fmla="*/ 332509 w 6982691"/>
                  <a:gd name="connsiteY108" fmla="*/ 1496291 h 15960501"/>
                  <a:gd name="connsiteX109" fmla="*/ 207818 w 6982691"/>
                  <a:gd name="connsiteY109" fmla="*/ 1579418 h 15960501"/>
                  <a:gd name="connsiteX110" fmla="*/ 83127 w 6982691"/>
                  <a:gd name="connsiteY110" fmla="*/ 1454727 h 15960501"/>
                  <a:gd name="connsiteX111" fmla="*/ 124691 w 6982691"/>
                  <a:gd name="connsiteY111" fmla="*/ 1579418 h 15960501"/>
                  <a:gd name="connsiteX112" fmla="*/ 0 w 6982691"/>
                  <a:gd name="connsiteY112" fmla="*/ 1662545 h 15960501"/>
                  <a:gd name="connsiteX113" fmla="*/ 83127 w 6982691"/>
                  <a:gd name="connsiteY113" fmla="*/ 1496291 h 15960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</a:cxnLst>
                <a:rect l="l" t="t" r="r" b="b"/>
                <a:pathLst>
                  <a:path w="6982691" h="15960501">
                    <a:moveTo>
                      <a:pt x="83127" y="1496291"/>
                    </a:moveTo>
                    <a:cubicBezTo>
                      <a:pt x="314165" y="1865952"/>
                      <a:pt x="166949" y="1787469"/>
                      <a:pt x="415636" y="1870363"/>
                    </a:cubicBezTo>
                    <a:cubicBezTo>
                      <a:pt x="509363" y="2151541"/>
                      <a:pt x="370554" y="1825281"/>
                      <a:pt x="665018" y="2119745"/>
                    </a:cubicBezTo>
                    <a:cubicBezTo>
                      <a:pt x="776717" y="2231444"/>
                      <a:pt x="897297" y="2347150"/>
                      <a:pt x="955964" y="2493818"/>
                    </a:cubicBezTo>
                    <a:cubicBezTo>
                      <a:pt x="983673" y="2563091"/>
                      <a:pt x="1012894" y="2631777"/>
                      <a:pt x="1039091" y="2701636"/>
                    </a:cubicBezTo>
                    <a:cubicBezTo>
                      <a:pt x="1054474" y="2742658"/>
                      <a:pt x="1061062" y="2787140"/>
                      <a:pt x="1080655" y="2826327"/>
                    </a:cubicBezTo>
                    <a:cubicBezTo>
                      <a:pt x="1138522" y="2942061"/>
                      <a:pt x="1196550" y="2983786"/>
                      <a:pt x="1288473" y="3075709"/>
                    </a:cubicBezTo>
                    <a:cubicBezTo>
                      <a:pt x="1302327" y="3131127"/>
                      <a:pt x="1306836" y="3189763"/>
                      <a:pt x="1330036" y="3241963"/>
                    </a:cubicBezTo>
                    <a:cubicBezTo>
                      <a:pt x="1362846" y="3315785"/>
                      <a:pt x="1418599" y="3377525"/>
                      <a:pt x="1454727" y="3449781"/>
                    </a:cubicBezTo>
                    <a:cubicBezTo>
                      <a:pt x="1488093" y="3516514"/>
                      <a:pt x="1510146" y="3588327"/>
                      <a:pt x="1537855" y="3657600"/>
                    </a:cubicBezTo>
                    <a:cubicBezTo>
                      <a:pt x="1617303" y="4134291"/>
                      <a:pt x="1512474" y="3693204"/>
                      <a:pt x="1704109" y="4114800"/>
                    </a:cubicBezTo>
                    <a:cubicBezTo>
                      <a:pt x="1916086" y="4581149"/>
                      <a:pt x="1674180" y="4194599"/>
                      <a:pt x="1870364" y="4488872"/>
                    </a:cubicBezTo>
                    <a:cubicBezTo>
                      <a:pt x="2027591" y="4960562"/>
                      <a:pt x="1752853" y="4119148"/>
                      <a:pt x="1953491" y="4821381"/>
                    </a:cubicBezTo>
                    <a:cubicBezTo>
                      <a:pt x="1989599" y="4947760"/>
                      <a:pt x="2052405" y="5066571"/>
                      <a:pt x="2078182" y="5195454"/>
                    </a:cubicBezTo>
                    <a:cubicBezTo>
                      <a:pt x="2105891" y="5334000"/>
                      <a:pt x="2138081" y="5471724"/>
                      <a:pt x="2161309" y="5611091"/>
                    </a:cubicBezTo>
                    <a:cubicBezTo>
                      <a:pt x="2175164" y="5694218"/>
                      <a:pt x="2180699" y="5779168"/>
                      <a:pt x="2202873" y="5860472"/>
                    </a:cubicBezTo>
                    <a:cubicBezTo>
                      <a:pt x="2222504" y="5932452"/>
                      <a:pt x="2266776" y="5996201"/>
                      <a:pt x="2286000" y="6068291"/>
                    </a:cubicBezTo>
                    <a:cubicBezTo>
                      <a:pt x="2322405" y="6204809"/>
                      <a:pt x="2349146" y="6344058"/>
                      <a:pt x="2369127" y="6483927"/>
                    </a:cubicBezTo>
                    <a:cubicBezTo>
                      <a:pt x="2452024" y="7064197"/>
                      <a:pt x="2401403" y="6677347"/>
                      <a:pt x="2493818" y="7647709"/>
                    </a:cubicBezTo>
                    <a:cubicBezTo>
                      <a:pt x="2507673" y="7980218"/>
                      <a:pt x="2524295" y="8312623"/>
                      <a:pt x="2535382" y="8645236"/>
                    </a:cubicBezTo>
                    <a:cubicBezTo>
                      <a:pt x="2552005" y="9143915"/>
                      <a:pt x="2552028" y="9643193"/>
                      <a:pt x="2576945" y="10141527"/>
                    </a:cubicBezTo>
                    <a:cubicBezTo>
                      <a:pt x="2579798" y="10198579"/>
                      <a:pt x="2592963" y="10256688"/>
                      <a:pt x="2618509" y="10307781"/>
                    </a:cubicBezTo>
                    <a:cubicBezTo>
                      <a:pt x="2636034" y="10342831"/>
                      <a:pt x="2677156" y="10360309"/>
                      <a:pt x="2701636" y="10390909"/>
                    </a:cubicBezTo>
                    <a:cubicBezTo>
                      <a:pt x="2732842" y="10429916"/>
                      <a:pt x="2757055" y="10474036"/>
                      <a:pt x="2784764" y="10515600"/>
                    </a:cubicBezTo>
                    <a:cubicBezTo>
                      <a:pt x="2915261" y="10907098"/>
                      <a:pt x="2726885" y="10403922"/>
                      <a:pt x="2909455" y="10723418"/>
                    </a:cubicBezTo>
                    <a:cubicBezTo>
                      <a:pt x="3119372" y="11090772"/>
                      <a:pt x="2857134" y="10795788"/>
                      <a:pt x="3117273" y="11055927"/>
                    </a:cubicBezTo>
                    <a:cubicBezTo>
                      <a:pt x="3191544" y="11278745"/>
                      <a:pt x="3133524" y="11087498"/>
                      <a:pt x="3200400" y="11388436"/>
                    </a:cubicBezTo>
                    <a:cubicBezTo>
                      <a:pt x="3212792" y="11444200"/>
                      <a:pt x="3219462" y="11502186"/>
                      <a:pt x="3241964" y="11554691"/>
                    </a:cubicBezTo>
                    <a:cubicBezTo>
                      <a:pt x="3261641" y="11600605"/>
                      <a:pt x="3297382" y="11637818"/>
                      <a:pt x="3325091" y="11679381"/>
                    </a:cubicBezTo>
                    <a:cubicBezTo>
                      <a:pt x="3352800" y="11790218"/>
                      <a:pt x="3385812" y="11899862"/>
                      <a:pt x="3408218" y="12011891"/>
                    </a:cubicBezTo>
                    <a:cubicBezTo>
                      <a:pt x="3422073" y="12081164"/>
                      <a:pt x="3427442" y="12152690"/>
                      <a:pt x="3449782" y="12219709"/>
                    </a:cubicBezTo>
                    <a:cubicBezTo>
                      <a:pt x="3469375" y="12278489"/>
                      <a:pt x="3509898" y="12328435"/>
                      <a:pt x="3532909" y="12385963"/>
                    </a:cubicBezTo>
                    <a:cubicBezTo>
                      <a:pt x="3658812" y="12700721"/>
                      <a:pt x="3527748" y="12576486"/>
                      <a:pt x="3740727" y="12718472"/>
                    </a:cubicBezTo>
                    <a:cubicBezTo>
                      <a:pt x="3754582" y="12760036"/>
                      <a:pt x="3770255" y="12801037"/>
                      <a:pt x="3782291" y="12843163"/>
                    </a:cubicBezTo>
                    <a:cubicBezTo>
                      <a:pt x="3797984" y="12898089"/>
                      <a:pt x="3788170" y="12964812"/>
                      <a:pt x="3823855" y="13009418"/>
                    </a:cubicBezTo>
                    <a:cubicBezTo>
                      <a:pt x="3851224" y="13043629"/>
                      <a:pt x="3906982" y="13037127"/>
                      <a:pt x="3948545" y="13050981"/>
                    </a:cubicBezTo>
                    <a:cubicBezTo>
                      <a:pt x="3962400" y="13106399"/>
                      <a:pt x="3977717" y="13161472"/>
                      <a:pt x="3990109" y="13217236"/>
                    </a:cubicBezTo>
                    <a:cubicBezTo>
                      <a:pt x="4005434" y="13286198"/>
                      <a:pt x="4014539" y="13356519"/>
                      <a:pt x="4031673" y="13425054"/>
                    </a:cubicBezTo>
                    <a:cubicBezTo>
                      <a:pt x="4042299" y="13467558"/>
                      <a:pt x="4050695" y="13512177"/>
                      <a:pt x="4073236" y="13549745"/>
                    </a:cubicBezTo>
                    <a:cubicBezTo>
                      <a:pt x="4093397" y="13583347"/>
                      <a:pt x="4128655" y="13605163"/>
                      <a:pt x="4156364" y="13632872"/>
                    </a:cubicBezTo>
                    <a:cubicBezTo>
                      <a:pt x="4170218" y="13702145"/>
                      <a:pt x="4179339" y="13772535"/>
                      <a:pt x="4197927" y="13840691"/>
                    </a:cubicBezTo>
                    <a:cubicBezTo>
                      <a:pt x="4403305" y="14593742"/>
                      <a:pt x="4152978" y="13536194"/>
                      <a:pt x="4364182" y="14381018"/>
                    </a:cubicBezTo>
                    <a:cubicBezTo>
                      <a:pt x="4398141" y="14516856"/>
                      <a:pt x="4437143" y="14817883"/>
                      <a:pt x="4488873" y="14921345"/>
                    </a:cubicBezTo>
                    <a:cubicBezTo>
                      <a:pt x="4594340" y="15132280"/>
                      <a:pt x="4537631" y="15036047"/>
                      <a:pt x="4655127" y="15212291"/>
                    </a:cubicBezTo>
                    <a:cubicBezTo>
                      <a:pt x="4759148" y="15628370"/>
                      <a:pt x="4602746" y="15201472"/>
                      <a:pt x="4821382" y="15420109"/>
                    </a:cubicBezTo>
                    <a:cubicBezTo>
                      <a:pt x="4852362" y="15451089"/>
                      <a:pt x="4835576" y="15510589"/>
                      <a:pt x="4862945" y="15544800"/>
                    </a:cubicBezTo>
                    <a:cubicBezTo>
                      <a:pt x="4894151" y="15583807"/>
                      <a:pt x="4946072" y="15600218"/>
                      <a:pt x="4987636" y="15627927"/>
                    </a:cubicBezTo>
                    <a:cubicBezTo>
                      <a:pt x="5015345" y="15669491"/>
                      <a:pt x="5028404" y="15726143"/>
                      <a:pt x="5070764" y="15752618"/>
                    </a:cubicBezTo>
                    <a:cubicBezTo>
                      <a:pt x="5145069" y="15799058"/>
                      <a:pt x="5320145" y="15835745"/>
                      <a:pt x="5320145" y="15835745"/>
                    </a:cubicBezTo>
                    <a:cubicBezTo>
                      <a:pt x="5347854" y="15863454"/>
                      <a:pt x="5369671" y="15898711"/>
                      <a:pt x="5403273" y="15918872"/>
                    </a:cubicBezTo>
                    <a:cubicBezTo>
                      <a:pt x="5526037" y="15992530"/>
                      <a:pt x="5558630" y="15952769"/>
                      <a:pt x="5694218" y="15918872"/>
                    </a:cubicBezTo>
                    <a:cubicBezTo>
                      <a:pt x="5828015" y="15517484"/>
                      <a:pt x="5613461" y="16141548"/>
                      <a:pt x="5818909" y="15627927"/>
                    </a:cubicBezTo>
                    <a:cubicBezTo>
                      <a:pt x="5851452" y="15546570"/>
                      <a:pt x="5874327" y="15461672"/>
                      <a:pt x="5902036" y="15378545"/>
                    </a:cubicBezTo>
                    <a:cubicBezTo>
                      <a:pt x="5984781" y="14633845"/>
                      <a:pt x="5981423" y="14823671"/>
                      <a:pt x="5902036" y="13632872"/>
                    </a:cubicBezTo>
                    <a:cubicBezTo>
                      <a:pt x="5890824" y="13464698"/>
                      <a:pt x="5840709" y="13301241"/>
                      <a:pt x="5818909" y="13134109"/>
                    </a:cubicBezTo>
                    <a:cubicBezTo>
                      <a:pt x="5799116" y="12982366"/>
                      <a:pt x="5791200" y="12829309"/>
                      <a:pt x="5777345" y="12676909"/>
                    </a:cubicBezTo>
                    <a:cubicBezTo>
                      <a:pt x="5805054" y="11610109"/>
                      <a:pt x="5821457" y="10542955"/>
                      <a:pt x="5860473" y="9476509"/>
                    </a:cubicBezTo>
                    <a:cubicBezTo>
                      <a:pt x="5863056" y="9405912"/>
                      <a:pt x="5890422" y="9338374"/>
                      <a:pt x="5902036" y="9268691"/>
                    </a:cubicBezTo>
                    <a:cubicBezTo>
                      <a:pt x="5918142" y="9172057"/>
                      <a:pt x="5919840" y="9072787"/>
                      <a:pt x="5943600" y="8977745"/>
                    </a:cubicBezTo>
                    <a:cubicBezTo>
                      <a:pt x="5961695" y="8905364"/>
                      <a:pt x="6001230" y="8840044"/>
                      <a:pt x="6026727" y="8769927"/>
                    </a:cubicBezTo>
                    <a:cubicBezTo>
                      <a:pt x="6056672" y="8687579"/>
                      <a:pt x="6082146" y="8603672"/>
                      <a:pt x="6109855" y="8520545"/>
                    </a:cubicBezTo>
                    <a:cubicBezTo>
                      <a:pt x="6146801" y="8409706"/>
                      <a:pt x="6166062" y="8332324"/>
                      <a:pt x="6234545" y="8229600"/>
                    </a:cubicBezTo>
                    <a:cubicBezTo>
                      <a:pt x="6256282" y="8196995"/>
                      <a:pt x="6289964" y="8174181"/>
                      <a:pt x="6317673" y="8146472"/>
                    </a:cubicBezTo>
                    <a:cubicBezTo>
                      <a:pt x="6331527" y="8104908"/>
                      <a:pt x="6336695" y="8059349"/>
                      <a:pt x="6359236" y="8021781"/>
                    </a:cubicBezTo>
                    <a:cubicBezTo>
                      <a:pt x="6379397" y="7988179"/>
                      <a:pt x="6424839" y="7973704"/>
                      <a:pt x="6442364" y="7938654"/>
                    </a:cubicBezTo>
                    <a:cubicBezTo>
                      <a:pt x="6462635" y="7898112"/>
                      <a:pt x="6520245" y="7588188"/>
                      <a:pt x="6525491" y="7564581"/>
                    </a:cubicBezTo>
                    <a:cubicBezTo>
                      <a:pt x="6570235" y="7363235"/>
                      <a:pt x="6565321" y="7402662"/>
                      <a:pt x="6650182" y="7190509"/>
                    </a:cubicBezTo>
                    <a:cubicBezTo>
                      <a:pt x="6664036" y="7093527"/>
                      <a:pt x="6672532" y="6995627"/>
                      <a:pt x="6691745" y="6899563"/>
                    </a:cubicBezTo>
                    <a:cubicBezTo>
                      <a:pt x="6700337" y="6856602"/>
                      <a:pt x="6724717" y="6817833"/>
                      <a:pt x="6733309" y="6774872"/>
                    </a:cubicBezTo>
                    <a:cubicBezTo>
                      <a:pt x="6827117" y="6305836"/>
                      <a:pt x="6706737" y="6654267"/>
                      <a:pt x="6858000" y="6276109"/>
                    </a:cubicBezTo>
                    <a:cubicBezTo>
                      <a:pt x="6871855" y="6123709"/>
                      <a:pt x="6888661" y="5971549"/>
                      <a:pt x="6899564" y="5818909"/>
                    </a:cubicBezTo>
                    <a:cubicBezTo>
                      <a:pt x="6916374" y="5583574"/>
                      <a:pt x="6926410" y="5347802"/>
                      <a:pt x="6941127" y="5112327"/>
                    </a:cubicBezTo>
                    <a:cubicBezTo>
                      <a:pt x="6954119" y="4904453"/>
                      <a:pt x="6968836" y="4696690"/>
                      <a:pt x="6982691" y="4488872"/>
                    </a:cubicBezTo>
                    <a:cubicBezTo>
                      <a:pt x="6968836" y="4114799"/>
                      <a:pt x="6982465" y="3738694"/>
                      <a:pt x="6941127" y="3366654"/>
                    </a:cubicBezTo>
                    <a:cubicBezTo>
                      <a:pt x="6926612" y="3236022"/>
                      <a:pt x="6848314" y="3120093"/>
                      <a:pt x="6816436" y="2992581"/>
                    </a:cubicBezTo>
                    <a:cubicBezTo>
                      <a:pt x="6795343" y="2908209"/>
                      <a:pt x="6769088" y="2785119"/>
                      <a:pt x="6733309" y="2701636"/>
                    </a:cubicBezTo>
                    <a:cubicBezTo>
                      <a:pt x="6708902" y="2644686"/>
                      <a:pt x="6673193" y="2592909"/>
                      <a:pt x="6650182" y="2535381"/>
                    </a:cubicBezTo>
                    <a:cubicBezTo>
                      <a:pt x="6617639" y="2454025"/>
                      <a:pt x="6594764" y="2369127"/>
                      <a:pt x="6567055" y="2286000"/>
                    </a:cubicBezTo>
                    <a:cubicBezTo>
                      <a:pt x="6553200" y="2244436"/>
                      <a:pt x="6541762" y="2201987"/>
                      <a:pt x="6525491" y="2161309"/>
                    </a:cubicBezTo>
                    <a:cubicBezTo>
                      <a:pt x="6497782" y="2092036"/>
                      <a:pt x="6465957" y="2024271"/>
                      <a:pt x="6442364" y="1953491"/>
                    </a:cubicBezTo>
                    <a:cubicBezTo>
                      <a:pt x="6424300" y="1899298"/>
                      <a:pt x="6426347" y="1838329"/>
                      <a:pt x="6400800" y="1787236"/>
                    </a:cubicBezTo>
                    <a:cubicBezTo>
                      <a:pt x="6356120" y="1697877"/>
                      <a:pt x="6234545" y="1537854"/>
                      <a:pt x="6234545" y="1537854"/>
                    </a:cubicBezTo>
                    <a:cubicBezTo>
                      <a:pt x="6233628" y="1533271"/>
                      <a:pt x="6168190" y="1188939"/>
                      <a:pt x="6151418" y="1163781"/>
                    </a:cubicBezTo>
                    <a:cubicBezTo>
                      <a:pt x="6123709" y="1122217"/>
                      <a:pt x="6068291" y="1108363"/>
                      <a:pt x="6026727" y="1080654"/>
                    </a:cubicBezTo>
                    <a:cubicBezTo>
                      <a:pt x="6012873" y="1025236"/>
                      <a:pt x="6010710" y="965493"/>
                      <a:pt x="5985164" y="914400"/>
                    </a:cubicBezTo>
                    <a:cubicBezTo>
                      <a:pt x="5967639" y="879350"/>
                      <a:pt x="5926516" y="861872"/>
                      <a:pt x="5902036" y="831272"/>
                    </a:cubicBezTo>
                    <a:cubicBezTo>
                      <a:pt x="5870830" y="792265"/>
                      <a:pt x="5843693" y="749953"/>
                      <a:pt x="5818909" y="706581"/>
                    </a:cubicBezTo>
                    <a:cubicBezTo>
                      <a:pt x="5689104" y="479422"/>
                      <a:pt x="5806957" y="587777"/>
                      <a:pt x="5611091" y="457200"/>
                    </a:cubicBezTo>
                    <a:cubicBezTo>
                      <a:pt x="5587897" y="364426"/>
                      <a:pt x="5558849" y="197140"/>
                      <a:pt x="5486400" y="124691"/>
                    </a:cubicBezTo>
                    <a:cubicBezTo>
                      <a:pt x="5455420" y="93711"/>
                      <a:pt x="5403835" y="95163"/>
                      <a:pt x="5361709" y="83127"/>
                    </a:cubicBezTo>
                    <a:cubicBezTo>
                      <a:pt x="4996356" y="-21261"/>
                      <a:pt x="5369751" y="99661"/>
                      <a:pt x="5070764" y="0"/>
                    </a:cubicBezTo>
                    <a:cubicBezTo>
                      <a:pt x="4904509" y="13854"/>
                      <a:pt x="4735591" y="8845"/>
                      <a:pt x="4572000" y="41563"/>
                    </a:cubicBezTo>
                    <a:cubicBezTo>
                      <a:pt x="4523017" y="51360"/>
                      <a:pt x="4491989" y="102351"/>
                      <a:pt x="4447309" y="124691"/>
                    </a:cubicBezTo>
                    <a:cubicBezTo>
                      <a:pt x="4380879" y="157906"/>
                      <a:pt x="4218501" y="190065"/>
                      <a:pt x="4156364" y="207818"/>
                    </a:cubicBezTo>
                    <a:cubicBezTo>
                      <a:pt x="3922219" y="274717"/>
                      <a:pt x="4142524" y="221667"/>
                      <a:pt x="3865418" y="332509"/>
                    </a:cubicBezTo>
                    <a:cubicBezTo>
                      <a:pt x="3784061" y="365052"/>
                      <a:pt x="3616036" y="415636"/>
                      <a:pt x="3616036" y="415636"/>
                    </a:cubicBezTo>
                    <a:cubicBezTo>
                      <a:pt x="3336077" y="695595"/>
                      <a:pt x="3660008" y="414433"/>
                      <a:pt x="3325091" y="581891"/>
                    </a:cubicBezTo>
                    <a:cubicBezTo>
                      <a:pt x="2830239" y="829317"/>
                      <a:pt x="3285809" y="695619"/>
                      <a:pt x="2909455" y="789709"/>
                    </a:cubicBezTo>
                    <a:cubicBezTo>
                      <a:pt x="2840362" y="858801"/>
                      <a:pt x="2796014" y="914017"/>
                      <a:pt x="2701636" y="955963"/>
                    </a:cubicBezTo>
                    <a:cubicBezTo>
                      <a:pt x="2621565" y="991550"/>
                      <a:pt x="2452255" y="1039091"/>
                      <a:pt x="2452255" y="1039091"/>
                    </a:cubicBezTo>
                    <a:cubicBezTo>
                      <a:pt x="2396837" y="1108364"/>
                      <a:pt x="2329083" y="1169360"/>
                      <a:pt x="2286000" y="1246909"/>
                    </a:cubicBezTo>
                    <a:cubicBezTo>
                      <a:pt x="2258258" y="1296844"/>
                      <a:pt x="2284828" y="1372771"/>
                      <a:pt x="2244436" y="1413163"/>
                    </a:cubicBezTo>
                    <a:cubicBezTo>
                      <a:pt x="2204044" y="1453555"/>
                      <a:pt x="2133600" y="1440872"/>
                      <a:pt x="2078182" y="1454727"/>
                    </a:cubicBezTo>
                    <a:cubicBezTo>
                      <a:pt x="1995055" y="1427018"/>
                      <a:pt x="1913336" y="1394655"/>
                      <a:pt x="1828800" y="1371600"/>
                    </a:cubicBezTo>
                    <a:cubicBezTo>
                      <a:pt x="1760645" y="1353012"/>
                      <a:pt x="1689944" y="1345361"/>
                      <a:pt x="1620982" y="1330036"/>
                    </a:cubicBezTo>
                    <a:cubicBezTo>
                      <a:pt x="1464416" y="1295243"/>
                      <a:pt x="1468890" y="1293193"/>
                      <a:pt x="1330036" y="1246909"/>
                    </a:cubicBezTo>
                    <a:cubicBezTo>
                      <a:pt x="997527" y="1260763"/>
                      <a:pt x="662255" y="1243507"/>
                      <a:pt x="332509" y="1288472"/>
                    </a:cubicBezTo>
                    <a:cubicBezTo>
                      <a:pt x="293682" y="1293767"/>
                      <a:pt x="415636" y="1332413"/>
                      <a:pt x="415636" y="1371600"/>
                    </a:cubicBezTo>
                    <a:cubicBezTo>
                      <a:pt x="415636" y="1421553"/>
                      <a:pt x="367831" y="1460969"/>
                      <a:pt x="332509" y="1496291"/>
                    </a:cubicBezTo>
                    <a:cubicBezTo>
                      <a:pt x="297187" y="1531613"/>
                      <a:pt x="249382" y="1551709"/>
                      <a:pt x="207818" y="1579418"/>
                    </a:cubicBezTo>
                    <a:cubicBezTo>
                      <a:pt x="110836" y="1288472"/>
                      <a:pt x="152400" y="1246909"/>
                      <a:pt x="83127" y="1454727"/>
                    </a:cubicBezTo>
                    <a:cubicBezTo>
                      <a:pt x="96982" y="1496291"/>
                      <a:pt x="105098" y="1540231"/>
                      <a:pt x="124691" y="1579418"/>
                    </a:cubicBezTo>
                    <a:cubicBezTo>
                      <a:pt x="213029" y="1756094"/>
                      <a:pt x="304850" y="1723516"/>
                      <a:pt x="0" y="1662545"/>
                    </a:cubicBezTo>
                    <a:lnTo>
                      <a:pt x="83127" y="149629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415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7E254-4A71-45B2-9353-C5329653F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065A5E-AAFA-4442-AEB7-F8E0132FD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1583285-8328-4CCA-9706-7AB5ECDF85AC}"/>
              </a:ext>
            </a:extLst>
          </p:cNvPr>
          <p:cNvGrpSpPr/>
          <p:nvPr/>
        </p:nvGrpSpPr>
        <p:grpSpPr>
          <a:xfrm>
            <a:off x="-3083401" y="1062270"/>
            <a:ext cx="48844965" cy="29653256"/>
            <a:chOff x="-3083401" y="1062270"/>
            <a:chExt cx="48844965" cy="29653256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F6AD88C-464E-4B37-AE4E-E4E513BD9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71" t="4943" r="30862" b="62795"/>
            <a:stretch/>
          </p:blipFill>
          <p:spPr>
            <a:xfrm>
              <a:off x="0" y="1062270"/>
              <a:ext cx="42765064" cy="28150671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E599B303-476B-4351-9EA9-E72E63C0C19E}"/>
                </a:ext>
              </a:extLst>
            </p:cNvPr>
            <p:cNvSpPr/>
            <p:nvPr/>
          </p:nvSpPr>
          <p:spPr>
            <a:xfrm>
              <a:off x="-3083401" y="13632871"/>
              <a:ext cx="11229874" cy="17082655"/>
            </a:xfrm>
            <a:custGeom>
              <a:avLst/>
              <a:gdLst>
                <a:gd name="connsiteX0" fmla="*/ 1670238 w 11229874"/>
                <a:gd name="connsiteY0" fmla="*/ 124691 h 17082655"/>
                <a:gd name="connsiteX1" fmla="*/ 2709329 w 11229874"/>
                <a:gd name="connsiteY1" fmla="*/ 83128 h 17082655"/>
                <a:gd name="connsiteX2" fmla="*/ 3083402 w 11229874"/>
                <a:gd name="connsiteY2" fmla="*/ 41564 h 17082655"/>
                <a:gd name="connsiteX3" fmla="*/ 3540602 w 11229874"/>
                <a:gd name="connsiteY3" fmla="*/ 0 h 17082655"/>
                <a:gd name="connsiteX4" fmla="*/ 4579693 w 11229874"/>
                <a:gd name="connsiteY4" fmla="*/ 41564 h 17082655"/>
                <a:gd name="connsiteX5" fmla="*/ 4704384 w 11229874"/>
                <a:gd name="connsiteY5" fmla="*/ 124691 h 17082655"/>
                <a:gd name="connsiteX6" fmla="*/ 5120020 w 11229874"/>
                <a:gd name="connsiteY6" fmla="*/ 249382 h 17082655"/>
                <a:gd name="connsiteX7" fmla="*/ 5286274 w 11229874"/>
                <a:gd name="connsiteY7" fmla="*/ 332509 h 17082655"/>
                <a:gd name="connsiteX8" fmla="*/ 5743474 w 11229874"/>
                <a:gd name="connsiteY8" fmla="*/ 457200 h 17082655"/>
                <a:gd name="connsiteX9" fmla="*/ 5951293 w 11229874"/>
                <a:gd name="connsiteY9" fmla="*/ 540328 h 17082655"/>
                <a:gd name="connsiteX10" fmla="*/ 6366929 w 11229874"/>
                <a:gd name="connsiteY10" fmla="*/ 665018 h 17082655"/>
                <a:gd name="connsiteX11" fmla="*/ 6533184 w 11229874"/>
                <a:gd name="connsiteY11" fmla="*/ 748146 h 17082655"/>
                <a:gd name="connsiteX12" fmla="*/ 6948820 w 11229874"/>
                <a:gd name="connsiteY12" fmla="*/ 831273 h 17082655"/>
                <a:gd name="connsiteX13" fmla="*/ 7073511 w 11229874"/>
                <a:gd name="connsiteY13" fmla="*/ 955964 h 17082655"/>
                <a:gd name="connsiteX14" fmla="*/ 7198202 w 11229874"/>
                <a:gd name="connsiteY14" fmla="*/ 997528 h 17082655"/>
                <a:gd name="connsiteX15" fmla="*/ 7364456 w 11229874"/>
                <a:gd name="connsiteY15" fmla="*/ 1080655 h 17082655"/>
                <a:gd name="connsiteX16" fmla="*/ 7489147 w 11229874"/>
                <a:gd name="connsiteY16" fmla="*/ 1371600 h 17082655"/>
                <a:gd name="connsiteX17" fmla="*/ 7613838 w 11229874"/>
                <a:gd name="connsiteY17" fmla="*/ 1413164 h 17082655"/>
                <a:gd name="connsiteX18" fmla="*/ 7821656 w 11229874"/>
                <a:gd name="connsiteY18" fmla="*/ 1662546 h 17082655"/>
                <a:gd name="connsiteX19" fmla="*/ 8029474 w 11229874"/>
                <a:gd name="connsiteY19" fmla="*/ 1870364 h 17082655"/>
                <a:gd name="connsiteX20" fmla="*/ 8195729 w 11229874"/>
                <a:gd name="connsiteY20" fmla="*/ 2036618 h 17082655"/>
                <a:gd name="connsiteX21" fmla="*/ 8528238 w 11229874"/>
                <a:gd name="connsiteY21" fmla="*/ 2286000 h 17082655"/>
                <a:gd name="connsiteX22" fmla="*/ 8694493 w 11229874"/>
                <a:gd name="connsiteY22" fmla="*/ 2535382 h 17082655"/>
                <a:gd name="connsiteX23" fmla="*/ 8902311 w 11229874"/>
                <a:gd name="connsiteY23" fmla="*/ 2701637 h 17082655"/>
                <a:gd name="connsiteX24" fmla="*/ 8943874 w 11229874"/>
                <a:gd name="connsiteY24" fmla="*/ 2826328 h 17082655"/>
                <a:gd name="connsiteX25" fmla="*/ 9027002 w 11229874"/>
                <a:gd name="connsiteY25" fmla="*/ 2909455 h 17082655"/>
                <a:gd name="connsiteX26" fmla="*/ 9234820 w 11229874"/>
                <a:gd name="connsiteY26" fmla="*/ 3241964 h 17082655"/>
                <a:gd name="connsiteX27" fmla="*/ 9442638 w 11229874"/>
                <a:gd name="connsiteY27" fmla="*/ 3574473 h 17082655"/>
                <a:gd name="connsiteX28" fmla="*/ 9484202 w 11229874"/>
                <a:gd name="connsiteY28" fmla="*/ 3699164 h 17082655"/>
                <a:gd name="connsiteX29" fmla="*/ 9525765 w 11229874"/>
                <a:gd name="connsiteY29" fmla="*/ 3865418 h 17082655"/>
                <a:gd name="connsiteX30" fmla="*/ 9650456 w 11229874"/>
                <a:gd name="connsiteY30" fmla="*/ 3906982 h 17082655"/>
                <a:gd name="connsiteX31" fmla="*/ 9858274 w 11229874"/>
                <a:gd name="connsiteY31" fmla="*/ 4156364 h 17082655"/>
                <a:gd name="connsiteX32" fmla="*/ 9899838 w 11229874"/>
                <a:gd name="connsiteY32" fmla="*/ 4281055 h 17082655"/>
                <a:gd name="connsiteX33" fmla="*/ 10066093 w 11229874"/>
                <a:gd name="connsiteY33" fmla="*/ 4488873 h 17082655"/>
                <a:gd name="connsiteX34" fmla="*/ 10190784 w 11229874"/>
                <a:gd name="connsiteY34" fmla="*/ 4572000 h 17082655"/>
                <a:gd name="connsiteX35" fmla="*/ 10273911 w 11229874"/>
                <a:gd name="connsiteY35" fmla="*/ 4696691 h 17082655"/>
                <a:gd name="connsiteX36" fmla="*/ 10398602 w 11229874"/>
                <a:gd name="connsiteY36" fmla="*/ 5195455 h 17082655"/>
                <a:gd name="connsiteX37" fmla="*/ 10523293 w 11229874"/>
                <a:gd name="connsiteY37" fmla="*/ 5569528 h 17082655"/>
                <a:gd name="connsiteX38" fmla="*/ 10606420 w 11229874"/>
                <a:gd name="connsiteY38" fmla="*/ 6151418 h 17082655"/>
                <a:gd name="connsiteX39" fmla="*/ 10689547 w 11229874"/>
                <a:gd name="connsiteY39" fmla="*/ 6276109 h 17082655"/>
                <a:gd name="connsiteX40" fmla="*/ 10731111 w 11229874"/>
                <a:gd name="connsiteY40" fmla="*/ 6483928 h 17082655"/>
                <a:gd name="connsiteX41" fmla="*/ 10772674 w 11229874"/>
                <a:gd name="connsiteY41" fmla="*/ 6816437 h 17082655"/>
                <a:gd name="connsiteX42" fmla="*/ 10897365 w 11229874"/>
                <a:gd name="connsiteY42" fmla="*/ 7065818 h 17082655"/>
                <a:gd name="connsiteX43" fmla="*/ 10980493 w 11229874"/>
                <a:gd name="connsiteY43" fmla="*/ 7398328 h 17082655"/>
                <a:gd name="connsiteX44" fmla="*/ 11105184 w 11229874"/>
                <a:gd name="connsiteY44" fmla="*/ 7647709 h 17082655"/>
                <a:gd name="connsiteX45" fmla="*/ 11188311 w 11229874"/>
                <a:gd name="connsiteY45" fmla="*/ 8229600 h 17082655"/>
                <a:gd name="connsiteX46" fmla="*/ 11229874 w 11229874"/>
                <a:gd name="connsiteY46" fmla="*/ 8977746 h 17082655"/>
                <a:gd name="connsiteX47" fmla="*/ 11188311 w 11229874"/>
                <a:gd name="connsiteY47" fmla="*/ 9518073 h 17082655"/>
                <a:gd name="connsiteX48" fmla="*/ 11105184 w 11229874"/>
                <a:gd name="connsiteY48" fmla="*/ 9975273 h 17082655"/>
                <a:gd name="connsiteX49" fmla="*/ 11063620 w 11229874"/>
                <a:gd name="connsiteY49" fmla="*/ 10390909 h 17082655"/>
                <a:gd name="connsiteX50" fmla="*/ 11022056 w 11229874"/>
                <a:gd name="connsiteY50" fmla="*/ 11346873 h 17082655"/>
                <a:gd name="connsiteX51" fmla="*/ 11105184 w 11229874"/>
                <a:gd name="connsiteY51" fmla="*/ 12053455 h 17082655"/>
                <a:gd name="connsiteX52" fmla="*/ 10980493 w 11229874"/>
                <a:gd name="connsiteY52" fmla="*/ 13882255 h 17082655"/>
                <a:gd name="connsiteX53" fmla="*/ 10897365 w 11229874"/>
                <a:gd name="connsiteY53" fmla="*/ 13965382 h 17082655"/>
                <a:gd name="connsiteX54" fmla="*/ 10689547 w 11229874"/>
                <a:gd name="connsiteY54" fmla="*/ 14173200 h 17082655"/>
                <a:gd name="connsiteX55" fmla="*/ 10440165 w 11229874"/>
                <a:gd name="connsiteY55" fmla="*/ 14547273 h 17082655"/>
                <a:gd name="connsiteX56" fmla="*/ 10232347 w 11229874"/>
                <a:gd name="connsiteY56" fmla="*/ 14755091 h 17082655"/>
                <a:gd name="connsiteX57" fmla="*/ 9982965 w 11229874"/>
                <a:gd name="connsiteY57" fmla="*/ 15129164 h 17082655"/>
                <a:gd name="connsiteX58" fmla="*/ 9816711 w 11229874"/>
                <a:gd name="connsiteY58" fmla="*/ 15212291 h 17082655"/>
                <a:gd name="connsiteX59" fmla="*/ 9650456 w 11229874"/>
                <a:gd name="connsiteY59" fmla="*/ 15378546 h 17082655"/>
                <a:gd name="connsiteX60" fmla="*/ 9567329 w 11229874"/>
                <a:gd name="connsiteY60" fmla="*/ 15503237 h 17082655"/>
                <a:gd name="connsiteX61" fmla="*/ 9442638 w 11229874"/>
                <a:gd name="connsiteY61" fmla="*/ 15544800 h 17082655"/>
                <a:gd name="connsiteX62" fmla="*/ 9359511 w 11229874"/>
                <a:gd name="connsiteY62" fmla="*/ 15627928 h 17082655"/>
                <a:gd name="connsiteX63" fmla="*/ 9317947 w 11229874"/>
                <a:gd name="connsiteY63" fmla="*/ 15752618 h 17082655"/>
                <a:gd name="connsiteX64" fmla="*/ 9193256 w 11229874"/>
                <a:gd name="connsiteY64" fmla="*/ 15794182 h 17082655"/>
                <a:gd name="connsiteX65" fmla="*/ 9027002 w 11229874"/>
                <a:gd name="connsiteY65" fmla="*/ 16002000 h 17082655"/>
                <a:gd name="connsiteX66" fmla="*/ 8819184 w 11229874"/>
                <a:gd name="connsiteY66" fmla="*/ 16209818 h 17082655"/>
                <a:gd name="connsiteX67" fmla="*/ 8694493 w 11229874"/>
                <a:gd name="connsiteY67" fmla="*/ 16417637 h 17082655"/>
                <a:gd name="connsiteX68" fmla="*/ 8569802 w 11229874"/>
                <a:gd name="connsiteY68" fmla="*/ 16459200 h 17082655"/>
                <a:gd name="connsiteX69" fmla="*/ 8486674 w 11229874"/>
                <a:gd name="connsiteY69" fmla="*/ 16583891 h 17082655"/>
                <a:gd name="connsiteX70" fmla="*/ 8361984 w 11229874"/>
                <a:gd name="connsiteY70" fmla="*/ 16625455 h 17082655"/>
                <a:gd name="connsiteX71" fmla="*/ 7987911 w 11229874"/>
                <a:gd name="connsiteY71" fmla="*/ 16791709 h 17082655"/>
                <a:gd name="connsiteX72" fmla="*/ 7738529 w 11229874"/>
                <a:gd name="connsiteY72" fmla="*/ 16874837 h 17082655"/>
                <a:gd name="connsiteX73" fmla="*/ 7572274 w 11229874"/>
                <a:gd name="connsiteY73" fmla="*/ 16957964 h 17082655"/>
                <a:gd name="connsiteX74" fmla="*/ 7073511 w 11229874"/>
                <a:gd name="connsiteY74" fmla="*/ 16999528 h 17082655"/>
                <a:gd name="connsiteX75" fmla="*/ 6741002 w 11229874"/>
                <a:gd name="connsiteY75" fmla="*/ 17041091 h 17082655"/>
                <a:gd name="connsiteX76" fmla="*/ 6200674 w 11229874"/>
                <a:gd name="connsiteY76" fmla="*/ 17082655 h 17082655"/>
                <a:gd name="connsiteX77" fmla="*/ 2792456 w 11229874"/>
                <a:gd name="connsiteY77" fmla="*/ 17041091 h 17082655"/>
                <a:gd name="connsiteX78" fmla="*/ 2584638 w 11229874"/>
                <a:gd name="connsiteY78" fmla="*/ 16957964 h 17082655"/>
                <a:gd name="connsiteX79" fmla="*/ 2293693 w 11229874"/>
                <a:gd name="connsiteY79" fmla="*/ 16916400 h 17082655"/>
                <a:gd name="connsiteX80" fmla="*/ 2085874 w 11229874"/>
                <a:gd name="connsiteY80" fmla="*/ 16874837 h 17082655"/>
                <a:gd name="connsiteX81" fmla="*/ 1919620 w 11229874"/>
                <a:gd name="connsiteY81" fmla="*/ 16750146 h 17082655"/>
                <a:gd name="connsiteX82" fmla="*/ 1753365 w 11229874"/>
                <a:gd name="connsiteY82" fmla="*/ 16708582 h 17082655"/>
                <a:gd name="connsiteX83" fmla="*/ 1337729 w 11229874"/>
                <a:gd name="connsiteY83" fmla="*/ 16625455 h 17082655"/>
                <a:gd name="connsiteX84" fmla="*/ 922093 w 11229874"/>
                <a:gd name="connsiteY84" fmla="*/ 16417637 h 17082655"/>
                <a:gd name="connsiteX85" fmla="*/ 838965 w 11229874"/>
                <a:gd name="connsiteY85" fmla="*/ 16334509 h 17082655"/>
                <a:gd name="connsiteX86" fmla="*/ 506456 w 11229874"/>
                <a:gd name="connsiteY86" fmla="*/ 16085128 h 17082655"/>
                <a:gd name="connsiteX87" fmla="*/ 381765 w 11229874"/>
                <a:gd name="connsiteY87" fmla="*/ 15835746 h 17082655"/>
                <a:gd name="connsiteX88" fmla="*/ 257074 w 11229874"/>
                <a:gd name="connsiteY88" fmla="*/ 15794182 h 17082655"/>
                <a:gd name="connsiteX89" fmla="*/ 215511 w 11229874"/>
                <a:gd name="connsiteY89" fmla="*/ 15586364 h 17082655"/>
                <a:gd name="connsiteX90" fmla="*/ 90820 w 11229874"/>
                <a:gd name="connsiteY90" fmla="*/ 15420109 h 17082655"/>
                <a:gd name="connsiteX91" fmla="*/ 7693 w 11229874"/>
                <a:gd name="connsiteY91" fmla="*/ 15004473 h 17082655"/>
                <a:gd name="connsiteX92" fmla="*/ 340202 w 11229874"/>
                <a:gd name="connsiteY92" fmla="*/ 14006946 h 17082655"/>
                <a:gd name="connsiteX93" fmla="*/ 423329 w 11229874"/>
                <a:gd name="connsiteY93" fmla="*/ 13716000 h 17082655"/>
                <a:gd name="connsiteX94" fmla="*/ 506456 w 11229874"/>
                <a:gd name="connsiteY94" fmla="*/ 13591309 h 17082655"/>
                <a:gd name="connsiteX95" fmla="*/ 631147 w 11229874"/>
                <a:gd name="connsiteY95" fmla="*/ 13175673 h 17082655"/>
                <a:gd name="connsiteX96" fmla="*/ 755838 w 11229874"/>
                <a:gd name="connsiteY96" fmla="*/ 12884728 h 17082655"/>
                <a:gd name="connsiteX97" fmla="*/ 922093 w 11229874"/>
                <a:gd name="connsiteY97" fmla="*/ 11928764 h 17082655"/>
                <a:gd name="connsiteX98" fmla="*/ 880529 w 11229874"/>
                <a:gd name="connsiteY98" fmla="*/ 9684328 h 17082655"/>
                <a:gd name="connsiteX99" fmla="*/ 838965 w 11229874"/>
                <a:gd name="connsiteY99" fmla="*/ 9559637 h 17082655"/>
                <a:gd name="connsiteX100" fmla="*/ 797402 w 11229874"/>
                <a:gd name="connsiteY100" fmla="*/ 9185564 h 17082655"/>
                <a:gd name="connsiteX101" fmla="*/ 714274 w 11229874"/>
                <a:gd name="connsiteY101" fmla="*/ 8645237 h 17082655"/>
                <a:gd name="connsiteX102" fmla="*/ 797402 w 11229874"/>
                <a:gd name="connsiteY102" fmla="*/ 6359237 h 17082655"/>
                <a:gd name="connsiteX103" fmla="*/ 922093 w 11229874"/>
                <a:gd name="connsiteY103" fmla="*/ 3948546 h 17082655"/>
                <a:gd name="connsiteX104" fmla="*/ 1005220 w 11229874"/>
                <a:gd name="connsiteY104" fmla="*/ 3158837 h 17082655"/>
                <a:gd name="connsiteX105" fmla="*/ 1046784 w 11229874"/>
                <a:gd name="connsiteY105" fmla="*/ 2743200 h 17082655"/>
                <a:gd name="connsiteX106" fmla="*/ 1129911 w 11229874"/>
                <a:gd name="connsiteY106" fmla="*/ 2493818 h 17082655"/>
                <a:gd name="connsiteX107" fmla="*/ 1171474 w 11229874"/>
                <a:gd name="connsiteY107" fmla="*/ 1371600 h 17082655"/>
                <a:gd name="connsiteX108" fmla="*/ 1213038 w 11229874"/>
                <a:gd name="connsiteY108" fmla="*/ 1246909 h 17082655"/>
                <a:gd name="connsiteX109" fmla="*/ 1462420 w 11229874"/>
                <a:gd name="connsiteY109" fmla="*/ 1080655 h 17082655"/>
                <a:gd name="connsiteX110" fmla="*/ 1753365 w 11229874"/>
                <a:gd name="connsiteY110" fmla="*/ 748146 h 17082655"/>
                <a:gd name="connsiteX111" fmla="*/ 1961184 w 11229874"/>
                <a:gd name="connsiteY111" fmla="*/ 457200 h 17082655"/>
                <a:gd name="connsiteX112" fmla="*/ 1878056 w 11229874"/>
                <a:gd name="connsiteY112" fmla="*/ 290946 h 17082655"/>
                <a:gd name="connsiteX113" fmla="*/ 1753365 w 11229874"/>
                <a:gd name="connsiteY113" fmla="*/ 249382 h 17082655"/>
                <a:gd name="connsiteX114" fmla="*/ 1670238 w 11229874"/>
                <a:gd name="connsiteY114" fmla="*/ 124691 h 1708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1229874" h="17082655">
                  <a:moveTo>
                    <a:pt x="1670238" y="124691"/>
                  </a:moveTo>
                  <a:cubicBezTo>
                    <a:pt x="1829565" y="96982"/>
                    <a:pt x="2363287" y="103483"/>
                    <a:pt x="2709329" y="83128"/>
                  </a:cubicBezTo>
                  <a:cubicBezTo>
                    <a:pt x="2834571" y="75761"/>
                    <a:pt x="2958566" y="54048"/>
                    <a:pt x="3083402" y="41564"/>
                  </a:cubicBezTo>
                  <a:lnTo>
                    <a:pt x="3540602" y="0"/>
                  </a:lnTo>
                  <a:cubicBezTo>
                    <a:pt x="3886966" y="13855"/>
                    <a:pt x="4235025" y="4635"/>
                    <a:pt x="4579693" y="41564"/>
                  </a:cubicBezTo>
                  <a:cubicBezTo>
                    <a:pt x="4629362" y="46886"/>
                    <a:pt x="4658470" y="105013"/>
                    <a:pt x="4704384" y="124691"/>
                  </a:cubicBezTo>
                  <a:cubicBezTo>
                    <a:pt x="5122011" y="303675"/>
                    <a:pt x="4561252" y="-30002"/>
                    <a:pt x="5120020" y="249382"/>
                  </a:cubicBezTo>
                  <a:cubicBezTo>
                    <a:pt x="5175438" y="277091"/>
                    <a:pt x="5228746" y="309498"/>
                    <a:pt x="5286274" y="332509"/>
                  </a:cubicBezTo>
                  <a:cubicBezTo>
                    <a:pt x="5497212" y="416885"/>
                    <a:pt x="5534760" y="415458"/>
                    <a:pt x="5743474" y="457200"/>
                  </a:cubicBezTo>
                  <a:cubicBezTo>
                    <a:pt x="5812747" y="484909"/>
                    <a:pt x="5880512" y="516734"/>
                    <a:pt x="5951293" y="540328"/>
                  </a:cubicBezTo>
                  <a:cubicBezTo>
                    <a:pt x="6130281" y="599991"/>
                    <a:pt x="6174218" y="568662"/>
                    <a:pt x="6366929" y="665018"/>
                  </a:cubicBezTo>
                  <a:cubicBezTo>
                    <a:pt x="6422347" y="692727"/>
                    <a:pt x="6473608" y="731124"/>
                    <a:pt x="6533184" y="748146"/>
                  </a:cubicBezTo>
                  <a:cubicBezTo>
                    <a:pt x="6669037" y="786961"/>
                    <a:pt x="6948820" y="831273"/>
                    <a:pt x="6948820" y="831273"/>
                  </a:cubicBezTo>
                  <a:cubicBezTo>
                    <a:pt x="6990384" y="872837"/>
                    <a:pt x="7024603" y="923359"/>
                    <a:pt x="7073511" y="955964"/>
                  </a:cubicBezTo>
                  <a:cubicBezTo>
                    <a:pt x="7109965" y="980267"/>
                    <a:pt x="7157932" y="980270"/>
                    <a:pt x="7198202" y="997528"/>
                  </a:cubicBezTo>
                  <a:cubicBezTo>
                    <a:pt x="7255151" y="1021935"/>
                    <a:pt x="7309038" y="1052946"/>
                    <a:pt x="7364456" y="1080655"/>
                  </a:cubicBezTo>
                  <a:cubicBezTo>
                    <a:pt x="7389296" y="1155173"/>
                    <a:pt x="7437787" y="1320240"/>
                    <a:pt x="7489147" y="1371600"/>
                  </a:cubicBezTo>
                  <a:cubicBezTo>
                    <a:pt x="7520127" y="1402580"/>
                    <a:pt x="7572274" y="1399309"/>
                    <a:pt x="7613838" y="1413164"/>
                  </a:cubicBezTo>
                  <a:cubicBezTo>
                    <a:pt x="7792171" y="1769830"/>
                    <a:pt x="7586665" y="1427555"/>
                    <a:pt x="7821656" y="1662546"/>
                  </a:cubicBezTo>
                  <a:cubicBezTo>
                    <a:pt x="8098746" y="1939636"/>
                    <a:pt x="7696969" y="1648693"/>
                    <a:pt x="8029474" y="1870364"/>
                  </a:cubicBezTo>
                  <a:cubicBezTo>
                    <a:pt x="8115681" y="2128984"/>
                    <a:pt x="7998686" y="1888835"/>
                    <a:pt x="8195729" y="2036618"/>
                  </a:cubicBezTo>
                  <a:cubicBezTo>
                    <a:pt x="8577805" y="2323176"/>
                    <a:pt x="8246532" y="2192099"/>
                    <a:pt x="8528238" y="2286000"/>
                  </a:cubicBezTo>
                  <a:cubicBezTo>
                    <a:pt x="8583656" y="2369127"/>
                    <a:pt x="8611366" y="2479964"/>
                    <a:pt x="8694493" y="2535382"/>
                  </a:cubicBezTo>
                  <a:cubicBezTo>
                    <a:pt x="8851789" y="2640246"/>
                    <a:pt x="8783862" y="2583187"/>
                    <a:pt x="8902311" y="2701637"/>
                  </a:cubicBezTo>
                  <a:cubicBezTo>
                    <a:pt x="8916165" y="2743201"/>
                    <a:pt x="8921333" y="2788760"/>
                    <a:pt x="8943874" y="2826328"/>
                  </a:cubicBezTo>
                  <a:cubicBezTo>
                    <a:pt x="8964035" y="2859930"/>
                    <a:pt x="9002522" y="2878855"/>
                    <a:pt x="9027002" y="2909455"/>
                  </a:cubicBezTo>
                  <a:cubicBezTo>
                    <a:pt x="9069064" y="2962032"/>
                    <a:pt x="9223309" y="3216640"/>
                    <a:pt x="9234820" y="3241964"/>
                  </a:cubicBezTo>
                  <a:cubicBezTo>
                    <a:pt x="9385356" y="3573144"/>
                    <a:pt x="9215616" y="3423125"/>
                    <a:pt x="9442638" y="3574473"/>
                  </a:cubicBezTo>
                  <a:cubicBezTo>
                    <a:pt x="9456493" y="3616037"/>
                    <a:pt x="9472166" y="3657038"/>
                    <a:pt x="9484202" y="3699164"/>
                  </a:cubicBezTo>
                  <a:cubicBezTo>
                    <a:pt x="9499895" y="3754090"/>
                    <a:pt x="9490080" y="3820812"/>
                    <a:pt x="9525765" y="3865418"/>
                  </a:cubicBezTo>
                  <a:cubicBezTo>
                    <a:pt x="9553134" y="3899629"/>
                    <a:pt x="9608892" y="3893127"/>
                    <a:pt x="9650456" y="3906982"/>
                  </a:cubicBezTo>
                  <a:cubicBezTo>
                    <a:pt x="9740445" y="4266937"/>
                    <a:pt x="9604702" y="3902792"/>
                    <a:pt x="9858274" y="4156364"/>
                  </a:cubicBezTo>
                  <a:cubicBezTo>
                    <a:pt x="9889254" y="4187344"/>
                    <a:pt x="9880245" y="4241868"/>
                    <a:pt x="9899838" y="4281055"/>
                  </a:cubicBezTo>
                  <a:cubicBezTo>
                    <a:pt x="9935844" y="4353068"/>
                    <a:pt x="10001659" y="4437326"/>
                    <a:pt x="10066093" y="4488873"/>
                  </a:cubicBezTo>
                  <a:cubicBezTo>
                    <a:pt x="10105100" y="4520078"/>
                    <a:pt x="10149220" y="4544291"/>
                    <a:pt x="10190784" y="4572000"/>
                  </a:cubicBezTo>
                  <a:cubicBezTo>
                    <a:pt x="10218493" y="4613564"/>
                    <a:pt x="10253623" y="4651043"/>
                    <a:pt x="10273911" y="4696691"/>
                  </a:cubicBezTo>
                  <a:cubicBezTo>
                    <a:pt x="10416089" y="5016593"/>
                    <a:pt x="10311470" y="4868710"/>
                    <a:pt x="10398602" y="5195455"/>
                  </a:cubicBezTo>
                  <a:cubicBezTo>
                    <a:pt x="10432468" y="5322453"/>
                    <a:pt x="10523293" y="5569528"/>
                    <a:pt x="10523293" y="5569528"/>
                  </a:cubicBezTo>
                  <a:cubicBezTo>
                    <a:pt x="10529366" y="5624187"/>
                    <a:pt x="10564628" y="6039974"/>
                    <a:pt x="10606420" y="6151418"/>
                  </a:cubicBezTo>
                  <a:cubicBezTo>
                    <a:pt x="10623960" y="6198191"/>
                    <a:pt x="10661838" y="6234545"/>
                    <a:pt x="10689547" y="6276109"/>
                  </a:cubicBezTo>
                  <a:cubicBezTo>
                    <a:pt x="10703402" y="6345382"/>
                    <a:pt x="10720369" y="6414105"/>
                    <a:pt x="10731111" y="6483928"/>
                  </a:cubicBezTo>
                  <a:cubicBezTo>
                    <a:pt x="10748096" y="6594328"/>
                    <a:pt x="10741988" y="6709036"/>
                    <a:pt x="10772674" y="6816437"/>
                  </a:cubicBezTo>
                  <a:cubicBezTo>
                    <a:pt x="10798206" y="6905800"/>
                    <a:pt x="10859619" y="6980889"/>
                    <a:pt x="10897365" y="7065818"/>
                  </a:cubicBezTo>
                  <a:cubicBezTo>
                    <a:pt x="11005388" y="7308869"/>
                    <a:pt x="10859196" y="7064763"/>
                    <a:pt x="10980493" y="7398328"/>
                  </a:cubicBezTo>
                  <a:cubicBezTo>
                    <a:pt x="11012254" y="7485671"/>
                    <a:pt x="11063620" y="7564582"/>
                    <a:pt x="11105184" y="7647709"/>
                  </a:cubicBezTo>
                  <a:cubicBezTo>
                    <a:pt x="11137077" y="7839067"/>
                    <a:pt x="11173450" y="8036408"/>
                    <a:pt x="11188311" y="8229600"/>
                  </a:cubicBezTo>
                  <a:cubicBezTo>
                    <a:pt x="11207467" y="8478631"/>
                    <a:pt x="11216020" y="8728364"/>
                    <a:pt x="11229874" y="8977746"/>
                  </a:cubicBezTo>
                  <a:cubicBezTo>
                    <a:pt x="11216020" y="9157855"/>
                    <a:pt x="11210717" y="9338827"/>
                    <a:pt x="11188311" y="9518073"/>
                  </a:cubicBezTo>
                  <a:cubicBezTo>
                    <a:pt x="11169098" y="9671775"/>
                    <a:pt x="11127090" y="9821931"/>
                    <a:pt x="11105184" y="9975273"/>
                  </a:cubicBezTo>
                  <a:cubicBezTo>
                    <a:pt x="11085493" y="10113110"/>
                    <a:pt x="11077475" y="10252364"/>
                    <a:pt x="11063620" y="10390909"/>
                  </a:cubicBezTo>
                  <a:cubicBezTo>
                    <a:pt x="11049765" y="10709564"/>
                    <a:pt x="11014085" y="11028017"/>
                    <a:pt x="11022056" y="11346873"/>
                  </a:cubicBezTo>
                  <a:cubicBezTo>
                    <a:pt x="11027983" y="11583951"/>
                    <a:pt x="11101096" y="11816339"/>
                    <a:pt x="11105184" y="12053455"/>
                  </a:cubicBezTo>
                  <a:cubicBezTo>
                    <a:pt x="11114768" y="12609330"/>
                    <a:pt x="11374199" y="13390124"/>
                    <a:pt x="10980493" y="13882255"/>
                  </a:cubicBezTo>
                  <a:cubicBezTo>
                    <a:pt x="10956013" y="13912855"/>
                    <a:pt x="10921845" y="13934782"/>
                    <a:pt x="10897365" y="13965382"/>
                  </a:cubicBezTo>
                  <a:cubicBezTo>
                    <a:pt x="10739026" y="14163305"/>
                    <a:pt x="10903305" y="14030695"/>
                    <a:pt x="10689547" y="14173200"/>
                  </a:cubicBezTo>
                  <a:cubicBezTo>
                    <a:pt x="10551251" y="14518940"/>
                    <a:pt x="10686553" y="14259820"/>
                    <a:pt x="10440165" y="14547273"/>
                  </a:cubicBezTo>
                  <a:cubicBezTo>
                    <a:pt x="10255438" y="14762788"/>
                    <a:pt x="10472493" y="14594994"/>
                    <a:pt x="10232347" y="14755091"/>
                  </a:cubicBezTo>
                  <a:cubicBezTo>
                    <a:pt x="10157263" y="14905260"/>
                    <a:pt x="10119607" y="15009602"/>
                    <a:pt x="9982965" y="15129164"/>
                  </a:cubicBezTo>
                  <a:cubicBezTo>
                    <a:pt x="9936336" y="15169964"/>
                    <a:pt x="9866278" y="15175115"/>
                    <a:pt x="9816711" y="15212291"/>
                  </a:cubicBezTo>
                  <a:cubicBezTo>
                    <a:pt x="9754012" y="15259315"/>
                    <a:pt x="9701461" y="15319040"/>
                    <a:pt x="9650456" y="15378546"/>
                  </a:cubicBezTo>
                  <a:cubicBezTo>
                    <a:pt x="9617947" y="15416473"/>
                    <a:pt x="9606336" y="15472031"/>
                    <a:pt x="9567329" y="15503237"/>
                  </a:cubicBezTo>
                  <a:cubicBezTo>
                    <a:pt x="9533118" y="15530606"/>
                    <a:pt x="9484202" y="15530946"/>
                    <a:pt x="9442638" y="15544800"/>
                  </a:cubicBezTo>
                  <a:cubicBezTo>
                    <a:pt x="9414929" y="15572509"/>
                    <a:pt x="9379672" y="15594326"/>
                    <a:pt x="9359511" y="15627928"/>
                  </a:cubicBezTo>
                  <a:cubicBezTo>
                    <a:pt x="9336970" y="15665496"/>
                    <a:pt x="9348927" y="15721639"/>
                    <a:pt x="9317947" y="15752618"/>
                  </a:cubicBezTo>
                  <a:cubicBezTo>
                    <a:pt x="9286967" y="15783598"/>
                    <a:pt x="9234820" y="15780327"/>
                    <a:pt x="9193256" y="15794182"/>
                  </a:cubicBezTo>
                  <a:cubicBezTo>
                    <a:pt x="9088787" y="16107594"/>
                    <a:pt x="9241860" y="15733429"/>
                    <a:pt x="9027002" y="16002000"/>
                  </a:cubicBezTo>
                  <a:cubicBezTo>
                    <a:pt x="8823145" y="16256821"/>
                    <a:pt x="9226432" y="16006194"/>
                    <a:pt x="8819184" y="16209818"/>
                  </a:cubicBezTo>
                  <a:cubicBezTo>
                    <a:pt x="8786491" y="16307895"/>
                    <a:pt x="8789581" y="16360584"/>
                    <a:pt x="8694493" y="16417637"/>
                  </a:cubicBezTo>
                  <a:cubicBezTo>
                    <a:pt x="8656925" y="16440178"/>
                    <a:pt x="8611366" y="16445346"/>
                    <a:pt x="8569802" y="16459200"/>
                  </a:cubicBezTo>
                  <a:cubicBezTo>
                    <a:pt x="8542093" y="16500764"/>
                    <a:pt x="8525681" y="16552685"/>
                    <a:pt x="8486674" y="16583891"/>
                  </a:cubicBezTo>
                  <a:cubicBezTo>
                    <a:pt x="8452463" y="16611260"/>
                    <a:pt x="8401170" y="16605862"/>
                    <a:pt x="8361984" y="16625455"/>
                  </a:cubicBezTo>
                  <a:cubicBezTo>
                    <a:pt x="7890291" y="16861302"/>
                    <a:pt x="8384488" y="16672736"/>
                    <a:pt x="7987911" y="16791709"/>
                  </a:cubicBezTo>
                  <a:cubicBezTo>
                    <a:pt x="7903982" y="16816888"/>
                    <a:pt x="7816902" y="16835651"/>
                    <a:pt x="7738529" y="16874837"/>
                  </a:cubicBezTo>
                  <a:cubicBezTo>
                    <a:pt x="7683111" y="16902546"/>
                    <a:pt x="7633172" y="16946546"/>
                    <a:pt x="7572274" y="16957964"/>
                  </a:cubicBezTo>
                  <a:cubicBezTo>
                    <a:pt x="7408301" y="16988709"/>
                    <a:pt x="7239514" y="16982928"/>
                    <a:pt x="7073511" y="16999528"/>
                  </a:cubicBezTo>
                  <a:cubicBezTo>
                    <a:pt x="6962366" y="17010642"/>
                    <a:pt x="6852198" y="17030501"/>
                    <a:pt x="6741002" y="17041091"/>
                  </a:cubicBezTo>
                  <a:cubicBezTo>
                    <a:pt x="6561174" y="17058217"/>
                    <a:pt x="6380783" y="17068800"/>
                    <a:pt x="6200674" y="17082655"/>
                  </a:cubicBezTo>
                  <a:cubicBezTo>
                    <a:pt x="5064601" y="17068800"/>
                    <a:pt x="3927938" y="17080246"/>
                    <a:pt x="2792456" y="17041091"/>
                  </a:cubicBezTo>
                  <a:cubicBezTo>
                    <a:pt x="2717891" y="17038520"/>
                    <a:pt x="2657019" y="16976059"/>
                    <a:pt x="2584638" y="16957964"/>
                  </a:cubicBezTo>
                  <a:cubicBezTo>
                    <a:pt x="2489597" y="16934204"/>
                    <a:pt x="2390326" y="16932505"/>
                    <a:pt x="2293693" y="16916400"/>
                  </a:cubicBezTo>
                  <a:cubicBezTo>
                    <a:pt x="2224009" y="16904786"/>
                    <a:pt x="2155147" y="16888691"/>
                    <a:pt x="2085874" y="16874837"/>
                  </a:cubicBezTo>
                  <a:cubicBezTo>
                    <a:pt x="2030456" y="16833273"/>
                    <a:pt x="1981579" y="16781126"/>
                    <a:pt x="1919620" y="16750146"/>
                  </a:cubicBezTo>
                  <a:cubicBezTo>
                    <a:pt x="1868527" y="16724599"/>
                    <a:pt x="1809380" y="16719785"/>
                    <a:pt x="1753365" y="16708582"/>
                  </a:cubicBezTo>
                  <a:cubicBezTo>
                    <a:pt x="1243793" y="16606667"/>
                    <a:pt x="1723915" y="16722000"/>
                    <a:pt x="1337729" y="16625455"/>
                  </a:cubicBezTo>
                  <a:cubicBezTo>
                    <a:pt x="1083862" y="16371588"/>
                    <a:pt x="1368833" y="16616188"/>
                    <a:pt x="922093" y="16417637"/>
                  </a:cubicBezTo>
                  <a:cubicBezTo>
                    <a:pt x="886284" y="16401722"/>
                    <a:pt x="871570" y="16356246"/>
                    <a:pt x="838965" y="16334509"/>
                  </a:cubicBezTo>
                  <a:cubicBezTo>
                    <a:pt x="484432" y="16098153"/>
                    <a:pt x="866011" y="16444680"/>
                    <a:pt x="506456" y="16085128"/>
                  </a:cubicBezTo>
                  <a:cubicBezTo>
                    <a:pt x="464892" y="16002001"/>
                    <a:pt x="442249" y="15906311"/>
                    <a:pt x="381765" y="15835746"/>
                  </a:cubicBezTo>
                  <a:cubicBezTo>
                    <a:pt x="353253" y="15802481"/>
                    <a:pt x="281376" y="15830636"/>
                    <a:pt x="257074" y="15794182"/>
                  </a:cubicBezTo>
                  <a:cubicBezTo>
                    <a:pt x="217888" y="15735402"/>
                    <a:pt x="244202" y="15650920"/>
                    <a:pt x="215511" y="15586364"/>
                  </a:cubicBezTo>
                  <a:cubicBezTo>
                    <a:pt x="187377" y="15523062"/>
                    <a:pt x="132384" y="15475527"/>
                    <a:pt x="90820" y="15420109"/>
                  </a:cubicBezTo>
                  <a:cubicBezTo>
                    <a:pt x="63111" y="15281564"/>
                    <a:pt x="-26575" y="15141544"/>
                    <a:pt x="7693" y="15004473"/>
                  </a:cubicBezTo>
                  <a:cubicBezTo>
                    <a:pt x="232312" y="14105996"/>
                    <a:pt x="44139" y="14401695"/>
                    <a:pt x="340202" y="14006946"/>
                  </a:cubicBezTo>
                  <a:cubicBezTo>
                    <a:pt x="353520" y="13953672"/>
                    <a:pt x="393513" y="13775632"/>
                    <a:pt x="423329" y="13716000"/>
                  </a:cubicBezTo>
                  <a:cubicBezTo>
                    <a:pt x="445669" y="13671320"/>
                    <a:pt x="478747" y="13632873"/>
                    <a:pt x="506456" y="13591309"/>
                  </a:cubicBezTo>
                  <a:cubicBezTo>
                    <a:pt x="517053" y="13554220"/>
                    <a:pt x="594423" y="13267484"/>
                    <a:pt x="631147" y="13175673"/>
                  </a:cubicBezTo>
                  <a:cubicBezTo>
                    <a:pt x="670333" y="13077707"/>
                    <a:pt x="714274" y="12981710"/>
                    <a:pt x="755838" y="12884728"/>
                  </a:cubicBezTo>
                  <a:cubicBezTo>
                    <a:pt x="857029" y="12176388"/>
                    <a:pt x="796461" y="12494104"/>
                    <a:pt x="922093" y="11928764"/>
                  </a:cubicBezTo>
                  <a:cubicBezTo>
                    <a:pt x="908238" y="11180619"/>
                    <a:pt x="906768" y="10432141"/>
                    <a:pt x="880529" y="9684328"/>
                  </a:cubicBezTo>
                  <a:cubicBezTo>
                    <a:pt x="878993" y="9640543"/>
                    <a:pt x="846168" y="9602853"/>
                    <a:pt x="838965" y="9559637"/>
                  </a:cubicBezTo>
                  <a:cubicBezTo>
                    <a:pt x="818340" y="9435886"/>
                    <a:pt x="814353" y="9309872"/>
                    <a:pt x="797402" y="9185564"/>
                  </a:cubicBezTo>
                  <a:cubicBezTo>
                    <a:pt x="772781" y="9005007"/>
                    <a:pt x="741983" y="8825346"/>
                    <a:pt x="714274" y="8645237"/>
                  </a:cubicBezTo>
                  <a:cubicBezTo>
                    <a:pt x="741983" y="7883237"/>
                    <a:pt x="776229" y="7121447"/>
                    <a:pt x="797402" y="6359237"/>
                  </a:cubicBezTo>
                  <a:cubicBezTo>
                    <a:pt x="862179" y="4027251"/>
                    <a:pt x="563990" y="4843795"/>
                    <a:pt x="922093" y="3948546"/>
                  </a:cubicBezTo>
                  <a:cubicBezTo>
                    <a:pt x="994545" y="3441370"/>
                    <a:pt x="943095" y="3842207"/>
                    <a:pt x="1005220" y="3158837"/>
                  </a:cubicBezTo>
                  <a:cubicBezTo>
                    <a:pt x="1017826" y="3020172"/>
                    <a:pt x="1021124" y="2880052"/>
                    <a:pt x="1046784" y="2743200"/>
                  </a:cubicBezTo>
                  <a:cubicBezTo>
                    <a:pt x="1062932" y="2657077"/>
                    <a:pt x="1102202" y="2576945"/>
                    <a:pt x="1129911" y="2493818"/>
                  </a:cubicBezTo>
                  <a:cubicBezTo>
                    <a:pt x="1143765" y="2119745"/>
                    <a:pt x="1146574" y="1745100"/>
                    <a:pt x="1171474" y="1371600"/>
                  </a:cubicBezTo>
                  <a:cubicBezTo>
                    <a:pt x="1174388" y="1327885"/>
                    <a:pt x="1182058" y="1277889"/>
                    <a:pt x="1213038" y="1246909"/>
                  </a:cubicBezTo>
                  <a:cubicBezTo>
                    <a:pt x="1283683" y="1176265"/>
                    <a:pt x="1462420" y="1080655"/>
                    <a:pt x="1462420" y="1080655"/>
                  </a:cubicBezTo>
                  <a:cubicBezTo>
                    <a:pt x="1656383" y="789709"/>
                    <a:pt x="1545547" y="886691"/>
                    <a:pt x="1753365" y="748146"/>
                  </a:cubicBezTo>
                  <a:cubicBezTo>
                    <a:pt x="1850348" y="457200"/>
                    <a:pt x="1753366" y="526473"/>
                    <a:pt x="1961184" y="457200"/>
                  </a:cubicBezTo>
                  <a:cubicBezTo>
                    <a:pt x="1933475" y="401782"/>
                    <a:pt x="1921868" y="334758"/>
                    <a:pt x="1878056" y="290946"/>
                  </a:cubicBezTo>
                  <a:cubicBezTo>
                    <a:pt x="1847076" y="259966"/>
                    <a:pt x="1784345" y="280362"/>
                    <a:pt x="1753365" y="249382"/>
                  </a:cubicBezTo>
                  <a:cubicBezTo>
                    <a:pt x="1722385" y="218402"/>
                    <a:pt x="1510911" y="152400"/>
                    <a:pt x="1670238" y="1246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582A0422-7A54-4CDC-8556-B76E1CB4EFDB}"/>
                </a:ext>
              </a:extLst>
            </p:cNvPr>
            <p:cNvSpPr/>
            <p:nvPr/>
          </p:nvSpPr>
          <p:spPr>
            <a:xfrm>
              <a:off x="36950073" y="17649299"/>
              <a:ext cx="8811491" cy="11112737"/>
            </a:xfrm>
            <a:custGeom>
              <a:avLst/>
              <a:gdLst>
                <a:gd name="connsiteX0" fmla="*/ 8686800 w 8811491"/>
                <a:gd name="connsiteY0" fmla="*/ 56810 h 11112737"/>
                <a:gd name="connsiteX1" fmla="*/ 8562109 w 8811491"/>
                <a:gd name="connsiteY1" fmla="*/ 264628 h 11112737"/>
                <a:gd name="connsiteX2" fmla="*/ 8478982 w 8811491"/>
                <a:gd name="connsiteY2" fmla="*/ 347756 h 11112737"/>
                <a:gd name="connsiteX3" fmla="*/ 8395854 w 8811491"/>
                <a:gd name="connsiteY3" fmla="*/ 472446 h 11112737"/>
                <a:gd name="connsiteX4" fmla="*/ 8354291 w 8811491"/>
                <a:gd name="connsiteY4" fmla="*/ 638701 h 11112737"/>
                <a:gd name="connsiteX5" fmla="*/ 8104909 w 8811491"/>
                <a:gd name="connsiteY5" fmla="*/ 929646 h 11112737"/>
                <a:gd name="connsiteX6" fmla="*/ 8063345 w 8811491"/>
                <a:gd name="connsiteY6" fmla="*/ 1054337 h 11112737"/>
                <a:gd name="connsiteX7" fmla="*/ 7772400 w 8811491"/>
                <a:gd name="connsiteY7" fmla="*/ 1137465 h 11112737"/>
                <a:gd name="connsiteX8" fmla="*/ 7564582 w 8811491"/>
                <a:gd name="connsiteY8" fmla="*/ 1303719 h 11112737"/>
                <a:gd name="connsiteX9" fmla="*/ 7356763 w 8811491"/>
                <a:gd name="connsiteY9" fmla="*/ 1469974 h 11112737"/>
                <a:gd name="connsiteX10" fmla="*/ 6941127 w 8811491"/>
                <a:gd name="connsiteY10" fmla="*/ 1553101 h 11112737"/>
                <a:gd name="connsiteX11" fmla="*/ 6858000 w 8811491"/>
                <a:gd name="connsiteY11" fmla="*/ 1677792 h 11112737"/>
                <a:gd name="connsiteX12" fmla="*/ 6733309 w 8811491"/>
                <a:gd name="connsiteY12" fmla="*/ 1719356 h 11112737"/>
                <a:gd name="connsiteX13" fmla="*/ 6608618 w 8811491"/>
                <a:gd name="connsiteY13" fmla="*/ 1802483 h 11112737"/>
                <a:gd name="connsiteX14" fmla="*/ 6276109 w 8811491"/>
                <a:gd name="connsiteY14" fmla="*/ 1927174 h 11112737"/>
                <a:gd name="connsiteX15" fmla="*/ 5985163 w 8811491"/>
                <a:gd name="connsiteY15" fmla="*/ 2093428 h 11112737"/>
                <a:gd name="connsiteX16" fmla="*/ 5694218 w 8811491"/>
                <a:gd name="connsiteY16" fmla="*/ 2176556 h 11112737"/>
                <a:gd name="connsiteX17" fmla="*/ 5611091 w 8811491"/>
                <a:gd name="connsiteY17" fmla="*/ 2301246 h 11112737"/>
                <a:gd name="connsiteX18" fmla="*/ 5278582 w 8811491"/>
                <a:gd name="connsiteY18" fmla="*/ 2384374 h 11112737"/>
                <a:gd name="connsiteX19" fmla="*/ 5153891 w 8811491"/>
                <a:gd name="connsiteY19" fmla="*/ 2425937 h 11112737"/>
                <a:gd name="connsiteX20" fmla="*/ 5070763 w 8811491"/>
                <a:gd name="connsiteY20" fmla="*/ 2509065 h 11112737"/>
                <a:gd name="connsiteX21" fmla="*/ 4821382 w 8811491"/>
                <a:gd name="connsiteY21" fmla="*/ 2592192 h 11112737"/>
                <a:gd name="connsiteX22" fmla="*/ 4613563 w 8811491"/>
                <a:gd name="connsiteY22" fmla="*/ 2758446 h 11112737"/>
                <a:gd name="connsiteX23" fmla="*/ 4530436 w 8811491"/>
                <a:gd name="connsiteY23" fmla="*/ 2841574 h 11112737"/>
                <a:gd name="connsiteX24" fmla="*/ 4405745 w 8811491"/>
                <a:gd name="connsiteY24" fmla="*/ 2924701 h 11112737"/>
                <a:gd name="connsiteX25" fmla="*/ 4322618 w 8811491"/>
                <a:gd name="connsiteY25" fmla="*/ 3049392 h 11112737"/>
                <a:gd name="connsiteX26" fmla="*/ 4197927 w 8811491"/>
                <a:gd name="connsiteY26" fmla="*/ 3174083 h 11112737"/>
                <a:gd name="connsiteX27" fmla="*/ 3990109 w 8811491"/>
                <a:gd name="connsiteY27" fmla="*/ 3381901 h 11112737"/>
                <a:gd name="connsiteX28" fmla="*/ 3906982 w 8811491"/>
                <a:gd name="connsiteY28" fmla="*/ 3548156 h 11112737"/>
                <a:gd name="connsiteX29" fmla="*/ 3823854 w 8811491"/>
                <a:gd name="connsiteY29" fmla="*/ 3631283 h 11112737"/>
                <a:gd name="connsiteX30" fmla="*/ 3782291 w 8811491"/>
                <a:gd name="connsiteY30" fmla="*/ 3755974 h 11112737"/>
                <a:gd name="connsiteX31" fmla="*/ 3408218 w 8811491"/>
                <a:gd name="connsiteY31" fmla="*/ 4088483 h 11112737"/>
                <a:gd name="connsiteX32" fmla="*/ 3200400 w 8811491"/>
                <a:gd name="connsiteY32" fmla="*/ 4296301 h 11112737"/>
                <a:gd name="connsiteX33" fmla="*/ 3075709 w 8811491"/>
                <a:gd name="connsiteY33" fmla="*/ 4587246 h 11112737"/>
                <a:gd name="connsiteX34" fmla="*/ 2951018 w 8811491"/>
                <a:gd name="connsiteY34" fmla="*/ 4628810 h 11112737"/>
                <a:gd name="connsiteX35" fmla="*/ 2743200 w 8811491"/>
                <a:gd name="connsiteY35" fmla="*/ 4836628 h 11112737"/>
                <a:gd name="connsiteX36" fmla="*/ 2576945 w 8811491"/>
                <a:gd name="connsiteY36" fmla="*/ 5044446 h 11112737"/>
                <a:gd name="connsiteX37" fmla="*/ 2327563 w 8811491"/>
                <a:gd name="connsiteY37" fmla="*/ 5210701 h 11112737"/>
                <a:gd name="connsiteX38" fmla="*/ 2244436 w 8811491"/>
                <a:gd name="connsiteY38" fmla="*/ 5335392 h 11112737"/>
                <a:gd name="connsiteX39" fmla="*/ 2119745 w 8811491"/>
                <a:gd name="connsiteY39" fmla="*/ 5418519 h 11112737"/>
                <a:gd name="connsiteX40" fmla="*/ 1870363 w 8811491"/>
                <a:gd name="connsiteY40" fmla="*/ 5751028 h 11112737"/>
                <a:gd name="connsiteX41" fmla="*/ 1745672 w 8811491"/>
                <a:gd name="connsiteY41" fmla="*/ 5834156 h 11112737"/>
                <a:gd name="connsiteX42" fmla="*/ 1662545 w 8811491"/>
                <a:gd name="connsiteY42" fmla="*/ 5958846 h 11112737"/>
                <a:gd name="connsiteX43" fmla="*/ 1454727 w 8811491"/>
                <a:gd name="connsiteY43" fmla="*/ 6166665 h 11112737"/>
                <a:gd name="connsiteX44" fmla="*/ 1330036 w 8811491"/>
                <a:gd name="connsiteY44" fmla="*/ 6291356 h 11112737"/>
                <a:gd name="connsiteX45" fmla="*/ 1080654 w 8811491"/>
                <a:gd name="connsiteY45" fmla="*/ 6540737 h 11112737"/>
                <a:gd name="connsiteX46" fmla="*/ 872836 w 8811491"/>
                <a:gd name="connsiteY46" fmla="*/ 6873246 h 11112737"/>
                <a:gd name="connsiteX47" fmla="*/ 706582 w 8811491"/>
                <a:gd name="connsiteY47" fmla="*/ 7122628 h 11112737"/>
                <a:gd name="connsiteX48" fmla="*/ 623454 w 8811491"/>
                <a:gd name="connsiteY48" fmla="*/ 7288883 h 11112737"/>
                <a:gd name="connsiteX49" fmla="*/ 498763 w 8811491"/>
                <a:gd name="connsiteY49" fmla="*/ 7413574 h 11112737"/>
                <a:gd name="connsiteX50" fmla="*/ 374072 w 8811491"/>
                <a:gd name="connsiteY50" fmla="*/ 7704519 h 11112737"/>
                <a:gd name="connsiteX51" fmla="*/ 207818 w 8811491"/>
                <a:gd name="connsiteY51" fmla="*/ 8161719 h 11112737"/>
                <a:gd name="connsiteX52" fmla="*/ 166254 w 8811491"/>
                <a:gd name="connsiteY52" fmla="*/ 8327974 h 11112737"/>
                <a:gd name="connsiteX53" fmla="*/ 83127 w 8811491"/>
                <a:gd name="connsiteY53" fmla="*/ 8452665 h 11112737"/>
                <a:gd name="connsiteX54" fmla="*/ 0 w 8811491"/>
                <a:gd name="connsiteY54" fmla="*/ 8743610 h 11112737"/>
                <a:gd name="connsiteX55" fmla="*/ 83127 w 8811491"/>
                <a:gd name="connsiteY55" fmla="*/ 9450192 h 11112737"/>
                <a:gd name="connsiteX56" fmla="*/ 124691 w 8811491"/>
                <a:gd name="connsiteY56" fmla="*/ 9574883 h 11112737"/>
                <a:gd name="connsiteX57" fmla="*/ 290945 w 8811491"/>
                <a:gd name="connsiteY57" fmla="*/ 9699574 h 11112737"/>
                <a:gd name="connsiteX58" fmla="*/ 498763 w 8811491"/>
                <a:gd name="connsiteY58" fmla="*/ 9907392 h 11112737"/>
                <a:gd name="connsiteX59" fmla="*/ 789709 w 8811491"/>
                <a:gd name="connsiteY59" fmla="*/ 10281465 h 11112737"/>
                <a:gd name="connsiteX60" fmla="*/ 914400 w 8811491"/>
                <a:gd name="connsiteY60" fmla="*/ 10406156 h 11112737"/>
                <a:gd name="connsiteX61" fmla="*/ 1122218 w 8811491"/>
                <a:gd name="connsiteY61" fmla="*/ 10613974 h 11112737"/>
                <a:gd name="connsiteX62" fmla="*/ 1413163 w 8811491"/>
                <a:gd name="connsiteY62" fmla="*/ 10738665 h 11112737"/>
                <a:gd name="connsiteX63" fmla="*/ 1537854 w 8811491"/>
                <a:gd name="connsiteY63" fmla="*/ 10821792 h 11112737"/>
                <a:gd name="connsiteX64" fmla="*/ 1662545 w 8811491"/>
                <a:gd name="connsiteY64" fmla="*/ 10863356 h 11112737"/>
                <a:gd name="connsiteX65" fmla="*/ 1870363 w 8811491"/>
                <a:gd name="connsiteY65" fmla="*/ 10946483 h 11112737"/>
                <a:gd name="connsiteX66" fmla="*/ 1953491 w 8811491"/>
                <a:gd name="connsiteY66" fmla="*/ 11029610 h 11112737"/>
                <a:gd name="connsiteX67" fmla="*/ 2410691 w 8811491"/>
                <a:gd name="connsiteY67" fmla="*/ 11112737 h 11112737"/>
                <a:gd name="connsiteX68" fmla="*/ 5070763 w 8811491"/>
                <a:gd name="connsiteY68" fmla="*/ 11029610 h 11112737"/>
                <a:gd name="connsiteX69" fmla="*/ 6109854 w 8811491"/>
                <a:gd name="connsiteY69" fmla="*/ 10988046 h 11112737"/>
                <a:gd name="connsiteX70" fmla="*/ 7772400 w 8811491"/>
                <a:gd name="connsiteY70" fmla="*/ 10821792 h 11112737"/>
                <a:gd name="connsiteX71" fmla="*/ 7855527 w 8811491"/>
                <a:gd name="connsiteY71" fmla="*/ 10697101 h 11112737"/>
                <a:gd name="connsiteX72" fmla="*/ 7980218 w 8811491"/>
                <a:gd name="connsiteY72" fmla="*/ 10613974 h 11112737"/>
                <a:gd name="connsiteX73" fmla="*/ 8104909 w 8811491"/>
                <a:gd name="connsiteY73" fmla="*/ 10156774 h 11112737"/>
                <a:gd name="connsiteX74" fmla="*/ 8188036 w 8811491"/>
                <a:gd name="connsiteY74" fmla="*/ 9865828 h 11112737"/>
                <a:gd name="connsiteX75" fmla="*/ 8229600 w 8811491"/>
                <a:gd name="connsiteY75" fmla="*/ 9658010 h 11112737"/>
                <a:gd name="connsiteX76" fmla="*/ 8271163 w 8811491"/>
                <a:gd name="connsiteY76" fmla="*/ 9533319 h 11112737"/>
                <a:gd name="connsiteX77" fmla="*/ 8312727 w 8811491"/>
                <a:gd name="connsiteY77" fmla="*/ 9283937 h 11112737"/>
                <a:gd name="connsiteX78" fmla="*/ 8395854 w 8811491"/>
                <a:gd name="connsiteY78" fmla="*/ 8868301 h 11112737"/>
                <a:gd name="connsiteX79" fmla="*/ 8437418 w 8811491"/>
                <a:gd name="connsiteY79" fmla="*/ 8120156 h 11112737"/>
                <a:gd name="connsiteX80" fmla="*/ 8520545 w 8811491"/>
                <a:gd name="connsiteY80" fmla="*/ 5335392 h 11112737"/>
                <a:gd name="connsiteX81" fmla="*/ 8478982 w 8811491"/>
                <a:gd name="connsiteY81" fmla="*/ 4753501 h 11112737"/>
                <a:gd name="connsiteX82" fmla="*/ 8520545 w 8811491"/>
                <a:gd name="connsiteY82" fmla="*/ 3548156 h 11112737"/>
                <a:gd name="connsiteX83" fmla="*/ 8645236 w 8811491"/>
                <a:gd name="connsiteY83" fmla="*/ 2592192 h 11112737"/>
                <a:gd name="connsiteX84" fmla="*/ 8811491 w 8811491"/>
                <a:gd name="connsiteY84" fmla="*/ 1386846 h 11112737"/>
                <a:gd name="connsiteX85" fmla="*/ 8686800 w 8811491"/>
                <a:gd name="connsiteY85" fmla="*/ 56810 h 11112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8811491" h="11112737">
                  <a:moveTo>
                    <a:pt x="8686800" y="56810"/>
                  </a:moveTo>
                  <a:cubicBezTo>
                    <a:pt x="8645236" y="-130226"/>
                    <a:pt x="8609064" y="198890"/>
                    <a:pt x="8562109" y="264628"/>
                  </a:cubicBezTo>
                  <a:cubicBezTo>
                    <a:pt x="8539332" y="296516"/>
                    <a:pt x="8503462" y="317156"/>
                    <a:pt x="8478982" y="347756"/>
                  </a:cubicBezTo>
                  <a:cubicBezTo>
                    <a:pt x="8447776" y="386763"/>
                    <a:pt x="8423563" y="430883"/>
                    <a:pt x="8395854" y="472446"/>
                  </a:cubicBezTo>
                  <a:cubicBezTo>
                    <a:pt x="8382000" y="527864"/>
                    <a:pt x="8376793" y="586196"/>
                    <a:pt x="8354291" y="638701"/>
                  </a:cubicBezTo>
                  <a:cubicBezTo>
                    <a:pt x="8306817" y="749475"/>
                    <a:pt x="8182341" y="852214"/>
                    <a:pt x="8104909" y="929646"/>
                  </a:cubicBezTo>
                  <a:cubicBezTo>
                    <a:pt x="8091054" y="971210"/>
                    <a:pt x="8094325" y="1023357"/>
                    <a:pt x="8063345" y="1054337"/>
                  </a:cubicBezTo>
                  <a:cubicBezTo>
                    <a:pt x="8043469" y="1074213"/>
                    <a:pt x="7773839" y="1137105"/>
                    <a:pt x="7772400" y="1137465"/>
                  </a:cubicBezTo>
                  <a:cubicBezTo>
                    <a:pt x="7701653" y="1349705"/>
                    <a:pt x="7787837" y="1208039"/>
                    <a:pt x="7564582" y="1303719"/>
                  </a:cubicBezTo>
                  <a:cubicBezTo>
                    <a:pt x="7273433" y="1428497"/>
                    <a:pt x="7580217" y="1335902"/>
                    <a:pt x="7356763" y="1469974"/>
                  </a:cubicBezTo>
                  <a:cubicBezTo>
                    <a:pt x="7266086" y="1524380"/>
                    <a:pt x="6991567" y="1545895"/>
                    <a:pt x="6941127" y="1553101"/>
                  </a:cubicBezTo>
                  <a:cubicBezTo>
                    <a:pt x="6913418" y="1594665"/>
                    <a:pt x="6897007" y="1646586"/>
                    <a:pt x="6858000" y="1677792"/>
                  </a:cubicBezTo>
                  <a:cubicBezTo>
                    <a:pt x="6823789" y="1705161"/>
                    <a:pt x="6772496" y="1699763"/>
                    <a:pt x="6733309" y="1719356"/>
                  </a:cubicBezTo>
                  <a:cubicBezTo>
                    <a:pt x="6688629" y="1741696"/>
                    <a:pt x="6653298" y="1780143"/>
                    <a:pt x="6608618" y="1802483"/>
                  </a:cubicBezTo>
                  <a:cubicBezTo>
                    <a:pt x="6264195" y="1974694"/>
                    <a:pt x="6527910" y="1819259"/>
                    <a:pt x="6276109" y="1927174"/>
                  </a:cubicBezTo>
                  <a:cubicBezTo>
                    <a:pt x="5766034" y="2145777"/>
                    <a:pt x="6402582" y="1884719"/>
                    <a:pt x="5985163" y="2093428"/>
                  </a:cubicBezTo>
                  <a:cubicBezTo>
                    <a:pt x="5925535" y="2123242"/>
                    <a:pt x="5747487" y="2163239"/>
                    <a:pt x="5694218" y="2176556"/>
                  </a:cubicBezTo>
                  <a:cubicBezTo>
                    <a:pt x="5666509" y="2218119"/>
                    <a:pt x="5655770" y="2278906"/>
                    <a:pt x="5611091" y="2301246"/>
                  </a:cubicBezTo>
                  <a:cubicBezTo>
                    <a:pt x="5508905" y="2352339"/>
                    <a:pt x="5386967" y="2348246"/>
                    <a:pt x="5278582" y="2384374"/>
                  </a:cubicBezTo>
                  <a:lnTo>
                    <a:pt x="5153891" y="2425937"/>
                  </a:lnTo>
                  <a:cubicBezTo>
                    <a:pt x="5126182" y="2453646"/>
                    <a:pt x="5105813" y="2491540"/>
                    <a:pt x="5070763" y="2509065"/>
                  </a:cubicBezTo>
                  <a:cubicBezTo>
                    <a:pt x="4992390" y="2548252"/>
                    <a:pt x="4821382" y="2592192"/>
                    <a:pt x="4821382" y="2592192"/>
                  </a:cubicBezTo>
                  <a:cubicBezTo>
                    <a:pt x="4655815" y="2840541"/>
                    <a:pt x="4836633" y="2624604"/>
                    <a:pt x="4613563" y="2758446"/>
                  </a:cubicBezTo>
                  <a:cubicBezTo>
                    <a:pt x="4579961" y="2778607"/>
                    <a:pt x="4561036" y="2817094"/>
                    <a:pt x="4530436" y="2841574"/>
                  </a:cubicBezTo>
                  <a:cubicBezTo>
                    <a:pt x="4491429" y="2872780"/>
                    <a:pt x="4447309" y="2896992"/>
                    <a:pt x="4405745" y="2924701"/>
                  </a:cubicBezTo>
                  <a:cubicBezTo>
                    <a:pt x="4378036" y="2966265"/>
                    <a:pt x="4354597" y="3011017"/>
                    <a:pt x="4322618" y="3049392"/>
                  </a:cubicBezTo>
                  <a:cubicBezTo>
                    <a:pt x="4284988" y="3094548"/>
                    <a:pt x="4232092" y="3126252"/>
                    <a:pt x="4197927" y="3174083"/>
                  </a:cubicBezTo>
                  <a:cubicBezTo>
                    <a:pt x="4037426" y="3398784"/>
                    <a:pt x="4214437" y="3307124"/>
                    <a:pt x="3990109" y="3381901"/>
                  </a:cubicBezTo>
                  <a:cubicBezTo>
                    <a:pt x="3962400" y="3437319"/>
                    <a:pt x="3941351" y="3496603"/>
                    <a:pt x="3906982" y="3548156"/>
                  </a:cubicBezTo>
                  <a:cubicBezTo>
                    <a:pt x="3885245" y="3580761"/>
                    <a:pt x="3844015" y="3597681"/>
                    <a:pt x="3823854" y="3631283"/>
                  </a:cubicBezTo>
                  <a:cubicBezTo>
                    <a:pt x="3801313" y="3668851"/>
                    <a:pt x="3808578" y="3720925"/>
                    <a:pt x="3782291" y="3755974"/>
                  </a:cubicBezTo>
                  <a:cubicBezTo>
                    <a:pt x="3522825" y="4101928"/>
                    <a:pt x="3654728" y="3841972"/>
                    <a:pt x="3408218" y="4088483"/>
                  </a:cubicBezTo>
                  <a:cubicBezTo>
                    <a:pt x="3131131" y="4365571"/>
                    <a:pt x="3532906" y="4074631"/>
                    <a:pt x="3200400" y="4296301"/>
                  </a:cubicBezTo>
                  <a:cubicBezTo>
                    <a:pt x="3175560" y="4370819"/>
                    <a:pt x="3127069" y="4535886"/>
                    <a:pt x="3075709" y="4587246"/>
                  </a:cubicBezTo>
                  <a:cubicBezTo>
                    <a:pt x="3044729" y="4618226"/>
                    <a:pt x="2992582" y="4614955"/>
                    <a:pt x="2951018" y="4628810"/>
                  </a:cubicBezTo>
                  <a:cubicBezTo>
                    <a:pt x="2798875" y="4933097"/>
                    <a:pt x="2961618" y="4705578"/>
                    <a:pt x="2743200" y="4836628"/>
                  </a:cubicBezTo>
                  <a:cubicBezTo>
                    <a:pt x="2610081" y="4916499"/>
                    <a:pt x="2700508" y="4936329"/>
                    <a:pt x="2576945" y="5044446"/>
                  </a:cubicBezTo>
                  <a:cubicBezTo>
                    <a:pt x="2501758" y="5110235"/>
                    <a:pt x="2327563" y="5210701"/>
                    <a:pt x="2327563" y="5210701"/>
                  </a:cubicBezTo>
                  <a:cubicBezTo>
                    <a:pt x="2299854" y="5252265"/>
                    <a:pt x="2279758" y="5300070"/>
                    <a:pt x="2244436" y="5335392"/>
                  </a:cubicBezTo>
                  <a:cubicBezTo>
                    <a:pt x="2209114" y="5370714"/>
                    <a:pt x="2152639" y="5380925"/>
                    <a:pt x="2119745" y="5418519"/>
                  </a:cubicBezTo>
                  <a:cubicBezTo>
                    <a:pt x="1964608" y="5595819"/>
                    <a:pt x="2011250" y="5638319"/>
                    <a:pt x="1870363" y="5751028"/>
                  </a:cubicBezTo>
                  <a:cubicBezTo>
                    <a:pt x="1831356" y="5782234"/>
                    <a:pt x="1787236" y="5806447"/>
                    <a:pt x="1745672" y="5834156"/>
                  </a:cubicBezTo>
                  <a:cubicBezTo>
                    <a:pt x="1717963" y="5875719"/>
                    <a:pt x="1695439" y="5921253"/>
                    <a:pt x="1662545" y="5958846"/>
                  </a:cubicBezTo>
                  <a:cubicBezTo>
                    <a:pt x="1598034" y="6032573"/>
                    <a:pt x="1524000" y="6097392"/>
                    <a:pt x="1454727" y="6166665"/>
                  </a:cubicBezTo>
                  <a:cubicBezTo>
                    <a:pt x="1413163" y="6208229"/>
                    <a:pt x="1365304" y="6244332"/>
                    <a:pt x="1330036" y="6291356"/>
                  </a:cubicBezTo>
                  <a:cubicBezTo>
                    <a:pt x="1175373" y="6497573"/>
                    <a:pt x="1262983" y="6419185"/>
                    <a:pt x="1080654" y="6540737"/>
                  </a:cubicBezTo>
                  <a:cubicBezTo>
                    <a:pt x="981730" y="6837509"/>
                    <a:pt x="1070435" y="6741514"/>
                    <a:pt x="872836" y="6873246"/>
                  </a:cubicBezTo>
                  <a:cubicBezTo>
                    <a:pt x="817418" y="6956373"/>
                    <a:pt x="751262" y="7033269"/>
                    <a:pt x="706582" y="7122628"/>
                  </a:cubicBezTo>
                  <a:cubicBezTo>
                    <a:pt x="678873" y="7178046"/>
                    <a:pt x="659467" y="7238464"/>
                    <a:pt x="623454" y="7288883"/>
                  </a:cubicBezTo>
                  <a:cubicBezTo>
                    <a:pt x="589289" y="7336714"/>
                    <a:pt x="540327" y="7372010"/>
                    <a:pt x="498763" y="7413574"/>
                  </a:cubicBezTo>
                  <a:cubicBezTo>
                    <a:pt x="412261" y="7759584"/>
                    <a:pt x="517590" y="7417484"/>
                    <a:pt x="374072" y="7704519"/>
                  </a:cubicBezTo>
                  <a:cubicBezTo>
                    <a:pt x="332754" y="7787155"/>
                    <a:pt x="227217" y="8084125"/>
                    <a:pt x="207818" y="8161719"/>
                  </a:cubicBezTo>
                  <a:cubicBezTo>
                    <a:pt x="193963" y="8217137"/>
                    <a:pt x="188756" y="8275469"/>
                    <a:pt x="166254" y="8327974"/>
                  </a:cubicBezTo>
                  <a:cubicBezTo>
                    <a:pt x="146576" y="8373888"/>
                    <a:pt x="105467" y="8407985"/>
                    <a:pt x="83127" y="8452665"/>
                  </a:cubicBezTo>
                  <a:cubicBezTo>
                    <a:pt x="53311" y="8512296"/>
                    <a:pt x="13318" y="8690337"/>
                    <a:pt x="0" y="8743610"/>
                  </a:cubicBezTo>
                  <a:cubicBezTo>
                    <a:pt x="27709" y="8979137"/>
                    <a:pt x="47948" y="9215664"/>
                    <a:pt x="83127" y="9450192"/>
                  </a:cubicBezTo>
                  <a:cubicBezTo>
                    <a:pt x="89626" y="9493519"/>
                    <a:pt x="96643" y="9541226"/>
                    <a:pt x="124691" y="9574883"/>
                  </a:cubicBezTo>
                  <a:cubicBezTo>
                    <a:pt x="169038" y="9628100"/>
                    <a:pt x="241962" y="9650591"/>
                    <a:pt x="290945" y="9699574"/>
                  </a:cubicBezTo>
                  <a:cubicBezTo>
                    <a:pt x="568032" y="9976662"/>
                    <a:pt x="166257" y="9685722"/>
                    <a:pt x="498763" y="9907392"/>
                  </a:cubicBezTo>
                  <a:cubicBezTo>
                    <a:pt x="577503" y="10143610"/>
                    <a:pt x="509347" y="10001103"/>
                    <a:pt x="789709" y="10281465"/>
                  </a:cubicBezTo>
                  <a:lnTo>
                    <a:pt x="914400" y="10406156"/>
                  </a:lnTo>
                  <a:cubicBezTo>
                    <a:pt x="983673" y="10475429"/>
                    <a:pt x="1032173" y="10575383"/>
                    <a:pt x="1122218" y="10613974"/>
                  </a:cubicBezTo>
                  <a:cubicBezTo>
                    <a:pt x="1219200" y="10655538"/>
                    <a:pt x="1318789" y="10691478"/>
                    <a:pt x="1413163" y="10738665"/>
                  </a:cubicBezTo>
                  <a:cubicBezTo>
                    <a:pt x="1457843" y="10761005"/>
                    <a:pt x="1493174" y="10799452"/>
                    <a:pt x="1537854" y="10821792"/>
                  </a:cubicBezTo>
                  <a:cubicBezTo>
                    <a:pt x="1577041" y="10841385"/>
                    <a:pt x="1621523" y="10847973"/>
                    <a:pt x="1662545" y="10863356"/>
                  </a:cubicBezTo>
                  <a:cubicBezTo>
                    <a:pt x="1732404" y="10889553"/>
                    <a:pt x="1801090" y="10918774"/>
                    <a:pt x="1870363" y="10946483"/>
                  </a:cubicBezTo>
                  <a:cubicBezTo>
                    <a:pt x="1898072" y="10974192"/>
                    <a:pt x="1919889" y="11009449"/>
                    <a:pt x="1953491" y="11029610"/>
                  </a:cubicBezTo>
                  <a:cubicBezTo>
                    <a:pt x="2054659" y="11090311"/>
                    <a:pt x="2364843" y="11107006"/>
                    <a:pt x="2410691" y="11112737"/>
                  </a:cubicBezTo>
                  <a:lnTo>
                    <a:pt x="5070763" y="11029610"/>
                  </a:lnTo>
                  <a:cubicBezTo>
                    <a:pt x="5417207" y="11017932"/>
                    <a:pt x="5763948" y="11010605"/>
                    <a:pt x="6109854" y="10988046"/>
                  </a:cubicBezTo>
                  <a:cubicBezTo>
                    <a:pt x="6394328" y="10969493"/>
                    <a:pt x="7463533" y="10854304"/>
                    <a:pt x="7772400" y="10821792"/>
                  </a:cubicBezTo>
                  <a:cubicBezTo>
                    <a:pt x="7800109" y="10780228"/>
                    <a:pt x="7820205" y="10732423"/>
                    <a:pt x="7855527" y="10697101"/>
                  </a:cubicBezTo>
                  <a:cubicBezTo>
                    <a:pt x="7890849" y="10661779"/>
                    <a:pt x="7953743" y="10656334"/>
                    <a:pt x="7980218" y="10613974"/>
                  </a:cubicBezTo>
                  <a:cubicBezTo>
                    <a:pt x="8054522" y="10495087"/>
                    <a:pt x="8071284" y="10291273"/>
                    <a:pt x="8104909" y="10156774"/>
                  </a:cubicBezTo>
                  <a:cubicBezTo>
                    <a:pt x="8129372" y="10058923"/>
                    <a:pt x="8163573" y="9963679"/>
                    <a:pt x="8188036" y="9865828"/>
                  </a:cubicBezTo>
                  <a:cubicBezTo>
                    <a:pt x="8205170" y="9797293"/>
                    <a:pt x="8212466" y="9726545"/>
                    <a:pt x="8229600" y="9658010"/>
                  </a:cubicBezTo>
                  <a:cubicBezTo>
                    <a:pt x="8240226" y="9615506"/>
                    <a:pt x="8261659" y="9576088"/>
                    <a:pt x="8271163" y="9533319"/>
                  </a:cubicBezTo>
                  <a:cubicBezTo>
                    <a:pt x="8289445" y="9451052"/>
                    <a:pt x="8297196" y="9366768"/>
                    <a:pt x="8312727" y="9283937"/>
                  </a:cubicBezTo>
                  <a:cubicBezTo>
                    <a:pt x="8338765" y="9145068"/>
                    <a:pt x="8368145" y="9006846"/>
                    <a:pt x="8395854" y="8868301"/>
                  </a:cubicBezTo>
                  <a:cubicBezTo>
                    <a:pt x="8409709" y="8618919"/>
                    <a:pt x="8427020" y="8369706"/>
                    <a:pt x="8437418" y="8120156"/>
                  </a:cubicBezTo>
                  <a:cubicBezTo>
                    <a:pt x="8469000" y="7362206"/>
                    <a:pt x="8501122" y="6054039"/>
                    <a:pt x="8520545" y="5335392"/>
                  </a:cubicBezTo>
                  <a:cubicBezTo>
                    <a:pt x="8506691" y="5141428"/>
                    <a:pt x="8478982" y="4947959"/>
                    <a:pt x="8478982" y="4753501"/>
                  </a:cubicBezTo>
                  <a:cubicBezTo>
                    <a:pt x="8478982" y="4351481"/>
                    <a:pt x="8494382" y="3949324"/>
                    <a:pt x="8520545" y="3548156"/>
                  </a:cubicBezTo>
                  <a:cubicBezTo>
                    <a:pt x="8545449" y="3166292"/>
                    <a:pt x="8588873" y="2930365"/>
                    <a:pt x="8645236" y="2592192"/>
                  </a:cubicBezTo>
                  <a:cubicBezTo>
                    <a:pt x="8733304" y="1491339"/>
                    <a:pt x="8572969" y="1863887"/>
                    <a:pt x="8811491" y="1386846"/>
                  </a:cubicBezTo>
                  <a:cubicBezTo>
                    <a:pt x="8769034" y="70679"/>
                    <a:pt x="8728364" y="243846"/>
                    <a:pt x="8686800" y="5681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9741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A6B4761E-3BDD-4DC4-9439-EABF9869EB3A}"/>
              </a:ext>
            </a:extLst>
          </p:cNvPr>
          <p:cNvGrpSpPr/>
          <p:nvPr/>
        </p:nvGrpSpPr>
        <p:grpSpPr>
          <a:xfrm>
            <a:off x="2119746" y="-1662546"/>
            <a:ext cx="32835273" cy="31910919"/>
            <a:chOff x="2119746" y="-1662546"/>
            <a:chExt cx="32835273" cy="3191091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F6AD88C-464E-4B37-AE4E-E4E513BD9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64" t="15102" r="17851" b="48819"/>
            <a:stretch/>
          </p:blipFill>
          <p:spPr>
            <a:xfrm>
              <a:off x="6525491" y="0"/>
              <a:ext cx="28429528" cy="30248373"/>
            </a:xfrm>
            <a:prstGeom prst="rect">
              <a:avLst/>
            </a:prstGeom>
          </p:spPr>
        </p:pic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CE7F848A-39EC-4197-AA8D-8027AA6F0F34}"/>
                </a:ext>
              </a:extLst>
            </p:cNvPr>
            <p:cNvSpPr/>
            <p:nvPr/>
          </p:nvSpPr>
          <p:spPr>
            <a:xfrm>
              <a:off x="2119746" y="-1662546"/>
              <a:ext cx="13840690" cy="18425534"/>
            </a:xfrm>
            <a:custGeom>
              <a:avLst/>
              <a:gdLst>
                <a:gd name="connsiteX0" fmla="*/ 1246909 w 13840690"/>
                <a:gd name="connsiteY0" fmla="*/ 18412691 h 18425534"/>
                <a:gd name="connsiteX1" fmla="*/ 1288472 w 13840690"/>
                <a:gd name="connsiteY1" fmla="*/ 18121746 h 18425534"/>
                <a:gd name="connsiteX2" fmla="*/ 1371600 w 13840690"/>
                <a:gd name="connsiteY2" fmla="*/ 18038618 h 18425534"/>
                <a:gd name="connsiteX3" fmla="*/ 1413163 w 13840690"/>
                <a:gd name="connsiteY3" fmla="*/ 17872364 h 18425534"/>
                <a:gd name="connsiteX4" fmla="*/ 1620981 w 13840690"/>
                <a:gd name="connsiteY4" fmla="*/ 17498291 h 18425534"/>
                <a:gd name="connsiteX5" fmla="*/ 1704109 w 13840690"/>
                <a:gd name="connsiteY5" fmla="*/ 17373600 h 18425534"/>
                <a:gd name="connsiteX6" fmla="*/ 1828800 w 13840690"/>
                <a:gd name="connsiteY6" fmla="*/ 17290473 h 18425534"/>
                <a:gd name="connsiteX7" fmla="*/ 1870363 w 13840690"/>
                <a:gd name="connsiteY7" fmla="*/ 17165782 h 18425534"/>
                <a:gd name="connsiteX8" fmla="*/ 2202872 w 13840690"/>
                <a:gd name="connsiteY8" fmla="*/ 16833273 h 18425534"/>
                <a:gd name="connsiteX9" fmla="*/ 2286000 w 13840690"/>
                <a:gd name="connsiteY9" fmla="*/ 16750146 h 18425534"/>
                <a:gd name="connsiteX10" fmla="*/ 2493818 w 13840690"/>
                <a:gd name="connsiteY10" fmla="*/ 16459200 h 18425534"/>
                <a:gd name="connsiteX11" fmla="*/ 2618509 w 13840690"/>
                <a:gd name="connsiteY11" fmla="*/ 16376073 h 18425534"/>
                <a:gd name="connsiteX12" fmla="*/ 3075709 w 13840690"/>
                <a:gd name="connsiteY12" fmla="*/ 15960437 h 18425534"/>
                <a:gd name="connsiteX13" fmla="*/ 3366654 w 13840690"/>
                <a:gd name="connsiteY13" fmla="*/ 15627928 h 18425534"/>
                <a:gd name="connsiteX14" fmla="*/ 3491345 w 13840690"/>
                <a:gd name="connsiteY14" fmla="*/ 15586364 h 18425534"/>
                <a:gd name="connsiteX15" fmla="*/ 3906981 w 13840690"/>
                <a:gd name="connsiteY15" fmla="*/ 15336982 h 18425534"/>
                <a:gd name="connsiteX16" fmla="*/ 3990109 w 13840690"/>
                <a:gd name="connsiteY16" fmla="*/ 15212291 h 18425534"/>
                <a:gd name="connsiteX17" fmla="*/ 4114800 w 13840690"/>
                <a:gd name="connsiteY17" fmla="*/ 15170728 h 18425534"/>
                <a:gd name="connsiteX18" fmla="*/ 4322618 w 13840690"/>
                <a:gd name="connsiteY18" fmla="*/ 15129164 h 18425534"/>
                <a:gd name="connsiteX19" fmla="*/ 4488872 w 13840690"/>
                <a:gd name="connsiteY19" fmla="*/ 15087600 h 18425534"/>
                <a:gd name="connsiteX20" fmla="*/ 4613563 w 13840690"/>
                <a:gd name="connsiteY20" fmla="*/ 15004473 h 18425534"/>
                <a:gd name="connsiteX21" fmla="*/ 4738254 w 13840690"/>
                <a:gd name="connsiteY21" fmla="*/ 14962909 h 18425534"/>
                <a:gd name="connsiteX22" fmla="*/ 5153890 w 13840690"/>
                <a:gd name="connsiteY22" fmla="*/ 14879782 h 18425534"/>
                <a:gd name="connsiteX23" fmla="*/ 5237018 w 13840690"/>
                <a:gd name="connsiteY23" fmla="*/ 14796655 h 18425534"/>
                <a:gd name="connsiteX24" fmla="*/ 5527963 w 13840690"/>
                <a:gd name="connsiteY24" fmla="*/ 14713528 h 18425534"/>
                <a:gd name="connsiteX25" fmla="*/ 5652654 w 13840690"/>
                <a:gd name="connsiteY25" fmla="*/ 14588837 h 18425534"/>
                <a:gd name="connsiteX26" fmla="*/ 5777345 w 13840690"/>
                <a:gd name="connsiteY26" fmla="*/ 14547273 h 18425534"/>
                <a:gd name="connsiteX27" fmla="*/ 5943600 w 13840690"/>
                <a:gd name="connsiteY27" fmla="*/ 14464146 h 18425534"/>
                <a:gd name="connsiteX28" fmla="*/ 6151418 w 13840690"/>
                <a:gd name="connsiteY28" fmla="*/ 14297891 h 18425534"/>
                <a:gd name="connsiteX29" fmla="*/ 6276109 w 13840690"/>
                <a:gd name="connsiteY29" fmla="*/ 14256328 h 18425534"/>
                <a:gd name="connsiteX30" fmla="*/ 6442363 w 13840690"/>
                <a:gd name="connsiteY30" fmla="*/ 13965382 h 18425534"/>
                <a:gd name="connsiteX31" fmla="*/ 6567054 w 13840690"/>
                <a:gd name="connsiteY31" fmla="*/ 13923818 h 18425534"/>
                <a:gd name="connsiteX32" fmla="*/ 6816436 w 13840690"/>
                <a:gd name="connsiteY32" fmla="*/ 13716000 h 18425534"/>
                <a:gd name="connsiteX33" fmla="*/ 7065818 w 13840690"/>
                <a:gd name="connsiteY33" fmla="*/ 13508182 h 18425534"/>
                <a:gd name="connsiteX34" fmla="*/ 7190509 w 13840690"/>
                <a:gd name="connsiteY34" fmla="*/ 13466618 h 18425534"/>
                <a:gd name="connsiteX35" fmla="*/ 7398327 w 13840690"/>
                <a:gd name="connsiteY35" fmla="*/ 13341928 h 18425534"/>
                <a:gd name="connsiteX36" fmla="*/ 7481454 w 13840690"/>
                <a:gd name="connsiteY36" fmla="*/ 13258800 h 18425534"/>
                <a:gd name="connsiteX37" fmla="*/ 7813963 w 13840690"/>
                <a:gd name="connsiteY37" fmla="*/ 13092546 h 18425534"/>
                <a:gd name="connsiteX38" fmla="*/ 8063345 w 13840690"/>
                <a:gd name="connsiteY38" fmla="*/ 12926291 h 18425534"/>
                <a:gd name="connsiteX39" fmla="*/ 8312727 w 13840690"/>
                <a:gd name="connsiteY39" fmla="*/ 12801600 h 18425534"/>
                <a:gd name="connsiteX40" fmla="*/ 8645236 w 13840690"/>
                <a:gd name="connsiteY40" fmla="*/ 12593782 h 18425534"/>
                <a:gd name="connsiteX41" fmla="*/ 8894618 w 13840690"/>
                <a:gd name="connsiteY41" fmla="*/ 12427528 h 18425534"/>
                <a:gd name="connsiteX42" fmla="*/ 9060872 w 13840690"/>
                <a:gd name="connsiteY42" fmla="*/ 12385964 h 18425534"/>
                <a:gd name="connsiteX43" fmla="*/ 9268690 w 13840690"/>
                <a:gd name="connsiteY43" fmla="*/ 12219709 h 18425534"/>
                <a:gd name="connsiteX44" fmla="*/ 9393381 w 13840690"/>
                <a:gd name="connsiteY44" fmla="*/ 12178146 h 18425534"/>
                <a:gd name="connsiteX45" fmla="*/ 9684327 w 13840690"/>
                <a:gd name="connsiteY45" fmla="*/ 11970328 h 18425534"/>
                <a:gd name="connsiteX46" fmla="*/ 9809018 w 13840690"/>
                <a:gd name="connsiteY46" fmla="*/ 11845637 h 18425534"/>
                <a:gd name="connsiteX47" fmla="*/ 9933709 w 13840690"/>
                <a:gd name="connsiteY47" fmla="*/ 11804073 h 18425534"/>
                <a:gd name="connsiteX48" fmla="*/ 9975272 w 13840690"/>
                <a:gd name="connsiteY48" fmla="*/ 11679382 h 18425534"/>
                <a:gd name="connsiteX49" fmla="*/ 10099963 w 13840690"/>
                <a:gd name="connsiteY49" fmla="*/ 11596255 h 18425534"/>
                <a:gd name="connsiteX50" fmla="*/ 10183090 w 13840690"/>
                <a:gd name="connsiteY50" fmla="*/ 11471564 h 18425534"/>
                <a:gd name="connsiteX51" fmla="*/ 10307781 w 13840690"/>
                <a:gd name="connsiteY51" fmla="*/ 11388437 h 18425534"/>
                <a:gd name="connsiteX52" fmla="*/ 10432472 w 13840690"/>
                <a:gd name="connsiteY52" fmla="*/ 11180618 h 18425534"/>
                <a:gd name="connsiteX53" fmla="*/ 10557163 w 13840690"/>
                <a:gd name="connsiteY53" fmla="*/ 11055928 h 18425534"/>
                <a:gd name="connsiteX54" fmla="*/ 10640290 w 13840690"/>
                <a:gd name="connsiteY54" fmla="*/ 10931237 h 18425534"/>
                <a:gd name="connsiteX55" fmla="*/ 10723418 w 13840690"/>
                <a:gd name="connsiteY55" fmla="*/ 10848109 h 18425534"/>
                <a:gd name="connsiteX56" fmla="*/ 11014363 w 13840690"/>
                <a:gd name="connsiteY56" fmla="*/ 10515600 h 18425534"/>
                <a:gd name="connsiteX57" fmla="*/ 11180618 w 13840690"/>
                <a:gd name="connsiteY57" fmla="*/ 10224655 h 18425534"/>
                <a:gd name="connsiteX58" fmla="*/ 11346872 w 13840690"/>
                <a:gd name="connsiteY58" fmla="*/ 10099964 h 18425534"/>
                <a:gd name="connsiteX59" fmla="*/ 11554690 w 13840690"/>
                <a:gd name="connsiteY59" fmla="*/ 9933709 h 18425534"/>
                <a:gd name="connsiteX60" fmla="*/ 11637818 w 13840690"/>
                <a:gd name="connsiteY60" fmla="*/ 9767455 h 18425534"/>
                <a:gd name="connsiteX61" fmla="*/ 11887200 w 13840690"/>
                <a:gd name="connsiteY61" fmla="*/ 9476509 h 18425534"/>
                <a:gd name="connsiteX62" fmla="*/ 12178145 w 13840690"/>
                <a:gd name="connsiteY62" fmla="*/ 9102437 h 18425534"/>
                <a:gd name="connsiteX63" fmla="*/ 12261272 w 13840690"/>
                <a:gd name="connsiteY63" fmla="*/ 8977746 h 18425534"/>
                <a:gd name="connsiteX64" fmla="*/ 12302836 w 13840690"/>
                <a:gd name="connsiteY64" fmla="*/ 8853055 h 18425534"/>
                <a:gd name="connsiteX65" fmla="*/ 12427527 w 13840690"/>
                <a:gd name="connsiteY65" fmla="*/ 8686800 h 18425534"/>
                <a:gd name="connsiteX66" fmla="*/ 12593781 w 13840690"/>
                <a:gd name="connsiteY66" fmla="*/ 8354291 h 18425534"/>
                <a:gd name="connsiteX67" fmla="*/ 12676909 w 13840690"/>
                <a:gd name="connsiteY67" fmla="*/ 8271164 h 18425534"/>
                <a:gd name="connsiteX68" fmla="*/ 12801600 w 13840690"/>
                <a:gd name="connsiteY68" fmla="*/ 8063346 h 18425534"/>
                <a:gd name="connsiteX69" fmla="*/ 12884727 w 13840690"/>
                <a:gd name="connsiteY69" fmla="*/ 7855528 h 18425534"/>
                <a:gd name="connsiteX70" fmla="*/ 13009418 w 13840690"/>
                <a:gd name="connsiteY70" fmla="*/ 7647709 h 18425534"/>
                <a:gd name="connsiteX71" fmla="*/ 13217236 w 13840690"/>
                <a:gd name="connsiteY71" fmla="*/ 7190509 h 18425534"/>
                <a:gd name="connsiteX72" fmla="*/ 13258800 w 13840690"/>
                <a:gd name="connsiteY72" fmla="*/ 7065818 h 18425534"/>
                <a:gd name="connsiteX73" fmla="*/ 13300363 w 13840690"/>
                <a:gd name="connsiteY73" fmla="*/ 6899564 h 18425534"/>
                <a:gd name="connsiteX74" fmla="*/ 13425054 w 13840690"/>
                <a:gd name="connsiteY74" fmla="*/ 6816437 h 18425534"/>
                <a:gd name="connsiteX75" fmla="*/ 13466618 w 13840690"/>
                <a:gd name="connsiteY75" fmla="*/ 6691746 h 18425534"/>
                <a:gd name="connsiteX76" fmla="*/ 13632872 w 13840690"/>
                <a:gd name="connsiteY76" fmla="*/ 6276109 h 18425534"/>
                <a:gd name="connsiteX77" fmla="*/ 13716000 w 13840690"/>
                <a:gd name="connsiteY77" fmla="*/ 5860473 h 18425534"/>
                <a:gd name="connsiteX78" fmla="*/ 13840690 w 13840690"/>
                <a:gd name="connsiteY78" fmla="*/ 5195455 h 18425534"/>
                <a:gd name="connsiteX79" fmla="*/ 13799127 w 13840690"/>
                <a:gd name="connsiteY79" fmla="*/ 4779818 h 18425534"/>
                <a:gd name="connsiteX80" fmla="*/ 13757563 w 13840690"/>
                <a:gd name="connsiteY80" fmla="*/ 4613564 h 18425534"/>
                <a:gd name="connsiteX81" fmla="*/ 13716000 w 13840690"/>
                <a:gd name="connsiteY81" fmla="*/ 3990109 h 18425534"/>
                <a:gd name="connsiteX82" fmla="*/ 13591309 w 13840690"/>
                <a:gd name="connsiteY82" fmla="*/ 2951018 h 18425534"/>
                <a:gd name="connsiteX83" fmla="*/ 13549745 w 13840690"/>
                <a:gd name="connsiteY83" fmla="*/ 1413164 h 18425534"/>
                <a:gd name="connsiteX84" fmla="*/ 13508181 w 13840690"/>
                <a:gd name="connsiteY84" fmla="*/ 1288473 h 18425534"/>
                <a:gd name="connsiteX85" fmla="*/ 13425054 w 13840690"/>
                <a:gd name="connsiteY85" fmla="*/ 1163782 h 18425534"/>
                <a:gd name="connsiteX86" fmla="*/ 13383490 w 13840690"/>
                <a:gd name="connsiteY86" fmla="*/ 1039091 h 18425534"/>
                <a:gd name="connsiteX87" fmla="*/ 13341927 w 13840690"/>
                <a:gd name="connsiteY87" fmla="*/ 872837 h 18425534"/>
                <a:gd name="connsiteX88" fmla="*/ 13217236 w 13840690"/>
                <a:gd name="connsiteY88" fmla="*/ 789709 h 18425534"/>
                <a:gd name="connsiteX89" fmla="*/ 13009418 w 13840690"/>
                <a:gd name="connsiteY89" fmla="*/ 581891 h 18425534"/>
                <a:gd name="connsiteX90" fmla="*/ 12967854 w 13840690"/>
                <a:gd name="connsiteY90" fmla="*/ 457200 h 18425534"/>
                <a:gd name="connsiteX91" fmla="*/ 12801600 w 13840690"/>
                <a:gd name="connsiteY91" fmla="*/ 374073 h 18425534"/>
                <a:gd name="connsiteX92" fmla="*/ 12676909 w 13840690"/>
                <a:gd name="connsiteY92" fmla="*/ 249382 h 18425534"/>
                <a:gd name="connsiteX93" fmla="*/ 12385963 w 13840690"/>
                <a:gd name="connsiteY93" fmla="*/ 166255 h 18425534"/>
                <a:gd name="connsiteX94" fmla="*/ 12261272 w 13840690"/>
                <a:gd name="connsiteY94" fmla="*/ 124691 h 18425534"/>
                <a:gd name="connsiteX95" fmla="*/ 12053454 w 13840690"/>
                <a:gd name="connsiteY95" fmla="*/ 41564 h 18425534"/>
                <a:gd name="connsiteX96" fmla="*/ 10515600 w 13840690"/>
                <a:gd name="connsiteY96" fmla="*/ 0 h 18425534"/>
                <a:gd name="connsiteX97" fmla="*/ 8645236 w 13840690"/>
                <a:gd name="connsiteY97" fmla="*/ 41564 h 18425534"/>
                <a:gd name="connsiteX98" fmla="*/ 8437418 w 13840690"/>
                <a:gd name="connsiteY98" fmla="*/ 83128 h 18425534"/>
                <a:gd name="connsiteX99" fmla="*/ 4031672 w 13840690"/>
                <a:gd name="connsiteY99" fmla="*/ 124691 h 18425534"/>
                <a:gd name="connsiteX100" fmla="*/ 3740727 w 13840690"/>
                <a:gd name="connsiteY100" fmla="*/ 166255 h 18425534"/>
                <a:gd name="connsiteX101" fmla="*/ 2701636 w 13840690"/>
                <a:gd name="connsiteY101" fmla="*/ 290946 h 18425534"/>
                <a:gd name="connsiteX102" fmla="*/ 2576945 w 13840690"/>
                <a:gd name="connsiteY102" fmla="*/ 332509 h 18425534"/>
                <a:gd name="connsiteX103" fmla="*/ 2410690 w 13840690"/>
                <a:gd name="connsiteY103" fmla="*/ 457200 h 18425534"/>
                <a:gd name="connsiteX104" fmla="*/ 2286000 w 13840690"/>
                <a:gd name="connsiteY104" fmla="*/ 706582 h 18425534"/>
                <a:gd name="connsiteX105" fmla="*/ 2202872 w 13840690"/>
                <a:gd name="connsiteY105" fmla="*/ 872837 h 18425534"/>
                <a:gd name="connsiteX106" fmla="*/ 1995054 w 13840690"/>
                <a:gd name="connsiteY106" fmla="*/ 1122218 h 18425534"/>
                <a:gd name="connsiteX107" fmla="*/ 1787236 w 13840690"/>
                <a:gd name="connsiteY107" fmla="*/ 1496291 h 18425534"/>
                <a:gd name="connsiteX108" fmla="*/ 1579418 w 13840690"/>
                <a:gd name="connsiteY108" fmla="*/ 2036618 h 18425534"/>
                <a:gd name="connsiteX109" fmla="*/ 1496290 w 13840690"/>
                <a:gd name="connsiteY109" fmla="*/ 2161309 h 18425534"/>
                <a:gd name="connsiteX110" fmla="*/ 1330036 w 13840690"/>
                <a:gd name="connsiteY110" fmla="*/ 2576946 h 18425534"/>
                <a:gd name="connsiteX111" fmla="*/ 1288472 w 13840690"/>
                <a:gd name="connsiteY111" fmla="*/ 2743200 h 18425534"/>
                <a:gd name="connsiteX112" fmla="*/ 1163781 w 13840690"/>
                <a:gd name="connsiteY112" fmla="*/ 2992582 h 18425534"/>
                <a:gd name="connsiteX113" fmla="*/ 1122218 w 13840690"/>
                <a:gd name="connsiteY113" fmla="*/ 3158837 h 18425534"/>
                <a:gd name="connsiteX114" fmla="*/ 1080654 w 13840690"/>
                <a:gd name="connsiteY114" fmla="*/ 3283528 h 18425534"/>
                <a:gd name="connsiteX115" fmla="*/ 1039090 w 13840690"/>
                <a:gd name="connsiteY115" fmla="*/ 3657600 h 18425534"/>
                <a:gd name="connsiteX116" fmla="*/ 955963 w 13840690"/>
                <a:gd name="connsiteY116" fmla="*/ 4197928 h 18425534"/>
                <a:gd name="connsiteX117" fmla="*/ 872836 w 13840690"/>
                <a:gd name="connsiteY117" fmla="*/ 5361709 h 18425534"/>
                <a:gd name="connsiteX118" fmla="*/ 831272 w 13840690"/>
                <a:gd name="connsiteY118" fmla="*/ 6192982 h 18425534"/>
                <a:gd name="connsiteX119" fmla="*/ 748145 w 13840690"/>
                <a:gd name="connsiteY119" fmla="*/ 6816437 h 18425534"/>
                <a:gd name="connsiteX120" fmla="*/ 706581 w 13840690"/>
                <a:gd name="connsiteY120" fmla="*/ 7356764 h 18425534"/>
                <a:gd name="connsiteX121" fmla="*/ 665018 w 13840690"/>
                <a:gd name="connsiteY121" fmla="*/ 7606146 h 18425534"/>
                <a:gd name="connsiteX122" fmla="*/ 623454 w 13840690"/>
                <a:gd name="connsiteY122" fmla="*/ 7938655 h 18425534"/>
                <a:gd name="connsiteX123" fmla="*/ 540327 w 13840690"/>
                <a:gd name="connsiteY123" fmla="*/ 8188037 h 18425534"/>
                <a:gd name="connsiteX124" fmla="*/ 457200 w 13840690"/>
                <a:gd name="connsiteY124" fmla="*/ 8645237 h 18425534"/>
                <a:gd name="connsiteX125" fmla="*/ 415636 w 13840690"/>
                <a:gd name="connsiteY125" fmla="*/ 8853055 h 18425534"/>
                <a:gd name="connsiteX126" fmla="*/ 332509 w 13840690"/>
                <a:gd name="connsiteY126" fmla="*/ 9102437 h 18425534"/>
                <a:gd name="connsiteX127" fmla="*/ 249381 w 13840690"/>
                <a:gd name="connsiteY127" fmla="*/ 9518073 h 18425534"/>
                <a:gd name="connsiteX128" fmla="*/ 124690 w 13840690"/>
                <a:gd name="connsiteY128" fmla="*/ 9725891 h 18425534"/>
                <a:gd name="connsiteX129" fmla="*/ 83127 w 13840690"/>
                <a:gd name="connsiteY129" fmla="*/ 10016837 h 18425534"/>
                <a:gd name="connsiteX130" fmla="*/ 41563 w 13840690"/>
                <a:gd name="connsiteY130" fmla="*/ 10349346 h 18425534"/>
                <a:gd name="connsiteX131" fmla="*/ 0 w 13840690"/>
                <a:gd name="connsiteY131" fmla="*/ 10557164 h 18425534"/>
                <a:gd name="connsiteX132" fmla="*/ 41563 w 13840690"/>
                <a:gd name="connsiteY132" fmla="*/ 11554691 h 18425534"/>
                <a:gd name="connsiteX133" fmla="*/ 166254 w 13840690"/>
                <a:gd name="connsiteY133" fmla="*/ 13009418 h 18425534"/>
                <a:gd name="connsiteX134" fmla="*/ 207818 w 13840690"/>
                <a:gd name="connsiteY134" fmla="*/ 15503237 h 18425534"/>
                <a:gd name="connsiteX135" fmla="*/ 249381 w 13840690"/>
                <a:gd name="connsiteY135" fmla="*/ 15752618 h 18425534"/>
                <a:gd name="connsiteX136" fmla="*/ 332509 w 13840690"/>
                <a:gd name="connsiteY136" fmla="*/ 15918873 h 18425534"/>
                <a:gd name="connsiteX137" fmla="*/ 374072 w 13840690"/>
                <a:gd name="connsiteY137" fmla="*/ 16126691 h 18425534"/>
                <a:gd name="connsiteX138" fmla="*/ 415636 w 13840690"/>
                <a:gd name="connsiteY138" fmla="*/ 16292946 h 18425534"/>
                <a:gd name="connsiteX139" fmla="*/ 540327 w 13840690"/>
                <a:gd name="connsiteY139" fmla="*/ 16874837 h 18425534"/>
                <a:gd name="connsiteX140" fmla="*/ 581890 w 13840690"/>
                <a:gd name="connsiteY140" fmla="*/ 17290473 h 18425534"/>
                <a:gd name="connsiteX141" fmla="*/ 623454 w 13840690"/>
                <a:gd name="connsiteY141" fmla="*/ 17415164 h 18425534"/>
                <a:gd name="connsiteX142" fmla="*/ 665018 w 13840690"/>
                <a:gd name="connsiteY142" fmla="*/ 17622982 h 18425534"/>
                <a:gd name="connsiteX143" fmla="*/ 748145 w 13840690"/>
                <a:gd name="connsiteY143" fmla="*/ 17789237 h 18425534"/>
                <a:gd name="connsiteX144" fmla="*/ 831272 w 13840690"/>
                <a:gd name="connsiteY144" fmla="*/ 18038618 h 18425534"/>
                <a:gd name="connsiteX145" fmla="*/ 872836 w 13840690"/>
                <a:gd name="connsiteY145" fmla="*/ 18163309 h 18425534"/>
                <a:gd name="connsiteX146" fmla="*/ 997527 w 13840690"/>
                <a:gd name="connsiteY146" fmla="*/ 18204873 h 18425534"/>
                <a:gd name="connsiteX147" fmla="*/ 1039090 w 13840690"/>
                <a:gd name="connsiteY147" fmla="*/ 18329564 h 18425534"/>
                <a:gd name="connsiteX148" fmla="*/ 1163781 w 13840690"/>
                <a:gd name="connsiteY148" fmla="*/ 18371128 h 18425534"/>
                <a:gd name="connsiteX149" fmla="*/ 1246909 w 13840690"/>
                <a:gd name="connsiteY149" fmla="*/ 18412691 h 1842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13840690" h="18425534">
                  <a:moveTo>
                    <a:pt x="1246909" y="18412691"/>
                  </a:moveTo>
                  <a:cubicBezTo>
                    <a:pt x="1267691" y="18371127"/>
                    <a:pt x="1257492" y="18214685"/>
                    <a:pt x="1288472" y="18121746"/>
                  </a:cubicBezTo>
                  <a:cubicBezTo>
                    <a:pt x="1300864" y="18084570"/>
                    <a:pt x="1354075" y="18073668"/>
                    <a:pt x="1371600" y="18038618"/>
                  </a:cubicBezTo>
                  <a:cubicBezTo>
                    <a:pt x="1397146" y="17987525"/>
                    <a:pt x="1393106" y="17925850"/>
                    <a:pt x="1413163" y="17872364"/>
                  </a:cubicBezTo>
                  <a:cubicBezTo>
                    <a:pt x="1450379" y="17773120"/>
                    <a:pt x="1571377" y="17577656"/>
                    <a:pt x="1620981" y="17498291"/>
                  </a:cubicBezTo>
                  <a:cubicBezTo>
                    <a:pt x="1647456" y="17455931"/>
                    <a:pt x="1668787" y="17408922"/>
                    <a:pt x="1704109" y="17373600"/>
                  </a:cubicBezTo>
                  <a:cubicBezTo>
                    <a:pt x="1739431" y="17338278"/>
                    <a:pt x="1787236" y="17318182"/>
                    <a:pt x="1828800" y="17290473"/>
                  </a:cubicBezTo>
                  <a:cubicBezTo>
                    <a:pt x="1842654" y="17248909"/>
                    <a:pt x="1842620" y="17199691"/>
                    <a:pt x="1870363" y="17165782"/>
                  </a:cubicBezTo>
                  <a:cubicBezTo>
                    <a:pt x="1969621" y="17044467"/>
                    <a:pt x="2092036" y="16944109"/>
                    <a:pt x="2202872" y="16833273"/>
                  </a:cubicBezTo>
                  <a:cubicBezTo>
                    <a:pt x="2230581" y="16805564"/>
                    <a:pt x="2263223" y="16782034"/>
                    <a:pt x="2286000" y="16750146"/>
                  </a:cubicBezTo>
                  <a:cubicBezTo>
                    <a:pt x="2355273" y="16653164"/>
                    <a:pt x="2414638" y="16548277"/>
                    <a:pt x="2493818" y="16459200"/>
                  </a:cubicBezTo>
                  <a:cubicBezTo>
                    <a:pt x="2527005" y="16421864"/>
                    <a:pt x="2583187" y="16411395"/>
                    <a:pt x="2618509" y="16376073"/>
                  </a:cubicBezTo>
                  <a:cubicBezTo>
                    <a:pt x="3047928" y="15946654"/>
                    <a:pt x="2774942" y="16060691"/>
                    <a:pt x="3075709" y="15960437"/>
                  </a:cubicBezTo>
                  <a:cubicBezTo>
                    <a:pt x="3172691" y="15849601"/>
                    <a:pt x="3257185" y="15726450"/>
                    <a:pt x="3366654" y="15627928"/>
                  </a:cubicBezTo>
                  <a:cubicBezTo>
                    <a:pt x="3399219" y="15598619"/>
                    <a:pt x="3454891" y="15610667"/>
                    <a:pt x="3491345" y="15586364"/>
                  </a:cubicBezTo>
                  <a:cubicBezTo>
                    <a:pt x="3901917" y="15312650"/>
                    <a:pt x="3573824" y="15420272"/>
                    <a:pt x="3906981" y="15336982"/>
                  </a:cubicBezTo>
                  <a:cubicBezTo>
                    <a:pt x="3934690" y="15295418"/>
                    <a:pt x="3951102" y="15243497"/>
                    <a:pt x="3990109" y="15212291"/>
                  </a:cubicBezTo>
                  <a:cubicBezTo>
                    <a:pt x="4024320" y="15184922"/>
                    <a:pt x="4072296" y="15181354"/>
                    <a:pt x="4114800" y="15170728"/>
                  </a:cubicBezTo>
                  <a:cubicBezTo>
                    <a:pt x="4183335" y="15153594"/>
                    <a:pt x="4253656" y="15144489"/>
                    <a:pt x="4322618" y="15129164"/>
                  </a:cubicBezTo>
                  <a:cubicBezTo>
                    <a:pt x="4378381" y="15116772"/>
                    <a:pt x="4433454" y="15101455"/>
                    <a:pt x="4488872" y="15087600"/>
                  </a:cubicBezTo>
                  <a:cubicBezTo>
                    <a:pt x="4530436" y="15059891"/>
                    <a:pt x="4568883" y="15026813"/>
                    <a:pt x="4613563" y="15004473"/>
                  </a:cubicBezTo>
                  <a:cubicBezTo>
                    <a:pt x="4652750" y="14984880"/>
                    <a:pt x="4696128" y="14974945"/>
                    <a:pt x="4738254" y="14962909"/>
                  </a:cubicBezTo>
                  <a:cubicBezTo>
                    <a:pt x="4911854" y="14913309"/>
                    <a:pt x="4957941" y="14912441"/>
                    <a:pt x="5153890" y="14879782"/>
                  </a:cubicBezTo>
                  <a:cubicBezTo>
                    <a:pt x="5181599" y="14852073"/>
                    <a:pt x="5203416" y="14816816"/>
                    <a:pt x="5237018" y="14796655"/>
                  </a:cubicBezTo>
                  <a:cubicBezTo>
                    <a:pt x="5279612" y="14771099"/>
                    <a:pt x="5496903" y="14721293"/>
                    <a:pt x="5527963" y="14713528"/>
                  </a:cubicBezTo>
                  <a:cubicBezTo>
                    <a:pt x="5569527" y="14671964"/>
                    <a:pt x="5603746" y="14621442"/>
                    <a:pt x="5652654" y="14588837"/>
                  </a:cubicBezTo>
                  <a:cubicBezTo>
                    <a:pt x="5689108" y="14564534"/>
                    <a:pt x="5737075" y="14564531"/>
                    <a:pt x="5777345" y="14547273"/>
                  </a:cubicBezTo>
                  <a:cubicBezTo>
                    <a:pt x="5834295" y="14522866"/>
                    <a:pt x="5888182" y="14491855"/>
                    <a:pt x="5943600" y="14464146"/>
                  </a:cubicBezTo>
                  <a:cubicBezTo>
                    <a:pt x="6020919" y="14386826"/>
                    <a:pt x="6046553" y="14350323"/>
                    <a:pt x="6151418" y="14297891"/>
                  </a:cubicBezTo>
                  <a:cubicBezTo>
                    <a:pt x="6190605" y="14278298"/>
                    <a:pt x="6234545" y="14270182"/>
                    <a:pt x="6276109" y="14256328"/>
                  </a:cubicBezTo>
                  <a:cubicBezTo>
                    <a:pt x="6296563" y="14215419"/>
                    <a:pt x="6393406" y="14004548"/>
                    <a:pt x="6442363" y="13965382"/>
                  </a:cubicBezTo>
                  <a:cubicBezTo>
                    <a:pt x="6476574" y="13938013"/>
                    <a:pt x="6525490" y="13937673"/>
                    <a:pt x="6567054" y="13923818"/>
                  </a:cubicBezTo>
                  <a:cubicBezTo>
                    <a:pt x="6868563" y="13521808"/>
                    <a:pt x="6530823" y="13906409"/>
                    <a:pt x="6816436" y="13716000"/>
                  </a:cubicBezTo>
                  <a:cubicBezTo>
                    <a:pt x="6906470" y="13655977"/>
                    <a:pt x="6975784" y="13568205"/>
                    <a:pt x="7065818" y="13508182"/>
                  </a:cubicBezTo>
                  <a:cubicBezTo>
                    <a:pt x="7102272" y="13483879"/>
                    <a:pt x="7151322" y="13486211"/>
                    <a:pt x="7190509" y="13466618"/>
                  </a:cubicBezTo>
                  <a:cubicBezTo>
                    <a:pt x="7262765" y="13430490"/>
                    <a:pt x="7332590" y="13388883"/>
                    <a:pt x="7398327" y="13341928"/>
                  </a:cubicBezTo>
                  <a:cubicBezTo>
                    <a:pt x="7430215" y="13319151"/>
                    <a:pt x="7447852" y="13278961"/>
                    <a:pt x="7481454" y="13258800"/>
                  </a:cubicBezTo>
                  <a:cubicBezTo>
                    <a:pt x="7587713" y="13195044"/>
                    <a:pt x="7706371" y="13154027"/>
                    <a:pt x="7813963" y="13092546"/>
                  </a:cubicBezTo>
                  <a:cubicBezTo>
                    <a:pt x="7900706" y="13042978"/>
                    <a:pt x="7973986" y="12970971"/>
                    <a:pt x="8063345" y="12926291"/>
                  </a:cubicBezTo>
                  <a:cubicBezTo>
                    <a:pt x="8146472" y="12884727"/>
                    <a:pt x="8232033" y="12847711"/>
                    <a:pt x="8312727" y="12801600"/>
                  </a:cubicBezTo>
                  <a:cubicBezTo>
                    <a:pt x="8426209" y="12736753"/>
                    <a:pt x="8536484" y="12666283"/>
                    <a:pt x="8645236" y="12593782"/>
                  </a:cubicBezTo>
                  <a:cubicBezTo>
                    <a:pt x="8728363" y="12538364"/>
                    <a:pt x="8797695" y="12451759"/>
                    <a:pt x="8894618" y="12427528"/>
                  </a:cubicBezTo>
                  <a:lnTo>
                    <a:pt x="9060872" y="12385964"/>
                  </a:lnTo>
                  <a:cubicBezTo>
                    <a:pt x="9130145" y="12330546"/>
                    <a:pt x="9193462" y="12266726"/>
                    <a:pt x="9268690" y="12219709"/>
                  </a:cubicBezTo>
                  <a:cubicBezTo>
                    <a:pt x="9305842" y="12196489"/>
                    <a:pt x="9357730" y="12203611"/>
                    <a:pt x="9393381" y="12178146"/>
                  </a:cubicBezTo>
                  <a:cubicBezTo>
                    <a:pt x="9738541" y="11931604"/>
                    <a:pt x="9402592" y="12064238"/>
                    <a:pt x="9684327" y="11970328"/>
                  </a:cubicBezTo>
                  <a:cubicBezTo>
                    <a:pt x="9725891" y="11928764"/>
                    <a:pt x="9760110" y="11878242"/>
                    <a:pt x="9809018" y="11845637"/>
                  </a:cubicBezTo>
                  <a:cubicBezTo>
                    <a:pt x="9845472" y="11821334"/>
                    <a:pt x="9902729" y="11835053"/>
                    <a:pt x="9933709" y="11804073"/>
                  </a:cubicBezTo>
                  <a:cubicBezTo>
                    <a:pt x="9964689" y="11773093"/>
                    <a:pt x="9947903" y="11713593"/>
                    <a:pt x="9975272" y="11679382"/>
                  </a:cubicBezTo>
                  <a:cubicBezTo>
                    <a:pt x="10006478" y="11640375"/>
                    <a:pt x="10058399" y="11623964"/>
                    <a:pt x="10099963" y="11596255"/>
                  </a:cubicBezTo>
                  <a:cubicBezTo>
                    <a:pt x="10127672" y="11554691"/>
                    <a:pt x="10147768" y="11506886"/>
                    <a:pt x="10183090" y="11471564"/>
                  </a:cubicBezTo>
                  <a:cubicBezTo>
                    <a:pt x="10218412" y="11436242"/>
                    <a:pt x="10275272" y="11426364"/>
                    <a:pt x="10307781" y="11388437"/>
                  </a:cubicBezTo>
                  <a:cubicBezTo>
                    <a:pt x="10360355" y="11327100"/>
                    <a:pt x="10384001" y="11245246"/>
                    <a:pt x="10432472" y="11180618"/>
                  </a:cubicBezTo>
                  <a:cubicBezTo>
                    <a:pt x="10467740" y="11133594"/>
                    <a:pt x="10519533" y="11101084"/>
                    <a:pt x="10557163" y="11055928"/>
                  </a:cubicBezTo>
                  <a:cubicBezTo>
                    <a:pt x="10589142" y="11017553"/>
                    <a:pt x="10609084" y="10970244"/>
                    <a:pt x="10640290" y="10931237"/>
                  </a:cubicBezTo>
                  <a:cubicBezTo>
                    <a:pt x="10664770" y="10900637"/>
                    <a:pt x="10700641" y="10879997"/>
                    <a:pt x="10723418" y="10848109"/>
                  </a:cubicBezTo>
                  <a:cubicBezTo>
                    <a:pt x="10949527" y="10531557"/>
                    <a:pt x="10727077" y="10731065"/>
                    <a:pt x="11014363" y="10515600"/>
                  </a:cubicBezTo>
                  <a:cubicBezTo>
                    <a:pt x="11061919" y="10372934"/>
                    <a:pt x="11054803" y="10350470"/>
                    <a:pt x="11180618" y="10224655"/>
                  </a:cubicBezTo>
                  <a:cubicBezTo>
                    <a:pt x="11229601" y="10175672"/>
                    <a:pt x="11293655" y="10144311"/>
                    <a:pt x="11346872" y="10099964"/>
                  </a:cubicBezTo>
                  <a:cubicBezTo>
                    <a:pt x="11583774" y="9902546"/>
                    <a:pt x="11246399" y="10139240"/>
                    <a:pt x="11554690" y="9933709"/>
                  </a:cubicBezTo>
                  <a:cubicBezTo>
                    <a:pt x="11582399" y="9878291"/>
                    <a:pt x="11603449" y="9819008"/>
                    <a:pt x="11637818" y="9767455"/>
                  </a:cubicBezTo>
                  <a:cubicBezTo>
                    <a:pt x="11921052" y="9342606"/>
                    <a:pt x="11700483" y="9704719"/>
                    <a:pt x="11887200" y="9476509"/>
                  </a:cubicBezTo>
                  <a:cubicBezTo>
                    <a:pt x="11987230" y="9354250"/>
                    <a:pt x="12090522" y="9233873"/>
                    <a:pt x="12178145" y="9102437"/>
                  </a:cubicBezTo>
                  <a:cubicBezTo>
                    <a:pt x="12205854" y="9060873"/>
                    <a:pt x="12238932" y="9022426"/>
                    <a:pt x="12261272" y="8977746"/>
                  </a:cubicBezTo>
                  <a:cubicBezTo>
                    <a:pt x="12280865" y="8938559"/>
                    <a:pt x="12281099" y="8891094"/>
                    <a:pt x="12302836" y="8853055"/>
                  </a:cubicBezTo>
                  <a:cubicBezTo>
                    <a:pt x="12337205" y="8792909"/>
                    <a:pt x="12385963" y="8742218"/>
                    <a:pt x="12427527" y="8686800"/>
                  </a:cubicBezTo>
                  <a:cubicBezTo>
                    <a:pt x="12481328" y="8525393"/>
                    <a:pt x="12471087" y="8526061"/>
                    <a:pt x="12593781" y="8354291"/>
                  </a:cubicBezTo>
                  <a:cubicBezTo>
                    <a:pt x="12616558" y="8322404"/>
                    <a:pt x="12649200" y="8298873"/>
                    <a:pt x="12676909" y="8271164"/>
                  </a:cubicBezTo>
                  <a:cubicBezTo>
                    <a:pt x="12807406" y="7879666"/>
                    <a:pt x="12619030" y="8382842"/>
                    <a:pt x="12801600" y="8063346"/>
                  </a:cubicBezTo>
                  <a:cubicBezTo>
                    <a:pt x="12838617" y="7998567"/>
                    <a:pt x="12851361" y="7922260"/>
                    <a:pt x="12884727" y="7855528"/>
                  </a:cubicBezTo>
                  <a:cubicBezTo>
                    <a:pt x="12920855" y="7783271"/>
                    <a:pt x="12967854" y="7716982"/>
                    <a:pt x="13009418" y="7647709"/>
                  </a:cubicBezTo>
                  <a:cubicBezTo>
                    <a:pt x="13106801" y="7258175"/>
                    <a:pt x="13011760" y="7395985"/>
                    <a:pt x="13217236" y="7190509"/>
                  </a:cubicBezTo>
                  <a:cubicBezTo>
                    <a:pt x="13231091" y="7148945"/>
                    <a:pt x="13246764" y="7107944"/>
                    <a:pt x="13258800" y="7065818"/>
                  </a:cubicBezTo>
                  <a:cubicBezTo>
                    <a:pt x="13274493" y="7010892"/>
                    <a:pt x="13268677" y="6947094"/>
                    <a:pt x="13300363" y="6899564"/>
                  </a:cubicBezTo>
                  <a:cubicBezTo>
                    <a:pt x="13328072" y="6858000"/>
                    <a:pt x="13383490" y="6844146"/>
                    <a:pt x="13425054" y="6816437"/>
                  </a:cubicBezTo>
                  <a:cubicBezTo>
                    <a:pt x="13438909" y="6774873"/>
                    <a:pt x="13450890" y="6732638"/>
                    <a:pt x="13466618" y="6691746"/>
                  </a:cubicBezTo>
                  <a:cubicBezTo>
                    <a:pt x="13520184" y="6552474"/>
                    <a:pt x="13632872" y="6276109"/>
                    <a:pt x="13632872" y="6276109"/>
                  </a:cubicBezTo>
                  <a:cubicBezTo>
                    <a:pt x="13775312" y="5421481"/>
                    <a:pt x="13591985" y="6480551"/>
                    <a:pt x="13716000" y="5860473"/>
                  </a:cubicBezTo>
                  <a:cubicBezTo>
                    <a:pt x="13760231" y="5639317"/>
                    <a:pt x="13840690" y="5195455"/>
                    <a:pt x="13840690" y="5195455"/>
                  </a:cubicBezTo>
                  <a:cubicBezTo>
                    <a:pt x="13826836" y="5056909"/>
                    <a:pt x="13818818" y="4917655"/>
                    <a:pt x="13799127" y="4779818"/>
                  </a:cubicBezTo>
                  <a:cubicBezTo>
                    <a:pt x="13791049" y="4723269"/>
                    <a:pt x="13763543" y="4670374"/>
                    <a:pt x="13757563" y="4613564"/>
                  </a:cubicBezTo>
                  <a:cubicBezTo>
                    <a:pt x="13735759" y="4406429"/>
                    <a:pt x="13736725" y="4197355"/>
                    <a:pt x="13716000" y="3990109"/>
                  </a:cubicBezTo>
                  <a:cubicBezTo>
                    <a:pt x="13681288" y="3642992"/>
                    <a:pt x="13591309" y="2951018"/>
                    <a:pt x="13591309" y="2951018"/>
                  </a:cubicBezTo>
                  <a:cubicBezTo>
                    <a:pt x="13577454" y="2438400"/>
                    <a:pt x="13575353" y="1925329"/>
                    <a:pt x="13549745" y="1413164"/>
                  </a:cubicBezTo>
                  <a:cubicBezTo>
                    <a:pt x="13547557" y="1369407"/>
                    <a:pt x="13527774" y="1327660"/>
                    <a:pt x="13508181" y="1288473"/>
                  </a:cubicBezTo>
                  <a:cubicBezTo>
                    <a:pt x="13485841" y="1243793"/>
                    <a:pt x="13447394" y="1208462"/>
                    <a:pt x="13425054" y="1163782"/>
                  </a:cubicBezTo>
                  <a:cubicBezTo>
                    <a:pt x="13405461" y="1124595"/>
                    <a:pt x="13395526" y="1081217"/>
                    <a:pt x="13383490" y="1039091"/>
                  </a:cubicBezTo>
                  <a:cubicBezTo>
                    <a:pt x="13367797" y="984165"/>
                    <a:pt x="13373613" y="920367"/>
                    <a:pt x="13341927" y="872837"/>
                  </a:cubicBezTo>
                  <a:cubicBezTo>
                    <a:pt x="13314218" y="831273"/>
                    <a:pt x="13258800" y="817418"/>
                    <a:pt x="13217236" y="789709"/>
                  </a:cubicBezTo>
                  <a:cubicBezTo>
                    <a:pt x="12718490" y="41587"/>
                    <a:pt x="13563583" y="1274594"/>
                    <a:pt x="13009418" y="581891"/>
                  </a:cubicBezTo>
                  <a:cubicBezTo>
                    <a:pt x="12982049" y="547680"/>
                    <a:pt x="12998834" y="488180"/>
                    <a:pt x="12967854" y="457200"/>
                  </a:cubicBezTo>
                  <a:cubicBezTo>
                    <a:pt x="12924042" y="413388"/>
                    <a:pt x="12852018" y="410086"/>
                    <a:pt x="12801600" y="374073"/>
                  </a:cubicBezTo>
                  <a:cubicBezTo>
                    <a:pt x="12753769" y="339908"/>
                    <a:pt x="12725817" y="281987"/>
                    <a:pt x="12676909" y="249382"/>
                  </a:cubicBezTo>
                  <a:cubicBezTo>
                    <a:pt x="12639535" y="224466"/>
                    <a:pt x="12410216" y="173184"/>
                    <a:pt x="12385963" y="166255"/>
                  </a:cubicBezTo>
                  <a:cubicBezTo>
                    <a:pt x="12343837" y="154219"/>
                    <a:pt x="12302294" y="140074"/>
                    <a:pt x="12261272" y="124691"/>
                  </a:cubicBezTo>
                  <a:cubicBezTo>
                    <a:pt x="12191413" y="98494"/>
                    <a:pt x="12127873" y="46880"/>
                    <a:pt x="12053454" y="41564"/>
                  </a:cubicBezTo>
                  <a:cubicBezTo>
                    <a:pt x="11541952" y="5028"/>
                    <a:pt x="11028218" y="13855"/>
                    <a:pt x="10515600" y="0"/>
                  </a:cubicBezTo>
                  <a:lnTo>
                    <a:pt x="8645236" y="41564"/>
                  </a:lnTo>
                  <a:cubicBezTo>
                    <a:pt x="8574648" y="44388"/>
                    <a:pt x="8508051" y="81855"/>
                    <a:pt x="8437418" y="83128"/>
                  </a:cubicBezTo>
                  <a:lnTo>
                    <a:pt x="4031672" y="124691"/>
                  </a:lnTo>
                  <a:cubicBezTo>
                    <a:pt x="3934690" y="138546"/>
                    <a:pt x="3838048" y="155026"/>
                    <a:pt x="3740727" y="166255"/>
                  </a:cubicBezTo>
                  <a:cubicBezTo>
                    <a:pt x="3618141" y="180400"/>
                    <a:pt x="2973020" y="230639"/>
                    <a:pt x="2701636" y="290946"/>
                  </a:cubicBezTo>
                  <a:cubicBezTo>
                    <a:pt x="2658867" y="300450"/>
                    <a:pt x="2618509" y="318655"/>
                    <a:pt x="2576945" y="332509"/>
                  </a:cubicBezTo>
                  <a:cubicBezTo>
                    <a:pt x="2521527" y="374073"/>
                    <a:pt x="2459673" y="408217"/>
                    <a:pt x="2410690" y="457200"/>
                  </a:cubicBezTo>
                  <a:cubicBezTo>
                    <a:pt x="2310845" y="557045"/>
                    <a:pt x="2336707" y="588264"/>
                    <a:pt x="2286000" y="706582"/>
                  </a:cubicBezTo>
                  <a:cubicBezTo>
                    <a:pt x="2261593" y="763532"/>
                    <a:pt x="2238885" y="822418"/>
                    <a:pt x="2202872" y="872837"/>
                  </a:cubicBezTo>
                  <a:cubicBezTo>
                    <a:pt x="2049673" y="1087316"/>
                    <a:pt x="2104996" y="902334"/>
                    <a:pt x="1995054" y="1122218"/>
                  </a:cubicBezTo>
                  <a:cubicBezTo>
                    <a:pt x="1804559" y="1503209"/>
                    <a:pt x="2032494" y="1169281"/>
                    <a:pt x="1787236" y="1496291"/>
                  </a:cubicBezTo>
                  <a:cubicBezTo>
                    <a:pt x="1734213" y="1655358"/>
                    <a:pt x="1640257" y="1945361"/>
                    <a:pt x="1579418" y="2036618"/>
                  </a:cubicBezTo>
                  <a:lnTo>
                    <a:pt x="1496290" y="2161309"/>
                  </a:lnTo>
                  <a:cubicBezTo>
                    <a:pt x="1407806" y="2692223"/>
                    <a:pt x="1534499" y="2168020"/>
                    <a:pt x="1330036" y="2576946"/>
                  </a:cubicBezTo>
                  <a:cubicBezTo>
                    <a:pt x="1304489" y="2628039"/>
                    <a:pt x="1304165" y="2688274"/>
                    <a:pt x="1288472" y="2743200"/>
                  </a:cubicBezTo>
                  <a:cubicBezTo>
                    <a:pt x="1245451" y="2893773"/>
                    <a:pt x="1254863" y="2855960"/>
                    <a:pt x="1163781" y="2992582"/>
                  </a:cubicBezTo>
                  <a:cubicBezTo>
                    <a:pt x="1149927" y="3048000"/>
                    <a:pt x="1137911" y="3103911"/>
                    <a:pt x="1122218" y="3158837"/>
                  </a:cubicBezTo>
                  <a:cubicBezTo>
                    <a:pt x="1110182" y="3200963"/>
                    <a:pt x="1087857" y="3240312"/>
                    <a:pt x="1080654" y="3283528"/>
                  </a:cubicBezTo>
                  <a:cubicBezTo>
                    <a:pt x="1060029" y="3407279"/>
                    <a:pt x="1056041" y="3533292"/>
                    <a:pt x="1039090" y="3657600"/>
                  </a:cubicBezTo>
                  <a:cubicBezTo>
                    <a:pt x="1014469" y="3838157"/>
                    <a:pt x="977674" y="4016998"/>
                    <a:pt x="955963" y="4197928"/>
                  </a:cubicBezTo>
                  <a:cubicBezTo>
                    <a:pt x="926795" y="4440998"/>
                    <a:pt x="883750" y="5165267"/>
                    <a:pt x="872836" y="5361709"/>
                  </a:cubicBezTo>
                  <a:cubicBezTo>
                    <a:pt x="857446" y="5638719"/>
                    <a:pt x="854965" y="5916558"/>
                    <a:pt x="831272" y="6192982"/>
                  </a:cubicBezTo>
                  <a:cubicBezTo>
                    <a:pt x="813367" y="6401874"/>
                    <a:pt x="770480" y="6607973"/>
                    <a:pt x="748145" y="6816437"/>
                  </a:cubicBezTo>
                  <a:cubicBezTo>
                    <a:pt x="728901" y="6996050"/>
                    <a:pt x="725491" y="7177115"/>
                    <a:pt x="706581" y="7356764"/>
                  </a:cubicBezTo>
                  <a:cubicBezTo>
                    <a:pt x="697759" y="7440575"/>
                    <a:pt x="676936" y="7522719"/>
                    <a:pt x="665018" y="7606146"/>
                  </a:cubicBezTo>
                  <a:cubicBezTo>
                    <a:pt x="649221" y="7716722"/>
                    <a:pt x="646858" y="7829436"/>
                    <a:pt x="623454" y="7938655"/>
                  </a:cubicBezTo>
                  <a:cubicBezTo>
                    <a:pt x="605094" y="8024334"/>
                    <a:pt x="563382" y="8103501"/>
                    <a:pt x="540327" y="8188037"/>
                  </a:cubicBezTo>
                  <a:cubicBezTo>
                    <a:pt x="512323" y="8290719"/>
                    <a:pt x="474484" y="8550172"/>
                    <a:pt x="457200" y="8645237"/>
                  </a:cubicBezTo>
                  <a:cubicBezTo>
                    <a:pt x="444563" y="8714742"/>
                    <a:pt x="434224" y="8784900"/>
                    <a:pt x="415636" y="8853055"/>
                  </a:cubicBezTo>
                  <a:cubicBezTo>
                    <a:pt x="392581" y="8937591"/>
                    <a:pt x="360218" y="9019310"/>
                    <a:pt x="332509" y="9102437"/>
                  </a:cubicBezTo>
                  <a:cubicBezTo>
                    <a:pt x="317191" y="9209659"/>
                    <a:pt x="307416" y="9402003"/>
                    <a:pt x="249381" y="9518073"/>
                  </a:cubicBezTo>
                  <a:cubicBezTo>
                    <a:pt x="213253" y="9590329"/>
                    <a:pt x="166254" y="9656618"/>
                    <a:pt x="124690" y="9725891"/>
                  </a:cubicBezTo>
                  <a:cubicBezTo>
                    <a:pt x="110836" y="9822873"/>
                    <a:pt x="96075" y="9919730"/>
                    <a:pt x="83127" y="10016837"/>
                  </a:cubicBezTo>
                  <a:cubicBezTo>
                    <a:pt x="68365" y="10127556"/>
                    <a:pt x="58548" y="10238946"/>
                    <a:pt x="41563" y="10349346"/>
                  </a:cubicBezTo>
                  <a:cubicBezTo>
                    <a:pt x="30821" y="10419169"/>
                    <a:pt x="13854" y="10487891"/>
                    <a:pt x="0" y="10557164"/>
                  </a:cubicBezTo>
                  <a:cubicBezTo>
                    <a:pt x="13854" y="10889673"/>
                    <a:pt x="19052" y="11222656"/>
                    <a:pt x="41563" y="11554691"/>
                  </a:cubicBezTo>
                  <a:cubicBezTo>
                    <a:pt x="74483" y="12040263"/>
                    <a:pt x="166254" y="13009418"/>
                    <a:pt x="166254" y="13009418"/>
                  </a:cubicBezTo>
                  <a:cubicBezTo>
                    <a:pt x="180109" y="13840691"/>
                    <a:pt x="182636" y="14672230"/>
                    <a:pt x="207818" y="15503237"/>
                  </a:cubicBezTo>
                  <a:cubicBezTo>
                    <a:pt x="210371" y="15587472"/>
                    <a:pt x="225165" y="15671899"/>
                    <a:pt x="249381" y="15752618"/>
                  </a:cubicBezTo>
                  <a:cubicBezTo>
                    <a:pt x="267185" y="15811965"/>
                    <a:pt x="304800" y="15863455"/>
                    <a:pt x="332509" y="15918873"/>
                  </a:cubicBezTo>
                  <a:cubicBezTo>
                    <a:pt x="346363" y="15988146"/>
                    <a:pt x="358747" y="16057729"/>
                    <a:pt x="374072" y="16126691"/>
                  </a:cubicBezTo>
                  <a:cubicBezTo>
                    <a:pt x="386464" y="16182455"/>
                    <a:pt x="406950" y="16236486"/>
                    <a:pt x="415636" y="16292946"/>
                  </a:cubicBezTo>
                  <a:cubicBezTo>
                    <a:pt x="496567" y="16818990"/>
                    <a:pt x="392095" y="16504255"/>
                    <a:pt x="540327" y="16874837"/>
                  </a:cubicBezTo>
                  <a:cubicBezTo>
                    <a:pt x="554181" y="17013382"/>
                    <a:pt x="560718" y="17152856"/>
                    <a:pt x="581890" y="17290473"/>
                  </a:cubicBezTo>
                  <a:cubicBezTo>
                    <a:pt x="588552" y="17333776"/>
                    <a:pt x="612828" y="17372660"/>
                    <a:pt x="623454" y="17415164"/>
                  </a:cubicBezTo>
                  <a:cubicBezTo>
                    <a:pt x="640588" y="17483699"/>
                    <a:pt x="642678" y="17555963"/>
                    <a:pt x="665018" y="17622982"/>
                  </a:cubicBezTo>
                  <a:cubicBezTo>
                    <a:pt x="684611" y="17681762"/>
                    <a:pt x="725134" y="17731709"/>
                    <a:pt x="748145" y="17789237"/>
                  </a:cubicBezTo>
                  <a:cubicBezTo>
                    <a:pt x="780688" y="17870593"/>
                    <a:pt x="803563" y="17955491"/>
                    <a:pt x="831272" y="18038618"/>
                  </a:cubicBezTo>
                  <a:cubicBezTo>
                    <a:pt x="845127" y="18080182"/>
                    <a:pt x="831272" y="18149454"/>
                    <a:pt x="872836" y="18163309"/>
                  </a:cubicBezTo>
                  <a:lnTo>
                    <a:pt x="997527" y="18204873"/>
                  </a:lnTo>
                  <a:cubicBezTo>
                    <a:pt x="1011381" y="18246437"/>
                    <a:pt x="1008110" y="18298584"/>
                    <a:pt x="1039090" y="18329564"/>
                  </a:cubicBezTo>
                  <a:cubicBezTo>
                    <a:pt x="1070070" y="18360544"/>
                    <a:pt x="1123103" y="18354857"/>
                    <a:pt x="1163781" y="18371128"/>
                  </a:cubicBezTo>
                  <a:cubicBezTo>
                    <a:pt x="1192545" y="18382634"/>
                    <a:pt x="1226127" y="18454255"/>
                    <a:pt x="1246909" y="184126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4EDA27A-F73B-4EFC-BD37-41A1A0A71A6F}"/>
              </a:ext>
            </a:extLst>
          </p:cNvPr>
          <p:cNvSpPr/>
          <p:nvPr/>
        </p:nvSpPr>
        <p:spPr>
          <a:xfrm>
            <a:off x="29091663" y="5278582"/>
            <a:ext cx="7775282" cy="8603673"/>
          </a:xfrm>
          <a:custGeom>
            <a:avLst/>
            <a:gdLst>
              <a:gd name="connsiteX0" fmla="*/ 2882 w 7775282"/>
              <a:gd name="connsiteY0" fmla="*/ 1537854 h 8603673"/>
              <a:gd name="connsiteX1" fmla="*/ 127573 w 7775282"/>
              <a:gd name="connsiteY1" fmla="*/ 1330036 h 8603673"/>
              <a:gd name="connsiteX2" fmla="*/ 252264 w 7775282"/>
              <a:gd name="connsiteY2" fmla="*/ 1288473 h 8603673"/>
              <a:gd name="connsiteX3" fmla="*/ 335392 w 7775282"/>
              <a:gd name="connsiteY3" fmla="*/ 1205345 h 8603673"/>
              <a:gd name="connsiteX4" fmla="*/ 460082 w 7775282"/>
              <a:gd name="connsiteY4" fmla="*/ 1122218 h 8603673"/>
              <a:gd name="connsiteX5" fmla="*/ 584773 w 7775282"/>
              <a:gd name="connsiteY5" fmla="*/ 872836 h 8603673"/>
              <a:gd name="connsiteX6" fmla="*/ 751028 w 7775282"/>
              <a:gd name="connsiteY6" fmla="*/ 831273 h 8603673"/>
              <a:gd name="connsiteX7" fmla="*/ 1000410 w 7775282"/>
              <a:gd name="connsiteY7" fmla="*/ 665018 h 8603673"/>
              <a:gd name="connsiteX8" fmla="*/ 1125101 w 7775282"/>
              <a:gd name="connsiteY8" fmla="*/ 581891 h 8603673"/>
              <a:gd name="connsiteX9" fmla="*/ 1208228 w 7775282"/>
              <a:gd name="connsiteY9" fmla="*/ 498763 h 8603673"/>
              <a:gd name="connsiteX10" fmla="*/ 1499173 w 7775282"/>
              <a:gd name="connsiteY10" fmla="*/ 415636 h 8603673"/>
              <a:gd name="connsiteX11" fmla="*/ 1582301 w 7775282"/>
              <a:gd name="connsiteY11" fmla="*/ 290945 h 8603673"/>
              <a:gd name="connsiteX12" fmla="*/ 1790119 w 7775282"/>
              <a:gd name="connsiteY12" fmla="*/ 249382 h 8603673"/>
              <a:gd name="connsiteX13" fmla="*/ 2039501 w 7775282"/>
              <a:gd name="connsiteY13" fmla="*/ 166254 h 8603673"/>
              <a:gd name="connsiteX14" fmla="*/ 2538264 w 7775282"/>
              <a:gd name="connsiteY14" fmla="*/ 83127 h 8603673"/>
              <a:gd name="connsiteX15" fmla="*/ 3286410 w 7775282"/>
              <a:gd name="connsiteY15" fmla="*/ 41563 h 8603673"/>
              <a:gd name="connsiteX16" fmla="*/ 3826737 w 7775282"/>
              <a:gd name="connsiteY16" fmla="*/ 0 h 8603673"/>
              <a:gd name="connsiteX17" fmla="*/ 5032082 w 7775282"/>
              <a:gd name="connsiteY17" fmla="*/ 83127 h 8603673"/>
              <a:gd name="connsiteX18" fmla="*/ 5447719 w 7775282"/>
              <a:gd name="connsiteY18" fmla="*/ 124691 h 8603673"/>
              <a:gd name="connsiteX19" fmla="*/ 5697101 w 7775282"/>
              <a:gd name="connsiteY19" fmla="*/ 207818 h 8603673"/>
              <a:gd name="connsiteX20" fmla="*/ 5780228 w 7775282"/>
              <a:gd name="connsiteY20" fmla="*/ 332509 h 8603673"/>
              <a:gd name="connsiteX21" fmla="*/ 6071173 w 7775282"/>
              <a:gd name="connsiteY21" fmla="*/ 415636 h 8603673"/>
              <a:gd name="connsiteX22" fmla="*/ 6362119 w 7775282"/>
              <a:gd name="connsiteY22" fmla="*/ 748145 h 8603673"/>
              <a:gd name="connsiteX23" fmla="*/ 6486810 w 7775282"/>
              <a:gd name="connsiteY23" fmla="*/ 831273 h 8603673"/>
              <a:gd name="connsiteX24" fmla="*/ 6736192 w 7775282"/>
              <a:gd name="connsiteY24" fmla="*/ 1039091 h 8603673"/>
              <a:gd name="connsiteX25" fmla="*/ 6777755 w 7775282"/>
              <a:gd name="connsiteY25" fmla="*/ 1163782 h 8603673"/>
              <a:gd name="connsiteX26" fmla="*/ 6819319 w 7775282"/>
              <a:gd name="connsiteY26" fmla="*/ 1330036 h 8603673"/>
              <a:gd name="connsiteX27" fmla="*/ 6985573 w 7775282"/>
              <a:gd name="connsiteY27" fmla="*/ 1620982 h 8603673"/>
              <a:gd name="connsiteX28" fmla="*/ 7027137 w 7775282"/>
              <a:gd name="connsiteY28" fmla="*/ 1745673 h 8603673"/>
              <a:gd name="connsiteX29" fmla="*/ 7110264 w 7775282"/>
              <a:gd name="connsiteY29" fmla="*/ 1870363 h 8603673"/>
              <a:gd name="connsiteX30" fmla="*/ 7151828 w 7775282"/>
              <a:gd name="connsiteY30" fmla="*/ 1995054 h 8603673"/>
              <a:gd name="connsiteX31" fmla="*/ 7318082 w 7775282"/>
              <a:gd name="connsiteY31" fmla="*/ 2202873 h 8603673"/>
              <a:gd name="connsiteX32" fmla="*/ 7401210 w 7775282"/>
              <a:gd name="connsiteY32" fmla="*/ 2452254 h 8603673"/>
              <a:gd name="connsiteX33" fmla="*/ 7442773 w 7775282"/>
              <a:gd name="connsiteY33" fmla="*/ 2618509 h 8603673"/>
              <a:gd name="connsiteX34" fmla="*/ 7567464 w 7775282"/>
              <a:gd name="connsiteY34" fmla="*/ 2784763 h 8603673"/>
              <a:gd name="connsiteX35" fmla="*/ 7609028 w 7775282"/>
              <a:gd name="connsiteY35" fmla="*/ 3034145 h 8603673"/>
              <a:gd name="connsiteX36" fmla="*/ 7733719 w 7775282"/>
              <a:gd name="connsiteY36" fmla="*/ 3117273 h 8603673"/>
              <a:gd name="connsiteX37" fmla="*/ 7775282 w 7775282"/>
              <a:gd name="connsiteY37" fmla="*/ 3740727 h 8603673"/>
              <a:gd name="connsiteX38" fmla="*/ 7692155 w 7775282"/>
              <a:gd name="connsiteY38" fmla="*/ 5569527 h 8603673"/>
              <a:gd name="connsiteX39" fmla="*/ 7609028 w 7775282"/>
              <a:gd name="connsiteY39" fmla="*/ 6567054 h 8603673"/>
              <a:gd name="connsiteX40" fmla="*/ 7525901 w 7775282"/>
              <a:gd name="connsiteY40" fmla="*/ 6982691 h 8603673"/>
              <a:gd name="connsiteX41" fmla="*/ 7442773 w 7775282"/>
              <a:gd name="connsiteY41" fmla="*/ 7398327 h 8603673"/>
              <a:gd name="connsiteX42" fmla="*/ 7401210 w 7775282"/>
              <a:gd name="connsiteY42" fmla="*/ 7606145 h 8603673"/>
              <a:gd name="connsiteX43" fmla="*/ 7318082 w 7775282"/>
              <a:gd name="connsiteY43" fmla="*/ 7855527 h 8603673"/>
              <a:gd name="connsiteX44" fmla="*/ 7234955 w 7775282"/>
              <a:gd name="connsiteY44" fmla="*/ 8229600 h 8603673"/>
              <a:gd name="connsiteX45" fmla="*/ 7193392 w 7775282"/>
              <a:gd name="connsiteY45" fmla="*/ 8395854 h 8603673"/>
              <a:gd name="connsiteX46" fmla="*/ 7110264 w 7775282"/>
              <a:gd name="connsiteY46" fmla="*/ 8478982 h 8603673"/>
              <a:gd name="connsiteX47" fmla="*/ 7027137 w 7775282"/>
              <a:gd name="connsiteY47" fmla="*/ 8603673 h 8603673"/>
              <a:gd name="connsiteX48" fmla="*/ 6611501 w 7775282"/>
              <a:gd name="connsiteY48" fmla="*/ 8562109 h 8603673"/>
              <a:gd name="connsiteX49" fmla="*/ 6403682 w 7775282"/>
              <a:gd name="connsiteY49" fmla="*/ 8354291 h 8603673"/>
              <a:gd name="connsiteX50" fmla="*/ 6154301 w 7775282"/>
              <a:gd name="connsiteY50" fmla="*/ 8271163 h 8603673"/>
              <a:gd name="connsiteX51" fmla="*/ 6029610 w 7775282"/>
              <a:gd name="connsiteY51" fmla="*/ 8188036 h 8603673"/>
              <a:gd name="connsiteX52" fmla="*/ 5655537 w 7775282"/>
              <a:gd name="connsiteY52" fmla="*/ 8104909 h 8603673"/>
              <a:gd name="connsiteX53" fmla="*/ 5447719 w 7775282"/>
              <a:gd name="connsiteY53" fmla="*/ 7980218 h 8603673"/>
              <a:gd name="connsiteX54" fmla="*/ 5115210 w 7775282"/>
              <a:gd name="connsiteY54" fmla="*/ 7938654 h 8603673"/>
              <a:gd name="connsiteX55" fmla="*/ 4533319 w 7775282"/>
              <a:gd name="connsiteY55" fmla="*/ 7897091 h 8603673"/>
              <a:gd name="connsiteX56" fmla="*/ 4200810 w 7775282"/>
              <a:gd name="connsiteY56" fmla="*/ 7772400 h 8603673"/>
              <a:gd name="connsiteX57" fmla="*/ 3785173 w 7775282"/>
              <a:gd name="connsiteY57" fmla="*/ 7647709 h 8603673"/>
              <a:gd name="connsiteX58" fmla="*/ 3702046 w 7775282"/>
              <a:gd name="connsiteY58" fmla="*/ 7523018 h 8603673"/>
              <a:gd name="connsiteX59" fmla="*/ 3577355 w 7775282"/>
              <a:gd name="connsiteY59" fmla="*/ 7481454 h 8603673"/>
              <a:gd name="connsiteX60" fmla="*/ 3535792 w 7775282"/>
              <a:gd name="connsiteY60" fmla="*/ 7356763 h 8603673"/>
              <a:gd name="connsiteX61" fmla="*/ 3452664 w 7775282"/>
              <a:gd name="connsiteY61" fmla="*/ 7273636 h 8603673"/>
              <a:gd name="connsiteX62" fmla="*/ 3161719 w 7775282"/>
              <a:gd name="connsiteY62" fmla="*/ 6941127 h 8603673"/>
              <a:gd name="connsiteX63" fmla="*/ 3078592 w 7775282"/>
              <a:gd name="connsiteY63" fmla="*/ 6691745 h 8603673"/>
              <a:gd name="connsiteX64" fmla="*/ 3037028 w 7775282"/>
              <a:gd name="connsiteY64" fmla="*/ 6525491 h 8603673"/>
              <a:gd name="connsiteX65" fmla="*/ 2953901 w 7775282"/>
              <a:gd name="connsiteY65" fmla="*/ 6442363 h 8603673"/>
              <a:gd name="connsiteX66" fmla="*/ 2746082 w 7775282"/>
              <a:gd name="connsiteY66" fmla="*/ 6234545 h 8603673"/>
              <a:gd name="connsiteX67" fmla="*/ 2704519 w 7775282"/>
              <a:gd name="connsiteY67" fmla="*/ 6109854 h 8603673"/>
              <a:gd name="connsiteX68" fmla="*/ 2538264 w 7775282"/>
              <a:gd name="connsiteY68" fmla="*/ 5860473 h 8603673"/>
              <a:gd name="connsiteX69" fmla="*/ 2496701 w 7775282"/>
              <a:gd name="connsiteY69" fmla="*/ 5694218 h 8603673"/>
              <a:gd name="connsiteX70" fmla="*/ 2413573 w 7775282"/>
              <a:gd name="connsiteY70" fmla="*/ 5611091 h 8603673"/>
              <a:gd name="connsiteX71" fmla="*/ 2330446 w 7775282"/>
              <a:gd name="connsiteY71" fmla="*/ 5486400 h 8603673"/>
              <a:gd name="connsiteX72" fmla="*/ 2122628 w 7775282"/>
              <a:gd name="connsiteY72" fmla="*/ 5195454 h 8603673"/>
              <a:gd name="connsiteX73" fmla="*/ 1997937 w 7775282"/>
              <a:gd name="connsiteY73" fmla="*/ 4738254 h 8603673"/>
              <a:gd name="connsiteX74" fmla="*/ 1914810 w 7775282"/>
              <a:gd name="connsiteY74" fmla="*/ 4613563 h 8603673"/>
              <a:gd name="connsiteX75" fmla="*/ 1873246 w 7775282"/>
              <a:gd name="connsiteY75" fmla="*/ 4447309 h 8603673"/>
              <a:gd name="connsiteX76" fmla="*/ 1706992 w 7775282"/>
              <a:gd name="connsiteY76" fmla="*/ 4197927 h 8603673"/>
              <a:gd name="connsiteX77" fmla="*/ 1665428 w 7775282"/>
              <a:gd name="connsiteY77" fmla="*/ 4031673 h 8603673"/>
              <a:gd name="connsiteX78" fmla="*/ 1582301 w 7775282"/>
              <a:gd name="connsiteY78" fmla="*/ 3948545 h 8603673"/>
              <a:gd name="connsiteX79" fmla="*/ 1499173 w 7775282"/>
              <a:gd name="connsiteY79" fmla="*/ 3782291 h 8603673"/>
              <a:gd name="connsiteX80" fmla="*/ 1416046 w 7775282"/>
              <a:gd name="connsiteY80" fmla="*/ 3491345 h 8603673"/>
              <a:gd name="connsiteX81" fmla="*/ 1374482 w 7775282"/>
              <a:gd name="connsiteY81" fmla="*/ 3325091 h 8603673"/>
              <a:gd name="connsiteX82" fmla="*/ 1249792 w 7775282"/>
              <a:gd name="connsiteY82" fmla="*/ 3283527 h 8603673"/>
              <a:gd name="connsiteX83" fmla="*/ 1166664 w 7775282"/>
              <a:gd name="connsiteY83" fmla="*/ 2992582 h 8603673"/>
              <a:gd name="connsiteX84" fmla="*/ 1083537 w 7775282"/>
              <a:gd name="connsiteY84" fmla="*/ 2909454 h 8603673"/>
              <a:gd name="connsiteX85" fmla="*/ 1000410 w 7775282"/>
              <a:gd name="connsiteY85" fmla="*/ 2660073 h 8603673"/>
              <a:gd name="connsiteX86" fmla="*/ 875719 w 7775282"/>
              <a:gd name="connsiteY86" fmla="*/ 2452254 h 8603673"/>
              <a:gd name="connsiteX87" fmla="*/ 751028 w 7775282"/>
              <a:gd name="connsiteY87" fmla="*/ 2369127 h 8603673"/>
              <a:gd name="connsiteX88" fmla="*/ 667901 w 7775282"/>
              <a:gd name="connsiteY88" fmla="*/ 2244436 h 8603673"/>
              <a:gd name="connsiteX89" fmla="*/ 460082 w 7775282"/>
              <a:gd name="connsiteY89" fmla="*/ 2078182 h 8603673"/>
              <a:gd name="connsiteX90" fmla="*/ 252264 w 7775282"/>
              <a:gd name="connsiteY90" fmla="*/ 1745673 h 8603673"/>
              <a:gd name="connsiteX91" fmla="*/ 169137 w 7775282"/>
              <a:gd name="connsiteY91" fmla="*/ 1620982 h 8603673"/>
              <a:gd name="connsiteX92" fmla="*/ 44446 w 7775282"/>
              <a:gd name="connsiteY92" fmla="*/ 1537854 h 8603673"/>
              <a:gd name="connsiteX93" fmla="*/ 2882 w 7775282"/>
              <a:gd name="connsiteY93" fmla="*/ 1537854 h 860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7775282" h="8603673">
                <a:moveTo>
                  <a:pt x="2882" y="1537854"/>
                </a:moveTo>
                <a:cubicBezTo>
                  <a:pt x="16736" y="1503218"/>
                  <a:pt x="70449" y="1387160"/>
                  <a:pt x="127573" y="1330036"/>
                </a:cubicBezTo>
                <a:cubicBezTo>
                  <a:pt x="158553" y="1299056"/>
                  <a:pt x="214696" y="1311014"/>
                  <a:pt x="252264" y="1288473"/>
                </a:cubicBezTo>
                <a:cubicBezTo>
                  <a:pt x="285867" y="1268312"/>
                  <a:pt x="304792" y="1229825"/>
                  <a:pt x="335392" y="1205345"/>
                </a:cubicBezTo>
                <a:cubicBezTo>
                  <a:pt x="374399" y="1174140"/>
                  <a:pt x="418519" y="1149927"/>
                  <a:pt x="460082" y="1122218"/>
                </a:cubicBezTo>
                <a:cubicBezTo>
                  <a:pt x="483791" y="1051091"/>
                  <a:pt x="515712" y="918877"/>
                  <a:pt x="584773" y="872836"/>
                </a:cubicBezTo>
                <a:cubicBezTo>
                  <a:pt x="632303" y="841149"/>
                  <a:pt x="695610" y="845127"/>
                  <a:pt x="751028" y="831273"/>
                </a:cubicBezTo>
                <a:cubicBezTo>
                  <a:pt x="987399" y="594902"/>
                  <a:pt x="759805" y="785320"/>
                  <a:pt x="1000410" y="665018"/>
                </a:cubicBezTo>
                <a:cubicBezTo>
                  <a:pt x="1045090" y="642678"/>
                  <a:pt x="1086094" y="613097"/>
                  <a:pt x="1125101" y="581891"/>
                </a:cubicBezTo>
                <a:cubicBezTo>
                  <a:pt x="1155701" y="557411"/>
                  <a:pt x="1174626" y="518924"/>
                  <a:pt x="1208228" y="498763"/>
                </a:cubicBezTo>
                <a:cubicBezTo>
                  <a:pt x="1250815" y="473211"/>
                  <a:pt x="1468123" y="423399"/>
                  <a:pt x="1499173" y="415636"/>
                </a:cubicBezTo>
                <a:cubicBezTo>
                  <a:pt x="1526882" y="374072"/>
                  <a:pt x="1538929" y="315729"/>
                  <a:pt x="1582301" y="290945"/>
                </a:cubicBezTo>
                <a:cubicBezTo>
                  <a:pt x="1643638" y="255896"/>
                  <a:pt x="1721964" y="267970"/>
                  <a:pt x="1790119" y="249382"/>
                </a:cubicBezTo>
                <a:cubicBezTo>
                  <a:pt x="1874655" y="226327"/>
                  <a:pt x="1953069" y="180659"/>
                  <a:pt x="2039501" y="166254"/>
                </a:cubicBezTo>
                <a:cubicBezTo>
                  <a:pt x="2205755" y="138545"/>
                  <a:pt x="2370553" y="99898"/>
                  <a:pt x="2538264" y="83127"/>
                </a:cubicBezTo>
                <a:cubicBezTo>
                  <a:pt x="2786791" y="58274"/>
                  <a:pt x="3037162" y="57643"/>
                  <a:pt x="3286410" y="41563"/>
                </a:cubicBezTo>
                <a:cubicBezTo>
                  <a:pt x="3466676" y="29933"/>
                  <a:pt x="3646628" y="13854"/>
                  <a:pt x="3826737" y="0"/>
                </a:cubicBezTo>
                <a:lnTo>
                  <a:pt x="5032082" y="83127"/>
                </a:lnTo>
                <a:cubicBezTo>
                  <a:pt x="5170909" y="93806"/>
                  <a:pt x="5310867" y="99031"/>
                  <a:pt x="5447719" y="124691"/>
                </a:cubicBezTo>
                <a:cubicBezTo>
                  <a:pt x="5533842" y="140839"/>
                  <a:pt x="5697101" y="207818"/>
                  <a:pt x="5697101" y="207818"/>
                </a:cubicBezTo>
                <a:cubicBezTo>
                  <a:pt x="5724810" y="249382"/>
                  <a:pt x="5741221" y="301303"/>
                  <a:pt x="5780228" y="332509"/>
                </a:cubicBezTo>
                <a:cubicBezTo>
                  <a:pt x="5807333" y="354193"/>
                  <a:pt x="6060308" y="412920"/>
                  <a:pt x="6071173" y="415636"/>
                </a:cubicBezTo>
                <a:cubicBezTo>
                  <a:pt x="6185816" y="568494"/>
                  <a:pt x="6211449" y="619000"/>
                  <a:pt x="6362119" y="748145"/>
                </a:cubicBezTo>
                <a:cubicBezTo>
                  <a:pt x="6400046" y="780654"/>
                  <a:pt x="6445246" y="803564"/>
                  <a:pt x="6486810" y="831273"/>
                </a:cubicBezTo>
                <a:cubicBezTo>
                  <a:pt x="6708016" y="1273686"/>
                  <a:pt x="6406077" y="774998"/>
                  <a:pt x="6736192" y="1039091"/>
                </a:cubicBezTo>
                <a:cubicBezTo>
                  <a:pt x="6770403" y="1066460"/>
                  <a:pt x="6765719" y="1121656"/>
                  <a:pt x="6777755" y="1163782"/>
                </a:cubicBezTo>
                <a:cubicBezTo>
                  <a:pt x="6793448" y="1218708"/>
                  <a:pt x="6795681" y="1278033"/>
                  <a:pt x="6819319" y="1330036"/>
                </a:cubicBezTo>
                <a:cubicBezTo>
                  <a:pt x="6865540" y="1431723"/>
                  <a:pt x="6935620" y="1521075"/>
                  <a:pt x="6985573" y="1620982"/>
                </a:cubicBezTo>
                <a:cubicBezTo>
                  <a:pt x="7005166" y="1660169"/>
                  <a:pt x="7007544" y="1706486"/>
                  <a:pt x="7027137" y="1745673"/>
                </a:cubicBezTo>
                <a:cubicBezTo>
                  <a:pt x="7049477" y="1790352"/>
                  <a:pt x="7087924" y="1825684"/>
                  <a:pt x="7110264" y="1870363"/>
                </a:cubicBezTo>
                <a:cubicBezTo>
                  <a:pt x="7129857" y="1909550"/>
                  <a:pt x="7128608" y="1957901"/>
                  <a:pt x="7151828" y="1995054"/>
                </a:cubicBezTo>
                <a:cubicBezTo>
                  <a:pt x="7198845" y="2070282"/>
                  <a:pt x="7262664" y="2133600"/>
                  <a:pt x="7318082" y="2202873"/>
                </a:cubicBezTo>
                <a:cubicBezTo>
                  <a:pt x="7345791" y="2286000"/>
                  <a:pt x="7376031" y="2368326"/>
                  <a:pt x="7401210" y="2452254"/>
                </a:cubicBezTo>
                <a:cubicBezTo>
                  <a:pt x="7417624" y="2506969"/>
                  <a:pt x="7417226" y="2567416"/>
                  <a:pt x="7442773" y="2618509"/>
                </a:cubicBezTo>
                <a:cubicBezTo>
                  <a:pt x="7473753" y="2680468"/>
                  <a:pt x="7525900" y="2729345"/>
                  <a:pt x="7567464" y="2784763"/>
                </a:cubicBezTo>
                <a:cubicBezTo>
                  <a:pt x="7581319" y="2867890"/>
                  <a:pt x="7571340" y="2958768"/>
                  <a:pt x="7609028" y="3034145"/>
                </a:cubicBezTo>
                <a:cubicBezTo>
                  <a:pt x="7631368" y="3078825"/>
                  <a:pt x="7722278" y="3068647"/>
                  <a:pt x="7733719" y="3117273"/>
                </a:cubicBezTo>
                <a:cubicBezTo>
                  <a:pt x="7781423" y="3320016"/>
                  <a:pt x="7761428" y="3532909"/>
                  <a:pt x="7775282" y="3740727"/>
                </a:cubicBezTo>
                <a:cubicBezTo>
                  <a:pt x="7747573" y="4350327"/>
                  <a:pt x="7723676" y="4960112"/>
                  <a:pt x="7692155" y="5569527"/>
                </a:cubicBezTo>
                <a:cubicBezTo>
                  <a:pt x="7684735" y="5712983"/>
                  <a:pt x="7638391" y="6371298"/>
                  <a:pt x="7609028" y="6567054"/>
                </a:cubicBezTo>
                <a:cubicBezTo>
                  <a:pt x="7588069" y="6706780"/>
                  <a:pt x="7551939" y="6843822"/>
                  <a:pt x="7525901" y="6982691"/>
                </a:cubicBezTo>
                <a:cubicBezTo>
                  <a:pt x="7379294" y="7764593"/>
                  <a:pt x="7569612" y="6827549"/>
                  <a:pt x="7442773" y="7398327"/>
                </a:cubicBezTo>
                <a:cubicBezTo>
                  <a:pt x="7427448" y="7467289"/>
                  <a:pt x="7419798" y="7537990"/>
                  <a:pt x="7401210" y="7606145"/>
                </a:cubicBezTo>
                <a:cubicBezTo>
                  <a:pt x="7378155" y="7690681"/>
                  <a:pt x="7345791" y="7772400"/>
                  <a:pt x="7318082" y="7855527"/>
                </a:cubicBezTo>
                <a:cubicBezTo>
                  <a:pt x="7243073" y="8305586"/>
                  <a:pt x="7316812" y="7943100"/>
                  <a:pt x="7234955" y="8229600"/>
                </a:cubicBezTo>
                <a:cubicBezTo>
                  <a:pt x="7219262" y="8284526"/>
                  <a:pt x="7218938" y="8344761"/>
                  <a:pt x="7193392" y="8395854"/>
                </a:cubicBezTo>
                <a:cubicBezTo>
                  <a:pt x="7175867" y="8430904"/>
                  <a:pt x="7134744" y="8448382"/>
                  <a:pt x="7110264" y="8478982"/>
                </a:cubicBezTo>
                <a:cubicBezTo>
                  <a:pt x="7079058" y="8517989"/>
                  <a:pt x="7054846" y="8562109"/>
                  <a:pt x="7027137" y="8603673"/>
                </a:cubicBezTo>
                <a:cubicBezTo>
                  <a:pt x="6888592" y="8589818"/>
                  <a:pt x="6747172" y="8593418"/>
                  <a:pt x="6611501" y="8562109"/>
                </a:cubicBezTo>
                <a:cubicBezTo>
                  <a:pt x="6383072" y="8509395"/>
                  <a:pt x="6576693" y="8462424"/>
                  <a:pt x="6403682" y="8354291"/>
                </a:cubicBezTo>
                <a:cubicBezTo>
                  <a:pt x="6329377" y="8307850"/>
                  <a:pt x="6227208" y="8319768"/>
                  <a:pt x="6154301" y="8271163"/>
                </a:cubicBezTo>
                <a:cubicBezTo>
                  <a:pt x="6112737" y="8243454"/>
                  <a:pt x="6075524" y="8207713"/>
                  <a:pt x="6029610" y="8188036"/>
                </a:cubicBezTo>
                <a:cubicBezTo>
                  <a:pt x="5978255" y="8166027"/>
                  <a:pt x="5692517" y="8112305"/>
                  <a:pt x="5655537" y="8104909"/>
                </a:cubicBezTo>
                <a:cubicBezTo>
                  <a:pt x="5586264" y="8063345"/>
                  <a:pt x="5524932" y="8003976"/>
                  <a:pt x="5447719" y="7980218"/>
                </a:cubicBezTo>
                <a:cubicBezTo>
                  <a:pt x="5340960" y="7947369"/>
                  <a:pt x="5226450" y="7948767"/>
                  <a:pt x="5115210" y="7938654"/>
                </a:cubicBezTo>
                <a:cubicBezTo>
                  <a:pt x="4921551" y="7921049"/>
                  <a:pt x="4727283" y="7910945"/>
                  <a:pt x="4533319" y="7897091"/>
                </a:cubicBezTo>
                <a:cubicBezTo>
                  <a:pt x="4040636" y="7798553"/>
                  <a:pt x="4551074" y="7928072"/>
                  <a:pt x="4200810" y="7772400"/>
                </a:cubicBezTo>
                <a:cubicBezTo>
                  <a:pt x="4070709" y="7714578"/>
                  <a:pt x="3923344" y="7682252"/>
                  <a:pt x="3785173" y="7647709"/>
                </a:cubicBezTo>
                <a:cubicBezTo>
                  <a:pt x="3757464" y="7606145"/>
                  <a:pt x="3741053" y="7554224"/>
                  <a:pt x="3702046" y="7523018"/>
                </a:cubicBezTo>
                <a:cubicBezTo>
                  <a:pt x="3667835" y="7495649"/>
                  <a:pt x="3608335" y="7512434"/>
                  <a:pt x="3577355" y="7481454"/>
                </a:cubicBezTo>
                <a:cubicBezTo>
                  <a:pt x="3546375" y="7450474"/>
                  <a:pt x="3558333" y="7394331"/>
                  <a:pt x="3535792" y="7356763"/>
                </a:cubicBezTo>
                <a:cubicBezTo>
                  <a:pt x="3515631" y="7323161"/>
                  <a:pt x="3476176" y="7304985"/>
                  <a:pt x="3452664" y="7273636"/>
                </a:cubicBezTo>
                <a:cubicBezTo>
                  <a:pt x="3210208" y="6950362"/>
                  <a:pt x="3393784" y="7095836"/>
                  <a:pt x="3161719" y="6941127"/>
                </a:cubicBezTo>
                <a:cubicBezTo>
                  <a:pt x="3134010" y="6858000"/>
                  <a:pt x="3099844" y="6776753"/>
                  <a:pt x="3078592" y="6691745"/>
                </a:cubicBezTo>
                <a:cubicBezTo>
                  <a:pt x="3064737" y="6636327"/>
                  <a:pt x="3062574" y="6576584"/>
                  <a:pt x="3037028" y="6525491"/>
                </a:cubicBezTo>
                <a:cubicBezTo>
                  <a:pt x="3019503" y="6490441"/>
                  <a:pt x="2978381" y="6472963"/>
                  <a:pt x="2953901" y="6442363"/>
                </a:cubicBezTo>
                <a:cubicBezTo>
                  <a:pt x="2795565" y="6244443"/>
                  <a:pt x="2959836" y="6377049"/>
                  <a:pt x="2746082" y="6234545"/>
                </a:cubicBezTo>
                <a:cubicBezTo>
                  <a:pt x="2732228" y="6192981"/>
                  <a:pt x="2725796" y="6148152"/>
                  <a:pt x="2704519" y="6109854"/>
                </a:cubicBezTo>
                <a:cubicBezTo>
                  <a:pt x="2656000" y="6022520"/>
                  <a:pt x="2538264" y="5860473"/>
                  <a:pt x="2538264" y="5860473"/>
                </a:cubicBezTo>
                <a:cubicBezTo>
                  <a:pt x="2524410" y="5805055"/>
                  <a:pt x="2522248" y="5745311"/>
                  <a:pt x="2496701" y="5694218"/>
                </a:cubicBezTo>
                <a:cubicBezTo>
                  <a:pt x="2479176" y="5659168"/>
                  <a:pt x="2438053" y="5641691"/>
                  <a:pt x="2413573" y="5611091"/>
                </a:cubicBezTo>
                <a:cubicBezTo>
                  <a:pt x="2382367" y="5572084"/>
                  <a:pt x="2350734" y="5532048"/>
                  <a:pt x="2330446" y="5486400"/>
                </a:cubicBezTo>
                <a:cubicBezTo>
                  <a:pt x="2195515" y="5182804"/>
                  <a:pt x="2349421" y="5271052"/>
                  <a:pt x="2122628" y="5195454"/>
                </a:cubicBezTo>
                <a:cubicBezTo>
                  <a:pt x="2100321" y="5083922"/>
                  <a:pt x="2058203" y="4828653"/>
                  <a:pt x="1997937" y="4738254"/>
                </a:cubicBezTo>
                <a:lnTo>
                  <a:pt x="1914810" y="4613563"/>
                </a:lnTo>
                <a:cubicBezTo>
                  <a:pt x="1900955" y="4558145"/>
                  <a:pt x="1898792" y="4498402"/>
                  <a:pt x="1873246" y="4447309"/>
                </a:cubicBezTo>
                <a:cubicBezTo>
                  <a:pt x="1828566" y="4357950"/>
                  <a:pt x="1706992" y="4197927"/>
                  <a:pt x="1706992" y="4197927"/>
                </a:cubicBezTo>
                <a:cubicBezTo>
                  <a:pt x="1693137" y="4142509"/>
                  <a:pt x="1690974" y="4082766"/>
                  <a:pt x="1665428" y="4031673"/>
                </a:cubicBezTo>
                <a:cubicBezTo>
                  <a:pt x="1647903" y="3996623"/>
                  <a:pt x="1604038" y="3981150"/>
                  <a:pt x="1582301" y="3948545"/>
                </a:cubicBezTo>
                <a:cubicBezTo>
                  <a:pt x="1547932" y="3896992"/>
                  <a:pt x="1526882" y="3837709"/>
                  <a:pt x="1499173" y="3782291"/>
                </a:cubicBezTo>
                <a:cubicBezTo>
                  <a:pt x="1369257" y="3262618"/>
                  <a:pt x="1535288" y="3908688"/>
                  <a:pt x="1416046" y="3491345"/>
                </a:cubicBezTo>
                <a:cubicBezTo>
                  <a:pt x="1400353" y="3436419"/>
                  <a:pt x="1410167" y="3369697"/>
                  <a:pt x="1374482" y="3325091"/>
                </a:cubicBezTo>
                <a:cubicBezTo>
                  <a:pt x="1347113" y="3290880"/>
                  <a:pt x="1291355" y="3297382"/>
                  <a:pt x="1249792" y="3283527"/>
                </a:cubicBezTo>
                <a:cubicBezTo>
                  <a:pt x="1242028" y="3252471"/>
                  <a:pt x="1192219" y="3035174"/>
                  <a:pt x="1166664" y="2992582"/>
                </a:cubicBezTo>
                <a:cubicBezTo>
                  <a:pt x="1146503" y="2958980"/>
                  <a:pt x="1111246" y="2937163"/>
                  <a:pt x="1083537" y="2909454"/>
                </a:cubicBezTo>
                <a:lnTo>
                  <a:pt x="1000410" y="2660073"/>
                </a:lnTo>
                <a:cubicBezTo>
                  <a:pt x="958053" y="2533001"/>
                  <a:pt x="979451" y="2535240"/>
                  <a:pt x="875719" y="2452254"/>
                </a:cubicBezTo>
                <a:cubicBezTo>
                  <a:pt x="836712" y="2421048"/>
                  <a:pt x="792592" y="2396836"/>
                  <a:pt x="751028" y="2369127"/>
                </a:cubicBezTo>
                <a:cubicBezTo>
                  <a:pt x="723319" y="2327563"/>
                  <a:pt x="699107" y="2283443"/>
                  <a:pt x="667901" y="2244436"/>
                </a:cubicBezTo>
                <a:cubicBezTo>
                  <a:pt x="600217" y="2159831"/>
                  <a:pt x="552664" y="2139903"/>
                  <a:pt x="460082" y="2078182"/>
                </a:cubicBezTo>
                <a:cubicBezTo>
                  <a:pt x="361158" y="1781410"/>
                  <a:pt x="449863" y="1877405"/>
                  <a:pt x="252264" y="1745673"/>
                </a:cubicBezTo>
                <a:cubicBezTo>
                  <a:pt x="224555" y="1704109"/>
                  <a:pt x="204459" y="1656304"/>
                  <a:pt x="169137" y="1620982"/>
                </a:cubicBezTo>
                <a:cubicBezTo>
                  <a:pt x="133815" y="1585660"/>
                  <a:pt x="84409" y="1567826"/>
                  <a:pt x="44446" y="1537854"/>
                </a:cubicBezTo>
                <a:cubicBezTo>
                  <a:pt x="28771" y="1526098"/>
                  <a:pt x="-10972" y="1572490"/>
                  <a:pt x="2882" y="1537854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3413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31</Words>
  <Application>Microsoft Office PowerPoint</Application>
  <PresentationFormat>Personnalisé</PresentationFormat>
  <Paragraphs>30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</dc:creator>
  <cp:lastModifiedBy>FICOT PAUL</cp:lastModifiedBy>
  <cp:revision>10</cp:revision>
  <dcterms:created xsi:type="dcterms:W3CDTF">2018-12-05T11:30:10Z</dcterms:created>
  <dcterms:modified xsi:type="dcterms:W3CDTF">2018-12-05T15:02:41Z</dcterms:modified>
</cp:coreProperties>
</file>