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3" r:id="rId4"/>
    <p:sldId id="264" r:id="rId5"/>
    <p:sldId id="265" r:id="rId6"/>
    <p:sldId id="266" r:id="rId7"/>
    <p:sldId id="273" r:id="rId8"/>
    <p:sldId id="272" r:id="rId9"/>
    <p:sldId id="271" r:id="rId10"/>
    <p:sldId id="274" r:id="rId11"/>
    <p:sldId id="267" r:id="rId12"/>
    <p:sldId id="268" r:id="rId13"/>
    <p:sldId id="276" r:id="rId14"/>
    <p:sldId id="269" r:id="rId15"/>
    <p:sldId id="270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/>
      <dgm:t>
        <a:bodyPr/>
        <a:lstStyle/>
        <a:p>
          <a:r>
            <a:rPr lang="fr-FR" sz="1400" dirty="0"/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/>
      <dgm:t>
        <a:bodyPr/>
        <a:lstStyle/>
        <a:p>
          <a:r>
            <a:rPr lang="fr-FR" sz="1400" dirty="0"/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/>
      <dgm:t>
        <a:bodyPr/>
        <a:lstStyle/>
        <a:p>
          <a:r>
            <a:rPr lang="fr-FR" sz="1400" dirty="0"/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Économie</a:t>
          </a:r>
          <a:endParaRPr lang="fr-FR" sz="1300" b="0" dirty="0">
            <a:solidFill>
              <a:schemeClr val="bg1"/>
            </a:solidFill>
          </a:endParaRPr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Économie</a:t>
          </a:r>
          <a:endParaRPr lang="fr-FR" sz="1300" b="0" dirty="0">
            <a:solidFill>
              <a:schemeClr val="bg1"/>
            </a:solidFill>
          </a:endParaRPr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Économie</a:t>
          </a:r>
          <a:endParaRPr lang="fr-FR" sz="1300" b="0" dirty="0">
            <a:solidFill>
              <a:schemeClr val="bg1"/>
            </a:solidFill>
          </a:endParaRPr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Économie</a:t>
          </a:r>
          <a:endParaRPr lang="fr-FR" sz="1300" b="0" dirty="0">
            <a:solidFill>
              <a:schemeClr val="bg1"/>
            </a:solidFill>
          </a:endParaRPr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Conclusion</a:t>
          </a:r>
          <a:endParaRPr lang="fr-FR" sz="1300" b="0" dirty="0">
            <a:solidFill>
              <a:schemeClr val="bg1"/>
            </a:solidFill>
          </a:endParaRPr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/>
      <dgm:t>
        <a:bodyPr/>
        <a:lstStyle/>
        <a:p>
          <a:r>
            <a:rPr lang="fr-FR" sz="1400" dirty="0"/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/>
      <dgm:t>
        <a:bodyPr/>
        <a:lstStyle/>
        <a:p>
          <a:r>
            <a:rPr lang="fr-FR" sz="1400" dirty="0"/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05C690-FC07-43E7-BD72-57DDB9FF851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F4B68E-E00B-4175-908D-AA7E0F24040F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Adrien DEMOL</a:t>
          </a:r>
        </a:p>
      </dgm:t>
    </dgm:pt>
    <dgm:pt modelId="{15A9DF1D-11A6-45E6-ACD1-98098DA665E6}" type="parTrans" cxnId="{D118A3F0-6C4F-43B8-868E-C7CD769C031E}">
      <dgm:prSet/>
      <dgm:spPr/>
      <dgm:t>
        <a:bodyPr/>
        <a:lstStyle/>
        <a:p>
          <a:endParaRPr lang="fr-FR"/>
        </a:p>
      </dgm:t>
    </dgm:pt>
    <dgm:pt modelId="{2FE16849-ECB6-4484-A1DC-0985EA561FDA}" type="sibTrans" cxnId="{D118A3F0-6C4F-43B8-868E-C7CD769C031E}">
      <dgm:prSet/>
      <dgm:spPr/>
      <dgm:t>
        <a:bodyPr/>
        <a:lstStyle/>
        <a:p>
          <a:endParaRPr lang="fr-FR"/>
        </a:p>
      </dgm:t>
    </dgm:pt>
    <dgm:pt modelId="{FD70B196-F0A5-4F79-AFDC-5203A377985D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Chef de projet</a:t>
          </a:r>
        </a:p>
      </dgm:t>
    </dgm:pt>
    <dgm:pt modelId="{D058C506-B5DC-419A-AC51-C1319AC2CE65}" type="parTrans" cxnId="{5B3B8441-40C1-4634-966C-0723A9A60B0E}">
      <dgm:prSet/>
      <dgm:spPr/>
      <dgm:t>
        <a:bodyPr/>
        <a:lstStyle/>
        <a:p>
          <a:endParaRPr lang="fr-FR"/>
        </a:p>
      </dgm:t>
    </dgm:pt>
    <dgm:pt modelId="{B40CA854-EBFF-490F-8876-02DD0273FAC7}" type="sibTrans" cxnId="{5B3B8441-40C1-4634-966C-0723A9A60B0E}">
      <dgm:prSet/>
      <dgm:spPr/>
      <dgm:t>
        <a:bodyPr/>
        <a:lstStyle/>
        <a:p>
          <a:endParaRPr lang="fr-FR"/>
        </a:p>
      </dgm:t>
    </dgm:pt>
    <dgm:pt modelId="{A2E1BF01-B541-49AD-9080-0872C7E2D259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Hugo DEVOYE</a:t>
          </a:r>
        </a:p>
      </dgm:t>
    </dgm:pt>
    <dgm:pt modelId="{D436C085-5049-4899-9878-9A584DB81EE4}" type="parTrans" cxnId="{B5B52FB6-C19B-4169-99EE-9F90E063D346}">
      <dgm:prSet/>
      <dgm:spPr/>
      <dgm:t>
        <a:bodyPr/>
        <a:lstStyle/>
        <a:p>
          <a:endParaRPr lang="fr-FR"/>
        </a:p>
      </dgm:t>
    </dgm:pt>
    <dgm:pt modelId="{9AC8BDBD-E24A-408E-812F-AC359E993D4F}" type="sibTrans" cxnId="{B5B52FB6-C19B-4169-99EE-9F90E063D346}">
      <dgm:prSet/>
      <dgm:spPr/>
      <dgm:t>
        <a:bodyPr/>
        <a:lstStyle/>
        <a:p>
          <a:endParaRPr lang="fr-FR"/>
        </a:p>
      </dgm:t>
    </dgm:pt>
    <dgm:pt modelId="{B3334053-A7E0-4B64-A9CB-D3A1D3C58602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Paul FICOT</a:t>
          </a:r>
        </a:p>
      </dgm:t>
    </dgm:pt>
    <dgm:pt modelId="{4F8D037E-2A68-41C2-9FDE-3795AA91E5A7}" type="parTrans" cxnId="{C61B5E2D-C32C-4299-B181-B82551B1D4A0}">
      <dgm:prSet/>
      <dgm:spPr/>
      <dgm:t>
        <a:bodyPr/>
        <a:lstStyle/>
        <a:p>
          <a:endParaRPr lang="fr-FR"/>
        </a:p>
      </dgm:t>
    </dgm:pt>
    <dgm:pt modelId="{3607C9C6-D361-4916-AD1D-AC8166EF46B5}" type="sibTrans" cxnId="{C61B5E2D-C32C-4299-B181-B82551B1D4A0}">
      <dgm:prSet/>
      <dgm:spPr/>
      <dgm:t>
        <a:bodyPr/>
        <a:lstStyle/>
        <a:p>
          <a:endParaRPr lang="fr-FR"/>
        </a:p>
      </dgm:t>
    </dgm:pt>
    <dgm:pt modelId="{395C76FC-0460-42DA-9B5B-F7D41CE167DC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Datacenter</a:t>
          </a:r>
        </a:p>
      </dgm:t>
    </dgm:pt>
    <dgm:pt modelId="{FAE15022-E369-4CE9-A9E4-435657BB3348}" type="parTrans" cxnId="{E3F26773-8808-4EDF-90EA-9E0C432B51EC}">
      <dgm:prSet/>
      <dgm:spPr/>
      <dgm:t>
        <a:bodyPr/>
        <a:lstStyle/>
        <a:p>
          <a:endParaRPr lang="fr-FR"/>
        </a:p>
      </dgm:t>
    </dgm:pt>
    <dgm:pt modelId="{72E11BB8-AFD5-423A-8AAC-FF1862D88D48}" type="sibTrans" cxnId="{E3F26773-8808-4EDF-90EA-9E0C432B51EC}">
      <dgm:prSet/>
      <dgm:spPr/>
      <dgm:t>
        <a:bodyPr/>
        <a:lstStyle/>
        <a:p>
          <a:endParaRPr lang="fr-FR"/>
        </a:p>
      </dgm:t>
    </dgm:pt>
    <dgm:pt modelId="{D626F851-75E3-447C-8D44-50E829D6153E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Site principal</a:t>
          </a:r>
        </a:p>
      </dgm:t>
    </dgm:pt>
    <dgm:pt modelId="{AE0D2ECD-9016-4BA9-93B9-05F501EE58CD}" type="parTrans" cxnId="{AD433DE7-A119-484D-869A-504D9E61F110}">
      <dgm:prSet/>
      <dgm:spPr/>
      <dgm:t>
        <a:bodyPr/>
        <a:lstStyle/>
        <a:p>
          <a:endParaRPr lang="fr-FR"/>
        </a:p>
      </dgm:t>
    </dgm:pt>
    <dgm:pt modelId="{B5ADEA58-CC60-4295-8E2E-A5CA1035592D}" type="sibTrans" cxnId="{AD433DE7-A119-484D-869A-504D9E61F110}">
      <dgm:prSet/>
      <dgm:spPr/>
      <dgm:t>
        <a:bodyPr/>
        <a:lstStyle/>
        <a:p>
          <a:endParaRPr lang="fr-FR"/>
        </a:p>
      </dgm:t>
    </dgm:pt>
    <dgm:pt modelId="{9388C4B7-E79C-4A1D-8D9D-F10B6834B801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Cœur </a:t>
          </a:r>
        </a:p>
      </dgm:t>
    </dgm:pt>
    <dgm:pt modelId="{8F106346-2909-4775-9B57-BCB62AD6A7D1}" type="parTrans" cxnId="{409D5306-C0B0-46B0-AB4E-BD9304E08014}">
      <dgm:prSet/>
      <dgm:spPr/>
      <dgm:t>
        <a:bodyPr/>
        <a:lstStyle/>
        <a:p>
          <a:endParaRPr lang="fr-FR"/>
        </a:p>
      </dgm:t>
    </dgm:pt>
    <dgm:pt modelId="{7C5427E0-68F0-440C-AE07-856517D88EBB}" type="sibTrans" cxnId="{409D5306-C0B0-46B0-AB4E-BD9304E08014}">
      <dgm:prSet/>
      <dgm:spPr/>
      <dgm:t>
        <a:bodyPr/>
        <a:lstStyle/>
        <a:p>
          <a:endParaRPr lang="fr-FR"/>
        </a:p>
      </dgm:t>
    </dgm:pt>
    <dgm:pt modelId="{DB8541BF-ECEF-4AFA-A79C-56F616256547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Site secondaire</a:t>
          </a:r>
        </a:p>
      </dgm:t>
    </dgm:pt>
    <dgm:pt modelId="{44A1F923-C179-45B0-AE32-B29D685BD7BC}" type="parTrans" cxnId="{EB9E0A15-F6A4-4789-8859-16E5AE332626}">
      <dgm:prSet/>
      <dgm:spPr/>
      <dgm:t>
        <a:bodyPr/>
        <a:lstStyle/>
        <a:p>
          <a:endParaRPr lang="fr-FR"/>
        </a:p>
      </dgm:t>
    </dgm:pt>
    <dgm:pt modelId="{5C913ADD-7A25-492F-92A6-817D0055DD36}" type="sibTrans" cxnId="{EB9E0A15-F6A4-4789-8859-16E5AE332626}">
      <dgm:prSet/>
      <dgm:spPr/>
      <dgm:t>
        <a:bodyPr/>
        <a:lstStyle/>
        <a:p>
          <a:endParaRPr lang="fr-FR"/>
        </a:p>
      </dgm:t>
    </dgm:pt>
    <dgm:pt modelId="{5BEDD06A-688D-40B2-B0FE-73BB41276715}">
      <dgm:prSet phldrT="[Texte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fr-FR" dirty="0"/>
            <a:t>Agence</a:t>
          </a:r>
        </a:p>
      </dgm:t>
    </dgm:pt>
    <dgm:pt modelId="{0A389435-FB8E-4DFD-A04A-65A488CD5365}" type="parTrans" cxnId="{C847D63A-F051-49E3-8A1F-5D3E31B47158}">
      <dgm:prSet/>
      <dgm:spPr/>
      <dgm:t>
        <a:bodyPr/>
        <a:lstStyle/>
        <a:p>
          <a:endParaRPr lang="fr-FR"/>
        </a:p>
      </dgm:t>
    </dgm:pt>
    <dgm:pt modelId="{680F691F-66E2-4615-B960-9B7DF1DBC576}" type="sibTrans" cxnId="{C847D63A-F051-49E3-8A1F-5D3E31B47158}">
      <dgm:prSet/>
      <dgm:spPr/>
      <dgm:t>
        <a:bodyPr/>
        <a:lstStyle/>
        <a:p>
          <a:endParaRPr lang="fr-FR"/>
        </a:p>
      </dgm:t>
    </dgm:pt>
    <dgm:pt modelId="{FBD60CF7-48D3-4D0D-8A0B-2ED7B36FD803}" type="pres">
      <dgm:prSet presAssocID="{C305C690-FC07-43E7-BD72-57DDB9FF851C}" presName="Name0" presStyleCnt="0">
        <dgm:presLayoutVars>
          <dgm:dir/>
          <dgm:resizeHandles val="exact"/>
        </dgm:presLayoutVars>
      </dgm:prSet>
      <dgm:spPr/>
    </dgm:pt>
    <dgm:pt modelId="{822BFDBB-AA25-457E-B6A6-E48CCE7CDCA5}" type="pres">
      <dgm:prSet presAssocID="{24F4B68E-E00B-4175-908D-AA7E0F24040F}" presName="composite" presStyleCnt="0"/>
      <dgm:spPr/>
    </dgm:pt>
    <dgm:pt modelId="{A604F27D-3442-418B-A87B-250C005C2D67}" type="pres">
      <dgm:prSet presAssocID="{24F4B68E-E00B-4175-908D-AA7E0F24040F}" presName="rect1" presStyleLbl="trAlignAcc1" presStyleIdx="0" presStyleCnt="3">
        <dgm:presLayoutVars>
          <dgm:bulletEnabled val="1"/>
        </dgm:presLayoutVars>
      </dgm:prSet>
      <dgm:spPr/>
    </dgm:pt>
    <dgm:pt modelId="{9D143BA4-88CA-4548-A75F-BBD05FFE6C63}" type="pres">
      <dgm:prSet presAssocID="{24F4B68E-E00B-4175-908D-AA7E0F24040F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>
          <a:solidFill>
            <a:schemeClr val="accent1"/>
          </a:solidFill>
        </a:ln>
      </dgm:spPr>
    </dgm:pt>
    <dgm:pt modelId="{25D711AB-2760-49B0-AEF1-CB8C26F5935F}" type="pres">
      <dgm:prSet presAssocID="{2FE16849-ECB6-4484-A1DC-0985EA561FDA}" presName="sibTrans" presStyleCnt="0"/>
      <dgm:spPr/>
    </dgm:pt>
    <dgm:pt modelId="{86186F05-56AE-45D2-BC42-3443A947BE77}" type="pres">
      <dgm:prSet presAssocID="{A2E1BF01-B541-49AD-9080-0872C7E2D259}" presName="composite" presStyleCnt="0"/>
      <dgm:spPr/>
    </dgm:pt>
    <dgm:pt modelId="{ED4CB271-7C33-46E6-AE9F-F2709B28B64C}" type="pres">
      <dgm:prSet presAssocID="{A2E1BF01-B541-49AD-9080-0872C7E2D259}" presName="rect1" presStyleLbl="trAlignAcc1" presStyleIdx="1" presStyleCnt="3">
        <dgm:presLayoutVars>
          <dgm:bulletEnabled val="1"/>
        </dgm:presLayoutVars>
      </dgm:prSet>
      <dgm:spPr/>
    </dgm:pt>
    <dgm:pt modelId="{905B994B-3B9A-4F3E-A1DF-E9A9DF42EF5D}" type="pres">
      <dgm:prSet presAssocID="{A2E1BF01-B541-49AD-9080-0872C7E2D259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>
          <a:solidFill>
            <a:schemeClr val="accent1"/>
          </a:solidFill>
        </a:ln>
      </dgm:spPr>
    </dgm:pt>
    <dgm:pt modelId="{11D972BE-854C-4C75-899A-8B5EF34F9689}" type="pres">
      <dgm:prSet presAssocID="{9AC8BDBD-E24A-408E-812F-AC359E993D4F}" presName="sibTrans" presStyleCnt="0"/>
      <dgm:spPr/>
    </dgm:pt>
    <dgm:pt modelId="{667188A9-FFF9-492F-805C-ADECD4C4A89E}" type="pres">
      <dgm:prSet presAssocID="{B3334053-A7E0-4B64-A9CB-D3A1D3C58602}" presName="composite" presStyleCnt="0"/>
      <dgm:spPr/>
    </dgm:pt>
    <dgm:pt modelId="{D98874EC-1226-430F-9E9E-6ECAF2A7247E}" type="pres">
      <dgm:prSet presAssocID="{B3334053-A7E0-4B64-A9CB-D3A1D3C58602}" presName="rect1" presStyleLbl="trAlignAcc1" presStyleIdx="2" presStyleCnt="3">
        <dgm:presLayoutVars>
          <dgm:bulletEnabled val="1"/>
        </dgm:presLayoutVars>
      </dgm:prSet>
      <dgm:spPr/>
    </dgm:pt>
    <dgm:pt modelId="{7D962F1C-C76C-4482-AA25-C0E1007FB927}" type="pres">
      <dgm:prSet presAssocID="{B3334053-A7E0-4B64-A9CB-D3A1D3C58602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>
          <a:solidFill>
            <a:schemeClr val="accent1"/>
          </a:solidFill>
        </a:ln>
      </dgm:spPr>
    </dgm:pt>
  </dgm:ptLst>
  <dgm:cxnLst>
    <dgm:cxn modelId="{409D5306-C0B0-46B0-AB4E-BD9304E08014}" srcId="{A2E1BF01-B541-49AD-9080-0872C7E2D259}" destId="{9388C4B7-E79C-4A1D-8D9D-F10B6834B801}" srcOrd="1" destOrd="0" parTransId="{8F106346-2909-4775-9B57-BCB62AD6A7D1}" sibTransId="{7C5427E0-68F0-440C-AE07-856517D88EBB}"/>
    <dgm:cxn modelId="{EB9E0A15-F6A4-4789-8859-16E5AE332626}" srcId="{B3334053-A7E0-4B64-A9CB-D3A1D3C58602}" destId="{DB8541BF-ECEF-4AFA-A79C-56F616256547}" srcOrd="0" destOrd="0" parTransId="{44A1F923-C179-45B0-AE32-B29D685BD7BC}" sibTransId="{5C913ADD-7A25-492F-92A6-817D0055DD36}"/>
    <dgm:cxn modelId="{C61B5E2D-C32C-4299-B181-B82551B1D4A0}" srcId="{C305C690-FC07-43E7-BD72-57DDB9FF851C}" destId="{B3334053-A7E0-4B64-A9CB-D3A1D3C58602}" srcOrd="2" destOrd="0" parTransId="{4F8D037E-2A68-41C2-9FDE-3795AA91E5A7}" sibTransId="{3607C9C6-D361-4916-AD1D-AC8166EF46B5}"/>
    <dgm:cxn modelId="{9E6FFA2F-ADCB-4E41-8859-63BDCBE5672D}" type="presOf" srcId="{DB8541BF-ECEF-4AFA-A79C-56F616256547}" destId="{D98874EC-1226-430F-9E9E-6ECAF2A7247E}" srcOrd="0" destOrd="1" presId="urn:microsoft.com/office/officeart/2008/layout/PictureStrips"/>
    <dgm:cxn modelId="{7D2D5E35-BEF6-4D83-8C50-6648B2BCF1C2}" type="presOf" srcId="{5BEDD06A-688D-40B2-B0FE-73BB41276715}" destId="{D98874EC-1226-430F-9E9E-6ECAF2A7247E}" srcOrd="0" destOrd="2" presId="urn:microsoft.com/office/officeart/2008/layout/PictureStrips"/>
    <dgm:cxn modelId="{C847D63A-F051-49E3-8A1F-5D3E31B47158}" srcId="{B3334053-A7E0-4B64-A9CB-D3A1D3C58602}" destId="{5BEDD06A-688D-40B2-B0FE-73BB41276715}" srcOrd="1" destOrd="0" parTransId="{0A389435-FB8E-4DFD-A04A-65A488CD5365}" sibTransId="{680F691F-66E2-4615-B960-9B7DF1DBC576}"/>
    <dgm:cxn modelId="{2F42A85D-21FD-4D1B-939A-7EA979387A94}" type="presOf" srcId="{395C76FC-0460-42DA-9B5B-F7D41CE167DC}" destId="{ED4CB271-7C33-46E6-AE9F-F2709B28B64C}" srcOrd="0" destOrd="1" presId="urn:microsoft.com/office/officeart/2008/layout/PictureStrips"/>
    <dgm:cxn modelId="{5B3B8441-40C1-4634-966C-0723A9A60B0E}" srcId="{24F4B68E-E00B-4175-908D-AA7E0F24040F}" destId="{FD70B196-F0A5-4F79-AFDC-5203A377985D}" srcOrd="0" destOrd="0" parTransId="{D058C506-B5DC-419A-AC51-C1319AC2CE65}" sibTransId="{B40CA854-EBFF-490F-8876-02DD0273FAC7}"/>
    <dgm:cxn modelId="{49F4CE47-AA31-4F4A-9C86-D58AC2A4C562}" type="presOf" srcId="{FD70B196-F0A5-4F79-AFDC-5203A377985D}" destId="{A604F27D-3442-418B-A87B-250C005C2D67}" srcOrd="0" destOrd="1" presId="urn:microsoft.com/office/officeart/2008/layout/PictureStrips"/>
    <dgm:cxn modelId="{2347D04D-9DF0-48ED-B649-C2DC808639CC}" type="presOf" srcId="{B3334053-A7E0-4B64-A9CB-D3A1D3C58602}" destId="{D98874EC-1226-430F-9E9E-6ECAF2A7247E}" srcOrd="0" destOrd="0" presId="urn:microsoft.com/office/officeart/2008/layout/PictureStrips"/>
    <dgm:cxn modelId="{E3F26773-8808-4EDF-90EA-9E0C432B51EC}" srcId="{A2E1BF01-B541-49AD-9080-0872C7E2D259}" destId="{395C76FC-0460-42DA-9B5B-F7D41CE167DC}" srcOrd="0" destOrd="0" parTransId="{FAE15022-E369-4CE9-A9E4-435657BB3348}" sibTransId="{72E11BB8-AFD5-423A-8AAC-FF1862D88D48}"/>
    <dgm:cxn modelId="{0A42D8A6-05B7-4D8E-BFC1-39ED73292652}" type="presOf" srcId="{9388C4B7-E79C-4A1D-8D9D-F10B6834B801}" destId="{ED4CB271-7C33-46E6-AE9F-F2709B28B64C}" srcOrd="0" destOrd="2" presId="urn:microsoft.com/office/officeart/2008/layout/PictureStrips"/>
    <dgm:cxn modelId="{B5B52FB6-C19B-4169-99EE-9F90E063D346}" srcId="{C305C690-FC07-43E7-BD72-57DDB9FF851C}" destId="{A2E1BF01-B541-49AD-9080-0872C7E2D259}" srcOrd="1" destOrd="0" parTransId="{D436C085-5049-4899-9878-9A584DB81EE4}" sibTransId="{9AC8BDBD-E24A-408E-812F-AC359E993D4F}"/>
    <dgm:cxn modelId="{15C708D4-9484-4B39-8B19-DAC8E0FB0AEF}" type="presOf" srcId="{A2E1BF01-B541-49AD-9080-0872C7E2D259}" destId="{ED4CB271-7C33-46E6-AE9F-F2709B28B64C}" srcOrd="0" destOrd="0" presId="urn:microsoft.com/office/officeart/2008/layout/PictureStrips"/>
    <dgm:cxn modelId="{C78613DB-C68A-4EC1-ADA7-D9600C0D7750}" type="presOf" srcId="{C305C690-FC07-43E7-BD72-57DDB9FF851C}" destId="{FBD60CF7-48D3-4D0D-8A0B-2ED7B36FD803}" srcOrd="0" destOrd="0" presId="urn:microsoft.com/office/officeart/2008/layout/PictureStrips"/>
    <dgm:cxn modelId="{7E3E92DC-FBD8-432A-B4F3-44A49A52CC34}" type="presOf" srcId="{D626F851-75E3-447C-8D44-50E829D6153E}" destId="{A604F27D-3442-418B-A87B-250C005C2D67}" srcOrd="0" destOrd="2" presId="urn:microsoft.com/office/officeart/2008/layout/PictureStrips"/>
    <dgm:cxn modelId="{C09C8DE0-4916-449D-929B-BE49B9D04004}" type="presOf" srcId="{24F4B68E-E00B-4175-908D-AA7E0F24040F}" destId="{A604F27D-3442-418B-A87B-250C005C2D67}" srcOrd="0" destOrd="0" presId="urn:microsoft.com/office/officeart/2008/layout/PictureStrips"/>
    <dgm:cxn modelId="{AD433DE7-A119-484D-869A-504D9E61F110}" srcId="{24F4B68E-E00B-4175-908D-AA7E0F24040F}" destId="{D626F851-75E3-447C-8D44-50E829D6153E}" srcOrd="1" destOrd="0" parTransId="{AE0D2ECD-9016-4BA9-93B9-05F501EE58CD}" sibTransId="{B5ADEA58-CC60-4295-8E2E-A5CA1035592D}"/>
    <dgm:cxn modelId="{D118A3F0-6C4F-43B8-868E-C7CD769C031E}" srcId="{C305C690-FC07-43E7-BD72-57DDB9FF851C}" destId="{24F4B68E-E00B-4175-908D-AA7E0F24040F}" srcOrd="0" destOrd="0" parTransId="{15A9DF1D-11A6-45E6-ACD1-98098DA665E6}" sibTransId="{2FE16849-ECB6-4484-A1DC-0985EA561FDA}"/>
    <dgm:cxn modelId="{A3B55B81-42A7-413E-B75E-FF0F62A2A948}" type="presParOf" srcId="{FBD60CF7-48D3-4D0D-8A0B-2ED7B36FD803}" destId="{822BFDBB-AA25-457E-B6A6-E48CCE7CDCA5}" srcOrd="0" destOrd="0" presId="urn:microsoft.com/office/officeart/2008/layout/PictureStrips"/>
    <dgm:cxn modelId="{8E6A2AD8-61C6-496C-8C7D-7CA68979B63C}" type="presParOf" srcId="{822BFDBB-AA25-457E-B6A6-E48CCE7CDCA5}" destId="{A604F27D-3442-418B-A87B-250C005C2D67}" srcOrd="0" destOrd="0" presId="urn:microsoft.com/office/officeart/2008/layout/PictureStrips"/>
    <dgm:cxn modelId="{D75EAFB2-0D69-42CC-9170-CBEF4D87231E}" type="presParOf" srcId="{822BFDBB-AA25-457E-B6A6-E48CCE7CDCA5}" destId="{9D143BA4-88CA-4548-A75F-BBD05FFE6C63}" srcOrd="1" destOrd="0" presId="urn:microsoft.com/office/officeart/2008/layout/PictureStrips"/>
    <dgm:cxn modelId="{642392C9-3CF4-4C1D-B845-37A8880B0080}" type="presParOf" srcId="{FBD60CF7-48D3-4D0D-8A0B-2ED7B36FD803}" destId="{25D711AB-2760-49B0-AEF1-CB8C26F5935F}" srcOrd="1" destOrd="0" presId="urn:microsoft.com/office/officeart/2008/layout/PictureStrips"/>
    <dgm:cxn modelId="{B61295BE-0DBF-4C03-8F87-27C1C66A6AF8}" type="presParOf" srcId="{FBD60CF7-48D3-4D0D-8A0B-2ED7B36FD803}" destId="{86186F05-56AE-45D2-BC42-3443A947BE77}" srcOrd="2" destOrd="0" presId="urn:microsoft.com/office/officeart/2008/layout/PictureStrips"/>
    <dgm:cxn modelId="{19DEE2CD-AE71-4D58-A78B-BED271379D7E}" type="presParOf" srcId="{86186F05-56AE-45D2-BC42-3443A947BE77}" destId="{ED4CB271-7C33-46E6-AE9F-F2709B28B64C}" srcOrd="0" destOrd="0" presId="urn:microsoft.com/office/officeart/2008/layout/PictureStrips"/>
    <dgm:cxn modelId="{8DDC0AF6-FCC3-4A83-9AEE-99939070CC11}" type="presParOf" srcId="{86186F05-56AE-45D2-BC42-3443A947BE77}" destId="{905B994B-3B9A-4F3E-A1DF-E9A9DF42EF5D}" srcOrd="1" destOrd="0" presId="urn:microsoft.com/office/officeart/2008/layout/PictureStrips"/>
    <dgm:cxn modelId="{67FBFBD2-4F58-43A7-921A-42EEADE9EB5E}" type="presParOf" srcId="{FBD60CF7-48D3-4D0D-8A0B-2ED7B36FD803}" destId="{11D972BE-854C-4C75-899A-8B5EF34F9689}" srcOrd="3" destOrd="0" presId="urn:microsoft.com/office/officeart/2008/layout/PictureStrips"/>
    <dgm:cxn modelId="{EC58F9C2-6641-42BA-A4AC-C332C3121979}" type="presParOf" srcId="{FBD60CF7-48D3-4D0D-8A0B-2ED7B36FD803}" destId="{667188A9-FFF9-492F-805C-ADECD4C4A89E}" srcOrd="4" destOrd="0" presId="urn:microsoft.com/office/officeart/2008/layout/PictureStrips"/>
    <dgm:cxn modelId="{CD3CCDA9-EE06-4B73-B1BF-40F96896EB19}" type="presParOf" srcId="{667188A9-FFF9-492F-805C-ADECD4C4A89E}" destId="{D98874EC-1226-430F-9E9E-6ECAF2A7247E}" srcOrd="0" destOrd="0" presId="urn:microsoft.com/office/officeart/2008/layout/PictureStrips"/>
    <dgm:cxn modelId="{8E87902A-8E6E-4A70-A978-2CE5EA025971}" type="presParOf" srcId="{667188A9-FFF9-492F-805C-ADECD4C4A89E}" destId="{7D962F1C-C76C-4482-AA25-C0E1007FB92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/>
      <dgm:t>
        <a:bodyPr/>
        <a:lstStyle/>
        <a:p>
          <a:r>
            <a:rPr lang="fr-FR" sz="1400" dirty="0"/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FCDA0-4C14-45C0-B5AD-41D56AC57098}" type="doc">
      <dgm:prSet loTypeId="urn:microsoft.com/office/officeart/2005/8/layout/hChevron3" loCatId="process" qsTypeId="urn:microsoft.com/office/officeart/2005/8/quickstyle/simple2" qsCatId="simple" csTypeId="urn:microsoft.com/office/officeart/2005/8/colors/accent1_1" csCatId="accent1" phldr="1"/>
      <dgm:spPr/>
    </dgm:pt>
    <dgm:pt modelId="{9A69E103-B122-4180-BBF4-B9ECAA196F6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Contexte</a:t>
          </a:r>
          <a:endParaRPr lang="fr-FR" sz="1600" b="0" dirty="0">
            <a:solidFill>
              <a:schemeClr val="bg1"/>
            </a:solidFill>
          </a:endParaRPr>
        </a:p>
      </dgm:t>
    </dgm:pt>
    <dgm:pt modelId="{8CAAB85D-F6E6-4176-86FD-3805633E45BF}" type="parTrans" cxnId="{7AA10F9F-EB8E-45AA-B00D-6DAA4D2FB525}">
      <dgm:prSet/>
      <dgm:spPr/>
      <dgm:t>
        <a:bodyPr/>
        <a:lstStyle/>
        <a:p>
          <a:endParaRPr lang="fr-FR"/>
        </a:p>
      </dgm:t>
    </dgm:pt>
    <dgm:pt modelId="{C17E9E04-18C1-4B55-B5D4-91E419DEA568}" type="sibTrans" cxnId="{7AA10F9F-EB8E-45AA-B00D-6DAA4D2FB525}">
      <dgm:prSet/>
      <dgm:spPr/>
      <dgm:t>
        <a:bodyPr/>
        <a:lstStyle/>
        <a:p>
          <a:endParaRPr lang="fr-FR"/>
        </a:p>
      </dgm:t>
    </dgm:pt>
    <dgm:pt modelId="{52A77153-23FB-4505-987A-03D724C45630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Équipe</a:t>
          </a:r>
        </a:p>
      </dgm:t>
    </dgm:pt>
    <dgm:pt modelId="{D1CE27E0-580B-40FD-868F-478FA8E5929B}" type="parTrans" cxnId="{2E0B82C7-6A60-4C2E-9A52-BF961785220B}">
      <dgm:prSet/>
      <dgm:spPr/>
      <dgm:t>
        <a:bodyPr/>
        <a:lstStyle/>
        <a:p>
          <a:endParaRPr lang="fr-FR"/>
        </a:p>
      </dgm:t>
    </dgm:pt>
    <dgm:pt modelId="{30EA3E5D-6CEE-41D1-ABD8-2E83D2A5DE6D}" type="sibTrans" cxnId="{2E0B82C7-6A60-4C2E-9A52-BF961785220B}">
      <dgm:prSet/>
      <dgm:spPr/>
      <dgm:t>
        <a:bodyPr/>
        <a:lstStyle/>
        <a:p>
          <a:endParaRPr lang="fr-FR"/>
        </a:p>
      </dgm:t>
    </dgm:pt>
    <dgm:pt modelId="{72081E77-973F-431E-9EEF-44AB42D2724B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Topologie</a:t>
          </a:r>
        </a:p>
      </dgm:t>
    </dgm:pt>
    <dgm:pt modelId="{B628B79B-A54D-4BC7-BA13-4C0DBA7F8447}" type="parTrans" cxnId="{02A5A5C4-7855-41FE-A493-B8E07D246D55}">
      <dgm:prSet/>
      <dgm:spPr/>
      <dgm:t>
        <a:bodyPr/>
        <a:lstStyle/>
        <a:p>
          <a:endParaRPr lang="fr-FR"/>
        </a:p>
      </dgm:t>
    </dgm:pt>
    <dgm:pt modelId="{6E3D0DA1-15DD-49A2-992E-2F9A0CB90F86}" type="sibTrans" cxnId="{02A5A5C4-7855-41FE-A493-B8E07D246D55}">
      <dgm:prSet/>
      <dgm:spPr/>
      <dgm:t>
        <a:bodyPr/>
        <a:lstStyle/>
        <a:p>
          <a:endParaRPr lang="fr-FR"/>
        </a:p>
      </dgm:t>
    </dgm:pt>
    <dgm:pt modelId="{B7D108E4-3F65-4935-8BA9-CDC3D0ABCB22}">
      <dgm:prSet phldrT="[Texte]" custT="1"/>
      <dgm:spPr/>
      <dgm:t>
        <a:bodyPr/>
        <a:lstStyle/>
        <a:p>
          <a:r>
            <a:rPr lang="fr-FR" sz="1400" dirty="0"/>
            <a:t>Configurations</a:t>
          </a:r>
        </a:p>
      </dgm:t>
    </dgm:pt>
    <dgm:pt modelId="{7E881E21-724D-466C-B6A7-8054FD905D8B}" type="parTrans" cxnId="{98ABC54B-F0A4-4AE7-AC89-932DB51838CC}">
      <dgm:prSet/>
      <dgm:spPr/>
      <dgm:t>
        <a:bodyPr/>
        <a:lstStyle/>
        <a:p>
          <a:endParaRPr lang="fr-FR"/>
        </a:p>
      </dgm:t>
    </dgm:pt>
    <dgm:pt modelId="{32AA288E-5E2C-4182-A6E3-B873203A5F2D}" type="sibTrans" cxnId="{98ABC54B-F0A4-4AE7-AC89-932DB51838CC}">
      <dgm:prSet/>
      <dgm:spPr/>
      <dgm:t>
        <a:bodyPr/>
        <a:lstStyle/>
        <a:p>
          <a:endParaRPr lang="fr-FR"/>
        </a:p>
      </dgm:t>
    </dgm:pt>
    <dgm:pt modelId="{749C28A7-9431-4229-87EF-ED6609782250}">
      <dgm:prSet phldrT="[Texte]" custT="1"/>
      <dgm:spPr/>
      <dgm:t>
        <a:bodyPr/>
        <a:lstStyle/>
        <a:p>
          <a:r>
            <a:rPr lang="fr-FR" sz="1400" dirty="0"/>
            <a:t>Économie</a:t>
          </a:r>
          <a:endParaRPr lang="fr-FR" sz="1300" dirty="0"/>
        </a:p>
      </dgm:t>
    </dgm:pt>
    <dgm:pt modelId="{7B33C541-47A2-4BD1-8B37-98509FD8D7B4}" type="parTrans" cxnId="{D205021E-0613-4CA4-A118-E92D786377ED}">
      <dgm:prSet/>
      <dgm:spPr/>
      <dgm:t>
        <a:bodyPr/>
        <a:lstStyle/>
        <a:p>
          <a:endParaRPr lang="fr-FR"/>
        </a:p>
      </dgm:t>
    </dgm:pt>
    <dgm:pt modelId="{4651390E-BBC4-4D0D-9061-8FDD3677FF7E}" type="sibTrans" cxnId="{D205021E-0613-4CA4-A118-E92D786377ED}">
      <dgm:prSet/>
      <dgm:spPr/>
      <dgm:t>
        <a:bodyPr/>
        <a:lstStyle/>
        <a:p>
          <a:endParaRPr lang="fr-FR"/>
        </a:p>
      </dgm:t>
    </dgm:pt>
    <dgm:pt modelId="{E0C12003-BC07-448F-881F-02DA18CCFB85}">
      <dgm:prSet phldrT="[Texte]" custT="1"/>
      <dgm:spPr/>
      <dgm:t>
        <a:bodyPr/>
        <a:lstStyle/>
        <a:p>
          <a:r>
            <a:rPr lang="fr-FR" sz="1400" dirty="0"/>
            <a:t>Points à améliorer</a:t>
          </a:r>
        </a:p>
      </dgm:t>
    </dgm:pt>
    <dgm:pt modelId="{24E4A5E8-5808-4A65-80DF-B48560CF4B97}" type="parTrans" cxnId="{AC07B81B-4589-4CEA-A073-308CEC4BD106}">
      <dgm:prSet/>
      <dgm:spPr/>
      <dgm:t>
        <a:bodyPr/>
        <a:lstStyle/>
        <a:p>
          <a:endParaRPr lang="fr-FR"/>
        </a:p>
      </dgm:t>
    </dgm:pt>
    <dgm:pt modelId="{18BE3B10-CEF7-49FB-8970-B4B57384F056}" type="sibTrans" cxnId="{AC07B81B-4589-4CEA-A073-308CEC4BD106}">
      <dgm:prSet/>
      <dgm:spPr/>
      <dgm:t>
        <a:bodyPr/>
        <a:lstStyle/>
        <a:p>
          <a:endParaRPr lang="fr-FR"/>
        </a:p>
      </dgm:t>
    </dgm:pt>
    <dgm:pt modelId="{F91F315F-C50B-4D06-AAAB-422227E2722C}">
      <dgm:prSet phldrT="[Texte]" custT="1"/>
      <dgm:spPr/>
      <dgm:t>
        <a:bodyPr/>
        <a:lstStyle/>
        <a:p>
          <a:r>
            <a:rPr lang="fr-FR" sz="1400" dirty="0"/>
            <a:t>Conclusion</a:t>
          </a:r>
          <a:endParaRPr lang="fr-FR" sz="1300" dirty="0"/>
        </a:p>
      </dgm:t>
    </dgm:pt>
    <dgm:pt modelId="{728E19F1-2665-4F7D-9BF6-69FE2C14CB92}" type="parTrans" cxnId="{3DC07503-56B7-452D-B079-BCF794D92F9F}">
      <dgm:prSet/>
      <dgm:spPr/>
      <dgm:t>
        <a:bodyPr/>
        <a:lstStyle/>
        <a:p>
          <a:endParaRPr lang="fr-FR"/>
        </a:p>
      </dgm:t>
    </dgm:pt>
    <dgm:pt modelId="{8FB31F8E-C27A-41FA-94A8-C1EC7B4E1322}" type="sibTrans" cxnId="{3DC07503-56B7-452D-B079-BCF794D92F9F}">
      <dgm:prSet/>
      <dgm:spPr/>
      <dgm:t>
        <a:bodyPr/>
        <a:lstStyle/>
        <a:p>
          <a:endParaRPr lang="fr-FR"/>
        </a:p>
      </dgm:t>
    </dgm:pt>
    <dgm:pt modelId="{B63F1218-F53A-40F0-ACDC-A79DC3CC0B88}">
      <dgm:prSet phldrT="[Texte]" custT="1"/>
      <dgm:spPr>
        <a:solidFill>
          <a:srgbClr val="5C84B5"/>
        </a:solidFill>
      </dgm:spPr>
      <dgm:t>
        <a:bodyPr/>
        <a:lstStyle/>
        <a:p>
          <a:r>
            <a:rPr lang="fr-FR" sz="1400" b="0" dirty="0">
              <a:solidFill>
                <a:schemeClr val="bg1"/>
              </a:solidFill>
            </a:rPr>
            <a:t>Analyse du besoin</a:t>
          </a:r>
        </a:p>
      </dgm:t>
    </dgm:pt>
    <dgm:pt modelId="{D4D0ECC2-3884-4344-B5C1-266B7B5CA544}" type="parTrans" cxnId="{DD0EA23E-B098-4A00-BBFE-845D4826BC5D}">
      <dgm:prSet/>
      <dgm:spPr/>
      <dgm:t>
        <a:bodyPr/>
        <a:lstStyle/>
        <a:p>
          <a:endParaRPr lang="fr-FR"/>
        </a:p>
      </dgm:t>
    </dgm:pt>
    <dgm:pt modelId="{A34E0A3F-F7F2-48E5-AC29-42D0E0135BC0}" type="sibTrans" cxnId="{DD0EA23E-B098-4A00-BBFE-845D4826BC5D}">
      <dgm:prSet/>
      <dgm:spPr/>
      <dgm:t>
        <a:bodyPr/>
        <a:lstStyle/>
        <a:p>
          <a:endParaRPr lang="fr-FR"/>
        </a:p>
      </dgm:t>
    </dgm:pt>
    <dgm:pt modelId="{CD4DEC6C-CB25-4446-930A-FE1E9C1AA6B0}" type="pres">
      <dgm:prSet presAssocID="{132FCDA0-4C14-45C0-B5AD-41D56AC57098}" presName="Name0" presStyleCnt="0">
        <dgm:presLayoutVars>
          <dgm:dir/>
          <dgm:resizeHandles val="exact"/>
        </dgm:presLayoutVars>
      </dgm:prSet>
      <dgm:spPr/>
    </dgm:pt>
    <dgm:pt modelId="{7F51F754-FF01-48CC-8CE5-D54C8F1E3000}" type="pres">
      <dgm:prSet presAssocID="{9A69E103-B122-4180-BBF4-B9ECAA196F6B}" presName="parTxOnly" presStyleLbl="node1" presStyleIdx="0" presStyleCnt="8">
        <dgm:presLayoutVars>
          <dgm:bulletEnabled val="1"/>
        </dgm:presLayoutVars>
      </dgm:prSet>
      <dgm:spPr/>
    </dgm:pt>
    <dgm:pt modelId="{8A8022F5-5CD5-4CB9-992F-86488EF86D67}" type="pres">
      <dgm:prSet presAssocID="{C17E9E04-18C1-4B55-B5D4-91E419DEA568}" presName="parSpace" presStyleCnt="0"/>
      <dgm:spPr/>
    </dgm:pt>
    <dgm:pt modelId="{40F9EC47-32E1-49FB-806F-797B31EE7DDB}" type="pres">
      <dgm:prSet presAssocID="{B63F1218-F53A-40F0-ACDC-A79DC3CC0B88}" presName="parTxOnly" presStyleLbl="node1" presStyleIdx="1" presStyleCnt="8">
        <dgm:presLayoutVars>
          <dgm:bulletEnabled val="1"/>
        </dgm:presLayoutVars>
      </dgm:prSet>
      <dgm:spPr/>
    </dgm:pt>
    <dgm:pt modelId="{A4D64E67-0AE3-48B0-A78A-54842DCD27B8}" type="pres">
      <dgm:prSet presAssocID="{A34E0A3F-F7F2-48E5-AC29-42D0E0135BC0}" presName="parSpace" presStyleCnt="0"/>
      <dgm:spPr/>
    </dgm:pt>
    <dgm:pt modelId="{B1D1E5C4-9BDF-4C1D-BF09-3E564BD4CAB6}" type="pres">
      <dgm:prSet presAssocID="{52A77153-23FB-4505-987A-03D724C45630}" presName="parTxOnly" presStyleLbl="node1" presStyleIdx="2" presStyleCnt="8">
        <dgm:presLayoutVars>
          <dgm:bulletEnabled val="1"/>
        </dgm:presLayoutVars>
      </dgm:prSet>
      <dgm:spPr/>
    </dgm:pt>
    <dgm:pt modelId="{926D5C46-875C-4D05-963B-1A012205573F}" type="pres">
      <dgm:prSet presAssocID="{30EA3E5D-6CEE-41D1-ABD8-2E83D2A5DE6D}" presName="parSpace" presStyleCnt="0"/>
      <dgm:spPr/>
    </dgm:pt>
    <dgm:pt modelId="{9BA086FE-9B8A-4BD8-895F-96871D64D523}" type="pres">
      <dgm:prSet presAssocID="{72081E77-973F-431E-9EEF-44AB42D2724B}" presName="parTxOnly" presStyleLbl="node1" presStyleIdx="3" presStyleCnt="8">
        <dgm:presLayoutVars>
          <dgm:bulletEnabled val="1"/>
        </dgm:presLayoutVars>
      </dgm:prSet>
      <dgm:spPr/>
    </dgm:pt>
    <dgm:pt modelId="{9279B3B7-293D-490F-B9EC-F6E0933BF0EC}" type="pres">
      <dgm:prSet presAssocID="{6E3D0DA1-15DD-49A2-992E-2F9A0CB90F86}" presName="parSpace" presStyleCnt="0"/>
      <dgm:spPr/>
    </dgm:pt>
    <dgm:pt modelId="{23D1E902-93DB-451D-AF27-134DFC5E506C}" type="pres">
      <dgm:prSet presAssocID="{B7D108E4-3F65-4935-8BA9-CDC3D0ABCB22}" presName="parTxOnly" presStyleLbl="node1" presStyleIdx="4" presStyleCnt="8">
        <dgm:presLayoutVars>
          <dgm:bulletEnabled val="1"/>
        </dgm:presLayoutVars>
      </dgm:prSet>
      <dgm:spPr/>
    </dgm:pt>
    <dgm:pt modelId="{56682760-0B96-4BE8-8A95-CF4180372880}" type="pres">
      <dgm:prSet presAssocID="{32AA288E-5E2C-4182-A6E3-B873203A5F2D}" presName="parSpace" presStyleCnt="0"/>
      <dgm:spPr/>
    </dgm:pt>
    <dgm:pt modelId="{0B4B124F-DC61-401C-9AF9-AC8B3E8668C6}" type="pres">
      <dgm:prSet presAssocID="{749C28A7-9431-4229-87EF-ED6609782250}" presName="parTxOnly" presStyleLbl="node1" presStyleIdx="5" presStyleCnt="8">
        <dgm:presLayoutVars>
          <dgm:bulletEnabled val="1"/>
        </dgm:presLayoutVars>
      </dgm:prSet>
      <dgm:spPr/>
    </dgm:pt>
    <dgm:pt modelId="{2766EC5E-E6A1-4FD0-9F66-CBA4DAB8E47A}" type="pres">
      <dgm:prSet presAssocID="{4651390E-BBC4-4D0D-9061-8FDD3677FF7E}" presName="parSpace" presStyleCnt="0"/>
      <dgm:spPr/>
    </dgm:pt>
    <dgm:pt modelId="{183BB674-89DA-4A45-909B-DD401844E30C}" type="pres">
      <dgm:prSet presAssocID="{E0C12003-BC07-448F-881F-02DA18CCFB85}" presName="parTxOnly" presStyleLbl="node1" presStyleIdx="6" presStyleCnt="8">
        <dgm:presLayoutVars>
          <dgm:bulletEnabled val="1"/>
        </dgm:presLayoutVars>
      </dgm:prSet>
      <dgm:spPr/>
    </dgm:pt>
    <dgm:pt modelId="{B68434AD-6052-462C-A8A0-018AB353CC1C}" type="pres">
      <dgm:prSet presAssocID="{18BE3B10-CEF7-49FB-8970-B4B57384F056}" presName="parSpace" presStyleCnt="0"/>
      <dgm:spPr/>
    </dgm:pt>
    <dgm:pt modelId="{E4C0F458-F061-4CB9-AC71-0F6E7CD1A6F6}" type="pres">
      <dgm:prSet presAssocID="{F91F315F-C50B-4D06-AAAB-422227E2722C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DC07503-56B7-452D-B079-BCF794D92F9F}" srcId="{132FCDA0-4C14-45C0-B5AD-41D56AC57098}" destId="{F91F315F-C50B-4D06-AAAB-422227E2722C}" srcOrd="7" destOrd="0" parTransId="{728E19F1-2665-4F7D-9BF6-69FE2C14CB92}" sibTransId="{8FB31F8E-C27A-41FA-94A8-C1EC7B4E1322}"/>
    <dgm:cxn modelId="{72909A04-0144-4735-B536-010916A09538}" type="presOf" srcId="{132FCDA0-4C14-45C0-B5AD-41D56AC57098}" destId="{CD4DEC6C-CB25-4446-930A-FE1E9C1AA6B0}" srcOrd="0" destOrd="0" presId="urn:microsoft.com/office/officeart/2005/8/layout/hChevron3"/>
    <dgm:cxn modelId="{AC07B81B-4589-4CEA-A073-308CEC4BD106}" srcId="{132FCDA0-4C14-45C0-B5AD-41D56AC57098}" destId="{E0C12003-BC07-448F-881F-02DA18CCFB85}" srcOrd="6" destOrd="0" parTransId="{24E4A5E8-5808-4A65-80DF-B48560CF4B97}" sibTransId="{18BE3B10-CEF7-49FB-8970-B4B57384F056}"/>
    <dgm:cxn modelId="{D205021E-0613-4CA4-A118-E92D786377ED}" srcId="{132FCDA0-4C14-45C0-B5AD-41D56AC57098}" destId="{749C28A7-9431-4229-87EF-ED6609782250}" srcOrd="5" destOrd="0" parTransId="{7B33C541-47A2-4BD1-8B37-98509FD8D7B4}" sibTransId="{4651390E-BBC4-4D0D-9061-8FDD3677FF7E}"/>
    <dgm:cxn modelId="{51412E2B-4F14-4167-AFA4-628E8916B5B5}" type="presOf" srcId="{52A77153-23FB-4505-987A-03D724C45630}" destId="{B1D1E5C4-9BDF-4C1D-BF09-3E564BD4CAB6}" srcOrd="0" destOrd="0" presId="urn:microsoft.com/office/officeart/2005/8/layout/hChevron3"/>
    <dgm:cxn modelId="{E8D2E335-65C2-4EA7-9561-76C4F1C61AAF}" type="presOf" srcId="{72081E77-973F-431E-9EEF-44AB42D2724B}" destId="{9BA086FE-9B8A-4BD8-895F-96871D64D523}" srcOrd="0" destOrd="0" presId="urn:microsoft.com/office/officeart/2005/8/layout/hChevron3"/>
    <dgm:cxn modelId="{DD0EA23E-B098-4A00-BBFE-845D4826BC5D}" srcId="{132FCDA0-4C14-45C0-B5AD-41D56AC57098}" destId="{B63F1218-F53A-40F0-ACDC-A79DC3CC0B88}" srcOrd="1" destOrd="0" parTransId="{D4D0ECC2-3884-4344-B5C1-266B7B5CA544}" sibTransId="{A34E0A3F-F7F2-48E5-AC29-42D0E0135BC0}"/>
    <dgm:cxn modelId="{98ABC54B-F0A4-4AE7-AC89-932DB51838CC}" srcId="{132FCDA0-4C14-45C0-B5AD-41D56AC57098}" destId="{B7D108E4-3F65-4935-8BA9-CDC3D0ABCB22}" srcOrd="4" destOrd="0" parTransId="{7E881E21-724D-466C-B6A7-8054FD905D8B}" sibTransId="{32AA288E-5E2C-4182-A6E3-B873203A5F2D}"/>
    <dgm:cxn modelId="{5DC83F8C-3C21-4B4B-A1FD-6D4374F54C0C}" type="presOf" srcId="{749C28A7-9431-4229-87EF-ED6609782250}" destId="{0B4B124F-DC61-401C-9AF9-AC8B3E8668C6}" srcOrd="0" destOrd="0" presId="urn:microsoft.com/office/officeart/2005/8/layout/hChevron3"/>
    <dgm:cxn modelId="{12C2C890-7B9B-42A0-921A-6CBF80895C69}" type="presOf" srcId="{B7D108E4-3F65-4935-8BA9-CDC3D0ABCB22}" destId="{23D1E902-93DB-451D-AF27-134DFC5E506C}" srcOrd="0" destOrd="0" presId="urn:microsoft.com/office/officeart/2005/8/layout/hChevron3"/>
    <dgm:cxn modelId="{9D289A99-2371-4C80-A937-023708979297}" type="presOf" srcId="{E0C12003-BC07-448F-881F-02DA18CCFB85}" destId="{183BB674-89DA-4A45-909B-DD401844E30C}" srcOrd="0" destOrd="0" presId="urn:microsoft.com/office/officeart/2005/8/layout/hChevron3"/>
    <dgm:cxn modelId="{7AA10F9F-EB8E-45AA-B00D-6DAA4D2FB525}" srcId="{132FCDA0-4C14-45C0-B5AD-41D56AC57098}" destId="{9A69E103-B122-4180-BBF4-B9ECAA196F6B}" srcOrd="0" destOrd="0" parTransId="{8CAAB85D-F6E6-4176-86FD-3805633E45BF}" sibTransId="{C17E9E04-18C1-4B55-B5D4-91E419DEA568}"/>
    <dgm:cxn modelId="{02A5A5C4-7855-41FE-A493-B8E07D246D55}" srcId="{132FCDA0-4C14-45C0-B5AD-41D56AC57098}" destId="{72081E77-973F-431E-9EEF-44AB42D2724B}" srcOrd="3" destOrd="0" parTransId="{B628B79B-A54D-4BC7-BA13-4C0DBA7F8447}" sibTransId="{6E3D0DA1-15DD-49A2-992E-2F9A0CB90F86}"/>
    <dgm:cxn modelId="{2E0B82C7-6A60-4C2E-9A52-BF961785220B}" srcId="{132FCDA0-4C14-45C0-B5AD-41D56AC57098}" destId="{52A77153-23FB-4505-987A-03D724C45630}" srcOrd="2" destOrd="0" parTransId="{D1CE27E0-580B-40FD-868F-478FA8E5929B}" sibTransId="{30EA3E5D-6CEE-41D1-ABD8-2E83D2A5DE6D}"/>
    <dgm:cxn modelId="{0F0D9AD3-9527-4D31-BE6F-AF4CDFD608E3}" type="presOf" srcId="{F91F315F-C50B-4D06-AAAB-422227E2722C}" destId="{E4C0F458-F061-4CB9-AC71-0F6E7CD1A6F6}" srcOrd="0" destOrd="0" presId="urn:microsoft.com/office/officeart/2005/8/layout/hChevron3"/>
    <dgm:cxn modelId="{CCA8A6DE-ACA7-42CD-9CFE-966EC0000FC4}" type="presOf" srcId="{B63F1218-F53A-40F0-ACDC-A79DC3CC0B88}" destId="{40F9EC47-32E1-49FB-806F-797B31EE7DDB}" srcOrd="0" destOrd="0" presId="urn:microsoft.com/office/officeart/2005/8/layout/hChevron3"/>
    <dgm:cxn modelId="{7C9CEADE-9B48-4581-A324-976785BBF0B9}" type="presOf" srcId="{9A69E103-B122-4180-BBF4-B9ECAA196F6B}" destId="{7F51F754-FF01-48CC-8CE5-D54C8F1E3000}" srcOrd="0" destOrd="0" presId="urn:microsoft.com/office/officeart/2005/8/layout/hChevron3"/>
    <dgm:cxn modelId="{D119DAC2-C87E-423F-B323-6F50F8582BE2}" type="presParOf" srcId="{CD4DEC6C-CB25-4446-930A-FE1E9C1AA6B0}" destId="{7F51F754-FF01-48CC-8CE5-D54C8F1E3000}" srcOrd="0" destOrd="0" presId="urn:microsoft.com/office/officeart/2005/8/layout/hChevron3"/>
    <dgm:cxn modelId="{406F1567-1DB3-4753-B27F-F2DD6BA22C6C}" type="presParOf" srcId="{CD4DEC6C-CB25-4446-930A-FE1E9C1AA6B0}" destId="{8A8022F5-5CD5-4CB9-992F-86488EF86D67}" srcOrd="1" destOrd="0" presId="urn:microsoft.com/office/officeart/2005/8/layout/hChevron3"/>
    <dgm:cxn modelId="{22D7F721-6908-4CD4-8258-6401468455DD}" type="presParOf" srcId="{CD4DEC6C-CB25-4446-930A-FE1E9C1AA6B0}" destId="{40F9EC47-32E1-49FB-806F-797B31EE7DDB}" srcOrd="2" destOrd="0" presId="urn:microsoft.com/office/officeart/2005/8/layout/hChevron3"/>
    <dgm:cxn modelId="{2D9D447B-6E1F-498E-B7A2-D47980830609}" type="presParOf" srcId="{CD4DEC6C-CB25-4446-930A-FE1E9C1AA6B0}" destId="{A4D64E67-0AE3-48B0-A78A-54842DCD27B8}" srcOrd="3" destOrd="0" presId="urn:microsoft.com/office/officeart/2005/8/layout/hChevron3"/>
    <dgm:cxn modelId="{C3BA01D0-AA90-4B43-AD5A-A7438C13A444}" type="presParOf" srcId="{CD4DEC6C-CB25-4446-930A-FE1E9C1AA6B0}" destId="{B1D1E5C4-9BDF-4C1D-BF09-3E564BD4CAB6}" srcOrd="4" destOrd="0" presId="urn:microsoft.com/office/officeart/2005/8/layout/hChevron3"/>
    <dgm:cxn modelId="{1494F7E2-B367-4B3E-9BAD-0ED3E4E94420}" type="presParOf" srcId="{CD4DEC6C-CB25-4446-930A-FE1E9C1AA6B0}" destId="{926D5C46-875C-4D05-963B-1A012205573F}" srcOrd="5" destOrd="0" presId="urn:microsoft.com/office/officeart/2005/8/layout/hChevron3"/>
    <dgm:cxn modelId="{C241E401-A4AB-497D-8434-AAF5C105871B}" type="presParOf" srcId="{CD4DEC6C-CB25-4446-930A-FE1E9C1AA6B0}" destId="{9BA086FE-9B8A-4BD8-895F-96871D64D523}" srcOrd="6" destOrd="0" presId="urn:microsoft.com/office/officeart/2005/8/layout/hChevron3"/>
    <dgm:cxn modelId="{FE9AAFAC-CA42-4739-B725-A12FEEBFB76E}" type="presParOf" srcId="{CD4DEC6C-CB25-4446-930A-FE1E9C1AA6B0}" destId="{9279B3B7-293D-490F-B9EC-F6E0933BF0EC}" srcOrd="7" destOrd="0" presId="urn:microsoft.com/office/officeart/2005/8/layout/hChevron3"/>
    <dgm:cxn modelId="{3C3647E4-43F3-406C-AC71-220C157BF9DA}" type="presParOf" srcId="{CD4DEC6C-CB25-4446-930A-FE1E9C1AA6B0}" destId="{23D1E902-93DB-451D-AF27-134DFC5E506C}" srcOrd="8" destOrd="0" presId="urn:microsoft.com/office/officeart/2005/8/layout/hChevron3"/>
    <dgm:cxn modelId="{890F0E29-AF3B-4AA5-AD00-B1D714D6A75F}" type="presParOf" srcId="{CD4DEC6C-CB25-4446-930A-FE1E9C1AA6B0}" destId="{56682760-0B96-4BE8-8A95-CF4180372880}" srcOrd="9" destOrd="0" presId="urn:microsoft.com/office/officeart/2005/8/layout/hChevron3"/>
    <dgm:cxn modelId="{47FD33E3-7C0A-4D30-8987-448B19A1BA41}" type="presParOf" srcId="{CD4DEC6C-CB25-4446-930A-FE1E9C1AA6B0}" destId="{0B4B124F-DC61-401C-9AF9-AC8B3E8668C6}" srcOrd="10" destOrd="0" presId="urn:microsoft.com/office/officeart/2005/8/layout/hChevron3"/>
    <dgm:cxn modelId="{D9728093-41AF-4B11-8A7C-980CFF02FB51}" type="presParOf" srcId="{CD4DEC6C-CB25-4446-930A-FE1E9C1AA6B0}" destId="{2766EC5E-E6A1-4FD0-9F66-CBA4DAB8E47A}" srcOrd="11" destOrd="0" presId="urn:microsoft.com/office/officeart/2005/8/layout/hChevron3"/>
    <dgm:cxn modelId="{6CE9FE27-3C0F-4E66-96E9-F8359EE350F5}" type="presParOf" srcId="{CD4DEC6C-CB25-4446-930A-FE1E9C1AA6B0}" destId="{183BB674-89DA-4A45-909B-DD401844E30C}" srcOrd="12" destOrd="0" presId="urn:microsoft.com/office/officeart/2005/8/layout/hChevron3"/>
    <dgm:cxn modelId="{2AF7835E-6156-41D7-A581-204EA835F118}" type="presParOf" srcId="{CD4DEC6C-CB25-4446-930A-FE1E9C1AA6B0}" destId="{B68434AD-6052-462C-A8A0-018AB353CC1C}" srcOrd="13" destOrd="0" presId="urn:microsoft.com/office/officeart/2005/8/layout/hChevron3"/>
    <dgm:cxn modelId="{C7FD0E93-FFE4-494D-B760-0168E23A1584}" type="presParOf" srcId="{CD4DEC6C-CB25-4446-930A-FE1E9C1AA6B0}" destId="{E4C0F458-F061-4CB9-AC71-0F6E7CD1A6F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Économie</a:t>
          </a:r>
          <a:endParaRPr lang="fr-FR" sz="1300" b="0" kern="1200" dirty="0">
            <a:solidFill>
              <a:schemeClr val="bg1"/>
            </a:solidFill>
          </a:endParaRPr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Économie</a:t>
          </a:r>
          <a:endParaRPr lang="fr-FR" sz="1300" b="0" kern="1200" dirty="0">
            <a:solidFill>
              <a:schemeClr val="bg1"/>
            </a:solidFill>
          </a:endParaRPr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Économie</a:t>
          </a:r>
          <a:endParaRPr lang="fr-FR" sz="1300" b="0" kern="1200" dirty="0">
            <a:solidFill>
              <a:schemeClr val="bg1"/>
            </a:solidFill>
          </a:endParaRPr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Économie</a:t>
          </a:r>
          <a:endParaRPr lang="fr-FR" sz="1300" b="0" kern="1200" dirty="0">
            <a:solidFill>
              <a:schemeClr val="bg1"/>
            </a:solidFill>
          </a:endParaRPr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Conclusion</a:t>
          </a:r>
          <a:endParaRPr lang="fr-FR" sz="1300" b="0" kern="1200" dirty="0">
            <a:solidFill>
              <a:schemeClr val="bg1"/>
            </a:solidFill>
          </a:endParaRPr>
        </a:p>
      </dsp:txBody>
      <dsp:txXfrm>
        <a:off x="9486913" y="13860"/>
        <a:ext cx="980859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F27D-3442-418B-A87B-250C005C2D67}">
      <dsp:nvSpPr>
        <dsp:cNvPr id="0" name=""/>
        <dsp:cNvSpPr/>
      </dsp:nvSpPr>
      <dsp:spPr>
        <a:xfrm>
          <a:off x="195563" y="564685"/>
          <a:ext cx="4613923" cy="14418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14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Adrien DEMOL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Chef de projet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Site principal</a:t>
          </a:r>
        </a:p>
      </dsp:txBody>
      <dsp:txXfrm>
        <a:off x="195563" y="564685"/>
        <a:ext cx="4613923" cy="1441851"/>
      </dsp:txXfrm>
    </dsp:sp>
    <dsp:sp modelId="{9D143BA4-88CA-4548-A75F-BBD05FFE6C63}">
      <dsp:nvSpPr>
        <dsp:cNvPr id="0" name=""/>
        <dsp:cNvSpPr/>
      </dsp:nvSpPr>
      <dsp:spPr>
        <a:xfrm>
          <a:off x="3316" y="356418"/>
          <a:ext cx="1009295" cy="1513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CB271-7C33-46E6-AE9F-F2709B28B64C}">
      <dsp:nvSpPr>
        <dsp:cNvPr id="0" name=""/>
        <dsp:cNvSpPr/>
      </dsp:nvSpPr>
      <dsp:spPr>
        <a:xfrm>
          <a:off x="5206149" y="564685"/>
          <a:ext cx="4613923" cy="14418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14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Hugo DEVOYE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Datacenter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Cœur </a:t>
          </a:r>
        </a:p>
      </dsp:txBody>
      <dsp:txXfrm>
        <a:off x="5206149" y="564685"/>
        <a:ext cx="4613923" cy="1441851"/>
      </dsp:txXfrm>
    </dsp:sp>
    <dsp:sp modelId="{905B994B-3B9A-4F3E-A1DF-E9A9DF42EF5D}">
      <dsp:nvSpPr>
        <dsp:cNvPr id="0" name=""/>
        <dsp:cNvSpPr/>
      </dsp:nvSpPr>
      <dsp:spPr>
        <a:xfrm>
          <a:off x="5013903" y="356418"/>
          <a:ext cx="1009295" cy="151394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874EC-1226-430F-9E9E-6ECAF2A7247E}">
      <dsp:nvSpPr>
        <dsp:cNvPr id="0" name=""/>
        <dsp:cNvSpPr/>
      </dsp:nvSpPr>
      <dsp:spPr>
        <a:xfrm>
          <a:off x="2700856" y="2379816"/>
          <a:ext cx="4613923" cy="14418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14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Paul FICOT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Site secondaire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Agence</a:t>
          </a:r>
        </a:p>
      </dsp:txBody>
      <dsp:txXfrm>
        <a:off x="2700856" y="2379816"/>
        <a:ext cx="4613923" cy="1441851"/>
      </dsp:txXfrm>
    </dsp:sp>
    <dsp:sp modelId="{7D962F1C-C76C-4482-AA25-C0E1007FB927}">
      <dsp:nvSpPr>
        <dsp:cNvPr id="0" name=""/>
        <dsp:cNvSpPr/>
      </dsp:nvSpPr>
      <dsp:spPr>
        <a:xfrm>
          <a:off x="2508609" y="2171548"/>
          <a:ext cx="1009295" cy="1513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1F754-FF01-48CC-8CE5-D54C8F1E3000}">
      <dsp:nvSpPr>
        <dsp:cNvPr id="0" name=""/>
        <dsp:cNvSpPr/>
      </dsp:nvSpPr>
      <dsp:spPr>
        <a:xfrm>
          <a:off x="5273" y="13860"/>
          <a:ext cx="1634765" cy="653906"/>
        </a:xfrm>
        <a:prstGeom prst="homePlate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Contexte</a:t>
          </a:r>
          <a:endParaRPr lang="fr-FR" sz="1600" b="0" kern="1200" dirty="0">
            <a:solidFill>
              <a:schemeClr val="bg1"/>
            </a:solidFill>
          </a:endParaRPr>
        </a:p>
      </dsp:txBody>
      <dsp:txXfrm>
        <a:off x="5273" y="13860"/>
        <a:ext cx="1471289" cy="653906"/>
      </dsp:txXfrm>
    </dsp:sp>
    <dsp:sp modelId="{40F9EC47-32E1-49FB-806F-797B31EE7DDB}">
      <dsp:nvSpPr>
        <dsp:cNvPr id="0" name=""/>
        <dsp:cNvSpPr/>
      </dsp:nvSpPr>
      <dsp:spPr>
        <a:xfrm>
          <a:off x="1313085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Analyse du besoin</a:t>
          </a:r>
        </a:p>
      </dsp:txBody>
      <dsp:txXfrm>
        <a:off x="1640038" y="13860"/>
        <a:ext cx="980859" cy="653906"/>
      </dsp:txXfrm>
    </dsp:sp>
    <dsp:sp modelId="{B1D1E5C4-9BDF-4C1D-BF09-3E564BD4CAB6}">
      <dsp:nvSpPr>
        <dsp:cNvPr id="0" name=""/>
        <dsp:cNvSpPr/>
      </dsp:nvSpPr>
      <dsp:spPr>
        <a:xfrm>
          <a:off x="2620898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Équipe</a:t>
          </a:r>
        </a:p>
      </dsp:txBody>
      <dsp:txXfrm>
        <a:off x="2947851" y="13860"/>
        <a:ext cx="980859" cy="653906"/>
      </dsp:txXfrm>
    </dsp:sp>
    <dsp:sp modelId="{9BA086FE-9B8A-4BD8-895F-96871D64D523}">
      <dsp:nvSpPr>
        <dsp:cNvPr id="0" name=""/>
        <dsp:cNvSpPr/>
      </dsp:nvSpPr>
      <dsp:spPr>
        <a:xfrm>
          <a:off x="3928710" y="13860"/>
          <a:ext cx="1634765" cy="653906"/>
        </a:xfrm>
        <a:prstGeom prst="chevron">
          <a:avLst/>
        </a:prstGeom>
        <a:solidFill>
          <a:srgbClr val="5C84B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schemeClr val="bg1"/>
              </a:solidFill>
            </a:rPr>
            <a:t>Topologie</a:t>
          </a:r>
        </a:p>
      </dsp:txBody>
      <dsp:txXfrm>
        <a:off x="4255663" y="13860"/>
        <a:ext cx="980859" cy="653906"/>
      </dsp:txXfrm>
    </dsp:sp>
    <dsp:sp modelId="{23D1E902-93DB-451D-AF27-134DFC5E506C}">
      <dsp:nvSpPr>
        <dsp:cNvPr id="0" name=""/>
        <dsp:cNvSpPr/>
      </dsp:nvSpPr>
      <dsp:spPr>
        <a:xfrm>
          <a:off x="5236523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Configurations</a:t>
          </a:r>
        </a:p>
      </dsp:txBody>
      <dsp:txXfrm>
        <a:off x="5563476" y="13860"/>
        <a:ext cx="980859" cy="653906"/>
      </dsp:txXfrm>
    </dsp:sp>
    <dsp:sp modelId="{0B4B124F-DC61-401C-9AF9-AC8B3E8668C6}">
      <dsp:nvSpPr>
        <dsp:cNvPr id="0" name=""/>
        <dsp:cNvSpPr/>
      </dsp:nvSpPr>
      <dsp:spPr>
        <a:xfrm>
          <a:off x="6544335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Économie</a:t>
          </a:r>
          <a:endParaRPr lang="fr-FR" sz="1300" kern="1200" dirty="0"/>
        </a:p>
      </dsp:txBody>
      <dsp:txXfrm>
        <a:off x="6871288" y="13860"/>
        <a:ext cx="980859" cy="653906"/>
      </dsp:txXfrm>
    </dsp:sp>
    <dsp:sp modelId="{183BB674-89DA-4A45-909B-DD401844E30C}">
      <dsp:nvSpPr>
        <dsp:cNvPr id="0" name=""/>
        <dsp:cNvSpPr/>
      </dsp:nvSpPr>
      <dsp:spPr>
        <a:xfrm>
          <a:off x="7852148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Points à améliorer</a:t>
          </a:r>
        </a:p>
      </dsp:txBody>
      <dsp:txXfrm>
        <a:off x="8179101" y="13860"/>
        <a:ext cx="980859" cy="653906"/>
      </dsp:txXfrm>
    </dsp:sp>
    <dsp:sp modelId="{E4C0F458-F061-4CB9-AC71-0F6E7CD1A6F6}">
      <dsp:nvSpPr>
        <dsp:cNvPr id="0" name=""/>
        <dsp:cNvSpPr/>
      </dsp:nvSpPr>
      <dsp:spPr>
        <a:xfrm>
          <a:off x="9159960" y="13860"/>
          <a:ext cx="1634765" cy="6539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  <a:endParaRPr lang="fr-FR" sz="1300" kern="1200" dirty="0"/>
        </a:p>
      </dsp:txBody>
      <dsp:txXfrm>
        <a:off x="9486913" y="13860"/>
        <a:ext cx="980859" cy="65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904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11/04/2019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Vergis Corporation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DEMOL Adrien | DEVOYE Hugo | FICOT Paul			         Groupe </a:t>
            </a:r>
            <a:r>
              <a:rPr lang="fr-FR" b="1" dirty="0"/>
              <a:t>Zeta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72C89A-1C67-40D2-8EEE-CC77D175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365" y="0"/>
            <a:ext cx="1683628" cy="22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Topologie | Agence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E2D0277-A4DF-4B2C-BADC-5C042ADC9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031" y="1679251"/>
            <a:ext cx="3313938" cy="4112060"/>
          </a:xfr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/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B58402-8CF2-4152-A0AD-09A3DBCB8047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534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Configurations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76B5-7B0D-464A-A871-95513C27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199878" cy="3809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SSH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VTP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Routage inter-vlans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Port-security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585286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CFEC919-5FCB-4592-BE32-26F07BE28D58}"/>
              </a:ext>
            </a:extLst>
          </p:cNvPr>
          <p:cNvSpPr/>
          <p:nvPr/>
        </p:nvSpPr>
        <p:spPr>
          <a:xfrm>
            <a:off x="11078709" y="1495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344A4D8-E790-4C38-915C-35795A122B12}"/>
              </a:ext>
            </a:extLst>
          </p:cNvPr>
          <p:cNvSpPr txBox="1">
            <a:spLocks/>
          </p:cNvSpPr>
          <p:nvPr/>
        </p:nvSpPr>
        <p:spPr>
          <a:xfrm>
            <a:off x="6096000" y="1981200"/>
            <a:ext cx="419987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/>
              <a:t>DHCP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EIGRP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DMZ</a:t>
            </a:r>
          </a:p>
          <a:p>
            <a:pPr>
              <a:lnSpc>
                <a:spcPct val="150000"/>
              </a:lnSpc>
            </a:pPr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8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Économie | Matériel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639883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16F7236C-3E13-47F8-B53F-7ABE4D70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41C91-A15A-4FBC-99A8-3E1607BBB0D2}"/>
              </a:ext>
            </a:extLst>
          </p:cNvPr>
          <p:cNvSpPr/>
          <p:nvPr/>
        </p:nvSpPr>
        <p:spPr>
          <a:xfrm>
            <a:off x="11097817" y="149541"/>
            <a:ext cx="91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83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Économie | Devis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/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0B8962E-8DCC-4EC3-95C2-39C3249AB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561246" y="1646238"/>
            <a:ext cx="9069507" cy="41112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EFACC-66AE-4C54-B54C-DDE45A40484E}"/>
              </a:ext>
            </a:extLst>
          </p:cNvPr>
          <p:cNvSpPr/>
          <p:nvPr/>
        </p:nvSpPr>
        <p:spPr>
          <a:xfrm>
            <a:off x="11078709" y="1495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5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Points à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76B5-7B0D-464A-A871-95513C27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Virtualisation des serveurs individuels en un serveur contenant plusieurs services</a:t>
            </a:r>
          </a:p>
          <a:p>
            <a:r>
              <a:rPr lang="fr-FR" sz="2400" dirty="0"/>
              <a:t>Mise en place de HSRP sur les routeurs du cœur</a:t>
            </a:r>
          </a:p>
          <a:p>
            <a:r>
              <a:rPr lang="fr-FR" sz="2400" dirty="0"/>
              <a:t>Mise en place un double pare-feu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455404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6080CE1-4C47-4391-8F96-9F40E748E94C}"/>
              </a:ext>
            </a:extLst>
          </p:cNvPr>
          <p:cNvSpPr/>
          <p:nvPr/>
        </p:nvSpPr>
        <p:spPr>
          <a:xfrm>
            <a:off x="11078709" y="1495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44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76B5-7B0D-464A-A871-95513C27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973252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2ADFB0-09E5-46B4-A59B-984F3887F11F}"/>
              </a:ext>
            </a:extLst>
          </p:cNvPr>
          <p:cNvSpPr/>
          <p:nvPr/>
        </p:nvSpPr>
        <p:spPr>
          <a:xfrm>
            <a:off x="11078709" y="1495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688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Contexte et analyse du besoin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Présentation de l’équipe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Topologie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Configuration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Économie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Points à améliorer</a:t>
            </a:r>
          </a:p>
          <a:p>
            <a:pPr rtl="0">
              <a:buFont typeface="Arial" panose="020B0604020202020204" pitchFamily="34" charset="0"/>
              <a:buChar char="►"/>
            </a:pPr>
            <a:r>
              <a:rPr lang="fr-FR" sz="2800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17A69-1813-4748-A09B-B1329EEB3E66}"/>
              </a:ext>
            </a:extLst>
          </p:cNvPr>
          <p:cNvSpPr/>
          <p:nvPr/>
        </p:nvSpPr>
        <p:spPr>
          <a:xfrm>
            <a:off x="11356643" y="149541"/>
            <a:ext cx="57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76B5-7B0D-464A-A871-95513C27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Remettre à la neuf l’architecture du site principal de Vergis Corporation ;</a:t>
            </a:r>
          </a:p>
          <a:p>
            <a:r>
              <a:rPr lang="fr-FR" sz="2400" dirty="0"/>
              <a:t> Créer l’architecture d’une agence de vente de robots grands publics ;</a:t>
            </a:r>
          </a:p>
          <a:p>
            <a:r>
              <a:rPr lang="fr-FR" sz="2400" dirty="0"/>
              <a:t>Créer l’architecture d’un site secondaire similaire au site principal de Vergis ;</a:t>
            </a:r>
          </a:p>
          <a:p>
            <a:r>
              <a:rPr lang="fr-FR" sz="2400" dirty="0"/>
              <a:t>Créer un datacenter pour stocker les serveurs internes de l’entreprise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592428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CA1C1AE-FA6D-47FC-8AA8-7570C46E5184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9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76B5-7B0D-464A-A871-95513C27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0406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BFD3585-48CA-4E68-98FB-7F103C830D99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Présentation de l’équipe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D9455F3-3762-477E-8556-2CD13332D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09560"/>
              </p:ext>
            </p:extLst>
          </p:nvPr>
        </p:nvGraphicFramePr>
        <p:xfrm>
          <a:off x="1184305" y="1685618"/>
          <a:ext cx="9823390" cy="417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76994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56312F4-0388-401E-982B-FCA2235B1205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38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Topologie | Cœur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7237172-8BD9-41A8-AB3B-78E259CE8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243" y="1646238"/>
            <a:ext cx="4811071" cy="4169596"/>
          </a:xfr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94974"/>
              </p:ext>
            </p:extLst>
          </p:nvPr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51EBC1-64CC-408D-96CA-AA6CF8EE5FAD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63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Topologie | Datacenter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/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F045832-88AC-46EA-B524-4E4784F4AABD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8F2843A-232D-4EBF-95D7-25A5AA90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752793" y="1646238"/>
            <a:ext cx="4686413" cy="4145983"/>
          </a:xfrm>
        </p:spPr>
      </p:pic>
    </p:spTree>
    <p:extLst>
      <p:ext uri="{BB962C8B-B14F-4D97-AF65-F5344CB8AC3E}">
        <p14:creationId xmlns:p14="http://schemas.microsoft.com/office/powerpoint/2010/main" val="30977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Topologie | Site principal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DCE9903-35E3-4EFA-93CA-80D4769E8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78" y="1673356"/>
            <a:ext cx="7208402" cy="4150968"/>
          </a:xfr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/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0F3168D-7ED3-42DE-BEAA-EC25E4A64C2B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47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2ACCF-9BD8-4132-8305-F078596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Topologie | Site secondaire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D36D186-7E0A-4462-9A21-7F9DAD8D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775" y="1646238"/>
            <a:ext cx="4524449" cy="4143525"/>
          </a:xfr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7AEFA6D-2BBA-4E0A-91A2-442D73FFAE49}"/>
              </a:ext>
            </a:extLst>
          </p:cNvPr>
          <p:cNvGraphicFramePr/>
          <p:nvPr/>
        </p:nvGraphicFramePr>
        <p:xfrm>
          <a:off x="886779" y="5824324"/>
          <a:ext cx="10800000" cy="68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3FA542-F366-46B1-8A45-1E4A72AF2C42}"/>
              </a:ext>
            </a:extLst>
          </p:cNvPr>
          <p:cNvSpPr/>
          <p:nvPr/>
        </p:nvSpPr>
        <p:spPr>
          <a:xfrm>
            <a:off x="11359848" y="1495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5C84B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850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Personnalis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156</TotalTime>
  <Words>332</Words>
  <Application>Microsoft Office PowerPoint</Application>
  <PresentationFormat>Grand écran</PresentationFormat>
  <Paragraphs>169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Arial</vt:lpstr>
      <vt:lpstr>Grille « Diamant » 16 x 9</vt:lpstr>
      <vt:lpstr>Vergis Corporation</vt:lpstr>
      <vt:lpstr>Sommaire</vt:lpstr>
      <vt:lpstr>Contexte</vt:lpstr>
      <vt:lpstr>Analyse du besoin</vt:lpstr>
      <vt:lpstr>Présentation de l’équipe</vt:lpstr>
      <vt:lpstr>Topologie | Cœur </vt:lpstr>
      <vt:lpstr>Topologie | Datacenter</vt:lpstr>
      <vt:lpstr>Topologie | Site principal</vt:lpstr>
      <vt:lpstr>Topologie | Site secondaire</vt:lpstr>
      <vt:lpstr>Topologie | Agence</vt:lpstr>
      <vt:lpstr>Configurations</vt:lpstr>
      <vt:lpstr>Économie | Matériel</vt:lpstr>
      <vt:lpstr>Économie | Devis</vt:lpstr>
      <vt:lpstr>Points à améliorer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FICOT PAUL</dc:creator>
  <cp:lastModifiedBy>FICOT PAUL</cp:lastModifiedBy>
  <cp:revision>55</cp:revision>
  <dcterms:created xsi:type="dcterms:W3CDTF">2019-04-11T19:54:06Z</dcterms:created>
  <dcterms:modified xsi:type="dcterms:W3CDTF">2019-04-11T22:30:30Z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