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7" r:id="rId3"/>
    <p:sldId id="268" r:id="rId4"/>
    <p:sldId id="278" r:id="rId5"/>
    <p:sldId id="305" r:id="rId6"/>
    <p:sldId id="325" r:id="rId7"/>
    <p:sldId id="308" r:id="rId8"/>
    <p:sldId id="309" r:id="rId9"/>
    <p:sldId id="321" r:id="rId10"/>
    <p:sldId id="322" r:id="rId11"/>
    <p:sldId id="323" r:id="rId12"/>
    <p:sldId id="324" r:id="rId13"/>
    <p:sldId id="320" r:id="rId14"/>
    <p:sldId id="307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 custT="1"/>
      <dgm:spPr/>
      <dgm:t>
        <a:bodyPr/>
        <a:lstStyle/>
        <a:p>
          <a:r>
            <a:rPr lang="fr-FR" sz="2600" dirty="0"/>
            <a:t>Paul FICOT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 custT="1"/>
      <dgm:spPr/>
      <dgm:t>
        <a:bodyPr/>
        <a:lstStyle/>
        <a:p>
          <a:r>
            <a:rPr lang="fr-FR" sz="2600" dirty="0"/>
            <a:t>Nathan LAMBEC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 custT="1"/>
      <dgm:spPr/>
      <dgm:t>
        <a:bodyPr/>
        <a:lstStyle/>
        <a:p>
          <a:r>
            <a:rPr lang="fr-FR" sz="2000" dirty="0"/>
            <a:t>Team manager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6C33B4D5-164D-4D28-9457-08B564FE35FC}">
      <dgm:prSet phldrT="[Texte]" custT="1"/>
      <dgm:spPr/>
      <dgm:t>
        <a:bodyPr/>
        <a:lstStyle/>
        <a:p>
          <a:r>
            <a:rPr lang="fr-FR" sz="2000" dirty="0"/>
            <a:t>NodeJS Expert</a:t>
          </a:r>
        </a:p>
      </dgm:t>
    </dgm:pt>
    <dgm:pt modelId="{DB7B5ADF-DD03-41A6-A144-7118EF5001E2}" type="parTrans" cxnId="{A4011B23-B802-4E96-82ED-9CBC65A2E003}">
      <dgm:prSet/>
      <dgm:spPr/>
      <dgm:t>
        <a:bodyPr/>
        <a:lstStyle/>
        <a:p>
          <a:endParaRPr lang="fr-FR"/>
        </a:p>
      </dgm:t>
    </dgm:pt>
    <dgm:pt modelId="{68141092-CD8F-4289-93BE-7515ACBFA216}" type="sibTrans" cxnId="{A4011B23-B802-4E96-82ED-9CBC65A2E003}">
      <dgm:prSet/>
      <dgm:spPr/>
      <dgm:t>
        <a:bodyPr/>
        <a:lstStyle/>
        <a:p>
          <a:endParaRPr lang="fr-FR"/>
        </a:p>
      </dgm:t>
    </dgm:pt>
    <dgm:pt modelId="{F05FF017-3FE1-4C6D-A075-2913EDD0D30B}">
      <dgm:prSet phldrT="[Texte]" custT="1"/>
      <dgm:spPr/>
      <dgm:t>
        <a:bodyPr/>
        <a:lstStyle/>
        <a:p>
          <a:r>
            <a:rPr lang="fr-FR" sz="2000" dirty="0"/>
            <a:t>Laravel Expert</a:t>
          </a:r>
        </a:p>
      </dgm:t>
    </dgm:pt>
    <dgm:pt modelId="{73F46E65-7EE1-416E-A9B6-45A2D59C80CA}" type="parTrans" cxnId="{E0DB29A3-6A4A-4296-B17B-B5E940B568E3}">
      <dgm:prSet/>
      <dgm:spPr/>
      <dgm:t>
        <a:bodyPr/>
        <a:lstStyle/>
        <a:p>
          <a:endParaRPr lang="fr-FR"/>
        </a:p>
      </dgm:t>
    </dgm:pt>
    <dgm:pt modelId="{B25077E6-4358-49AD-9894-48C2A096CFC8}" type="sibTrans" cxnId="{E0DB29A3-6A4A-4296-B17B-B5E940B568E3}">
      <dgm:prSet/>
      <dgm:spPr/>
      <dgm:t>
        <a:bodyPr/>
        <a:lstStyle/>
        <a:p>
          <a:endParaRPr lang="fr-FR"/>
        </a:p>
      </dgm:t>
    </dgm:pt>
    <dgm:pt modelId="{1E770DF2-A1B3-446F-973C-9EFABF5C365C}">
      <dgm:prSet phldrT="[Texte]" custT="1"/>
      <dgm:spPr/>
      <dgm:t>
        <a:bodyPr/>
        <a:lstStyle/>
        <a:p>
          <a:r>
            <a:rPr lang="fr-FR" sz="2000" dirty="0"/>
            <a:t>Database expert</a:t>
          </a:r>
        </a:p>
      </dgm:t>
    </dgm:pt>
    <dgm:pt modelId="{73AA30E2-FB39-43CA-A0A1-00B486914EBF}" type="parTrans" cxnId="{ED7C8518-5F50-45D8-990F-A5AECA7CCB16}">
      <dgm:prSet/>
      <dgm:spPr/>
      <dgm:t>
        <a:bodyPr/>
        <a:lstStyle/>
        <a:p>
          <a:endParaRPr lang="fr-FR"/>
        </a:p>
      </dgm:t>
    </dgm:pt>
    <dgm:pt modelId="{D6CD6720-4964-4CC5-B7F2-25AD0FD2BD1E}" type="sibTrans" cxnId="{ED7C8518-5F50-45D8-990F-A5AECA7CCB16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ED7C8518-5F50-45D8-990F-A5AECA7CCB16}" srcId="{D27FF9A6-CC68-4F7E-B475-8C18C618DF11}" destId="{1E770DF2-A1B3-446F-973C-9EFABF5C365C}" srcOrd="1" destOrd="0" parTransId="{73AA30E2-FB39-43CA-A0A1-00B486914EBF}" sibTransId="{D6CD6720-4964-4CC5-B7F2-25AD0FD2BD1E}"/>
    <dgm:cxn modelId="{A4011B23-B802-4E96-82ED-9CBC65A2E003}" srcId="{D48C9AD8-E76A-4E57-98D0-7C3C6EE3ECFD}" destId="{6C33B4D5-164D-4D28-9457-08B564FE35FC}" srcOrd="1" destOrd="0" parTransId="{DB7B5ADF-DD03-41A6-A144-7118EF5001E2}" sibTransId="{68141092-CD8F-4289-93BE-7515ACBFA216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DFE41444-50FB-4DCA-88BD-788D42E1C3D7}" type="presOf" srcId="{6C33B4D5-164D-4D28-9457-08B564FE35FC}" destId="{2430BAB5-D847-4481-8CC5-5E8611D7F1C6}" srcOrd="0" destOrd="2" presId="urn:microsoft.com/office/officeart/2008/layout/PictureStrips"/>
    <dgm:cxn modelId="{6D4D0553-FF2C-42BD-8D0A-9BC4027DBEA5}" type="presOf" srcId="{F05FF017-3FE1-4C6D-A075-2913EDD0D30B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E0DB29A3-6A4A-4296-B17B-B5E940B568E3}" srcId="{D27FF9A6-CC68-4F7E-B475-8C18C618DF11}" destId="{F05FF017-3FE1-4C6D-A075-2913EDD0D30B}" srcOrd="0" destOrd="0" parTransId="{73F46E65-7EE1-416E-A9B6-45A2D59C80CA}" sibTransId="{B25077E6-4358-49AD-9894-48C2A096CFC8}"/>
    <dgm:cxn modelId="{26AF94A5-4903-417E-89CB-D14F32EE8F04}" type="presOf" srcId="{1E770DF2-A1B3-446F-973C-9EFABF5C365C}" destId="{6AF75E4C-A27C-4D6C-BC62-7678B70C7669}" srcOrd="0" destOrd="2" presId="urn:microsoft.com/office/officeart/2008/layout/PictureStrips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/>
      <dgm:spPr/>
      <dgm:t>
        <a:bodyPr/>
        <a:lstStyle/>
        <a:p>
          <a:r>
            <a:rPr lang="fr-FR" dirty="0"/>
            <a:t>Axel SAUVAGE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/>
      <dgm:spPr/>
      <dgm:t>
        <a:bodyPr/>
        <a:lstStyle/>
        <a:p>
          <a:r>
            <a:rPr lang="fr-FR" dirty="0"/>
            <a:t>Antoine DESRAMAUT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/>
      <dgm:spPr/>
      <dgm:t>
        <a:bodyPr/>
        <a:lstStyle/>
        <a:p>
          <a:r>
            <a:rPr lang="fr-FR" dirty="0"/>
            <a:t>PHP Expert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181C6833-3931-4310-AE57-39FEE77E9727}">
      <dgm:prSet phldrT="[Texte]"/>
      <dgm:spPr/>
      <dgm:t>
        <a:bodyPr/>
        <a:lstStyle/>
        <a:p>
          <a:r>
            <a:rPr lang="fr-FR" dirty="0"/>
            <a:t>Javascript  Expert</a:t>
          </a:r>
        </a:p>
      </dgm:t>
    </dgm:pt>
    <dgm:pt modelId="{33A37C07-8499-413F-81F6-78D7AB800B8E}" type="parTrans" cxnId="{CAC0E678-6E43-44E3-955B-94BDA559CFB6}">
      <dgm:prSet/>
      <dgm:spPr/>
      <dgm:t>
        <a:bodyPr/>
        <a:lstStyle/>
        <a:p>
          <a:endParaRPr lang="fr-FR"/>
        </a:p>
      </dgm:t>
    </dgm:pt>
    <dgm:pt modelId="{57641C75-93CE-49AC-A973-D0F53CFBC923}" type="sibTrans" cxnId="{CAC0E678-6E43-44E3-955B-94BDA559CFB6}">
      <dgm:prSet/>
      <dgm:spPr/>
      <dgm:t>
        <a:bodyPr/>
        <a:lstStyle/>
        <a:p>
          <a:endParaRPr lang="fr-FR"/>
        </a:p>
      </dgm:t>
    </dgm:pt>
    <dgm:pt modelId="{306EDC48-11F8-4232-A33B-33FEA10A4563}">
      <dgm:prSet phldrT="[Texte]"/>
      <dgm:spPr/>
      <dgm:t>
        <a:bodyPr/>
        <a:lstStyle/>
        <a:p>
          <a:endParaRPr lang="fr-FR" dirty="0"/>
        </a:p>
      </dgm:t>
    </dgm:pt>
    <dgm:pt modelId="{AA048FE7-353D-4EF4-8B6A-24496342AD31}" type="parTrans" cxnId="{DBF94156-2D43-4B86-A1FB-904F91341895}">
      <dgm:prSet/>
      <dgm:spPr/>
      <dgm:t>
        <a:bodyPr/>
        <a:lstStyle/>
        <a:p>
          <a:endParaRPr lang="fr-FR"/>
        </a:p>
      </dgm:t>
    </dgm:pt>
    <dgm:pt modelId="{43776483-E332-458E-869A-E8FB9BF72BC9}" type="sibTrans" cxnId="{DBF94156-2D43-4B86-A1FB-904F91341895}">
      <dgm:prSet/>
      <dgm:spPr/>
      <dgm:t>
        <a:bodyPr/>
        <a:lstStyle/>
        <a:p>
          <a:endParaRPr lang="fr-FR"/>
        </a:p>
      </dgm:t>
    </dgm:pt>
    <dgm:pt modelId="{650EC54A-BB49-4A9C-ABA4-ED0FCCE982B8}">
      <dgm:prSet phldrT="[Texte]"/>
      <dgm:spPr/>
      <dgm:t>
        <a:bodyPr/>
        <a:lstStyle/>
        <a:p>
          <a:r>
            <a:rPr lang="fr-FR" dirty="0"/>
            <a:t>HTML CSS Expert</a:t>
          </a:r>
        </a:p>
      </dgm:t>
    </dgm:pt>
    <dgm:pt modelId="{E6E4F999-8313-4C47-A665-69849A30C7D5}" type="parTrans" cxnId="{FCB4222E-35AF-4E3B-8FD7-E5938D0CDC3A}">
      <dgm:prSet/>
      <dgm:spPr/>
      <dgm:t>
        <a:bodyPr/>
        <a:lstStyle/>
        <a:p>
          <a:endParaRPr lang="fr-FR"/>
        </a:p>
      </dgm:t>
    </dgm:pt>
    <dgm:pt modelId="{797B8B91-21CD-4037-AEBF-0591D479FD8D}" type="sibTrans" cxnId="{FCB4222E-35AF-4E3B-8FD7-E5938D0CDC3A}">
      <dgm:prSet/>
      <dgm:spPr/>
      <dgm:t>
        <a:bodyPr/>
        <a:lstStyle/>
        <a:p>
          <a:endParaRPr lang="fr-FR"/>
        </a:p>
      </dgm:t>
    </dgm:pt>
    <dgm:pt modelId="{646684EE-8D8F-4BAF-B7E1-F5358A5AF0B4}">
      <dgm:prSet phldrT="[Texte]"/>
      <dgm:spPr/>
      <dgm:t>
        <a:bodyPr/>
        <a:lstStyle/>
        <a:p>
          <a:r>
            <a:rPr lang="fr-FR" dirty="0"/>
            <a:t>Legal Expert</a:t>
          </a:r>
        </a:p>
      </dgm:t>
    </dgm:pt>
    <dgm:pt modelId="{AC43B5FC-1099-4C83-A69F-6AFAABB22B3D}" type="parTrans" cxnId="{1FBC989B-D48D-49AB-A979-C134DDE4FA9E}">
      <dgm:prSet/>
      <dgm:spPr/>
      <dgm:t>
        <a:bodyPr/>
        <a:lstStyle/>
        <a:p>
          <a:endParaRPr lang="fr-FR"/>
        </a:p>
      </dgm:t>
    </dgm:pt>
    <dgm:pt modelId="{E244D30C-A9CC-4F29-814E-395DB3CCFAAA}" type="sibTrans" cxnId="{1FBC989B-D48D-49AB-A979-C134DDE4FA9E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FCB4222E-35AF-4E3B-8FD7-E5938D0CDC3A}" srcId="{D27FF9A6-CC68-4F7E-B475-8C18C618DF11}" destId="{650EC54A-BB49-4A9C-ABA4-ED0FCCE982B8}" srcOrd="0" destOrd="0" parTransId="{E6E4F999-8313-4C47-A665-69849A30C7D5}" sibTransId="{797B8B91-21CD-4037-AEBF-0591D479FD8D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95F6A263-C378-4745-AC6F-F0C1E40F6D85}" type="presOf" srcId="{306EDC48-11F8-4232-A33B-33FEA10A4563}" destId="{2430BAB5-D847-4481-8CC5-5E8611D7F1C6}" srcOrd="0" destOrd="3" presId="urn:microsoft.com/office/officeart/2008/layout/PictureStrips"/>
    <dgm:cxn modelId="{55010844-0C4E-481B-9CD3-535770D25F10}" type="presOf" srcId="{646684EE-8D8F-4BAF-B7E1-F5358A5AF0B4}" destId="{2430BAB5-D847-4481-8CC5-5E8611D7F1C6}" srcOrd="0" destOrd="2" presId="urn:microsoft.com/office/officeart/2008/layout/PictureStrips"/>
    <dgm:cxn modelId="{DBF94156-2D43-4B86-A1FB-904F91341895}" srcId="{D48C9AD8-E76A-4E57-98D0-7C3C6EE3ECFD}" destId="{306EDC48-11F8-4232-A33B-33FEA10A4563}" srcOrd="2" destOrd="0" parTransId="{AA048FE7-353D-4EF4-8B6A-24496342AD31}" sibTransId="{43776483-E332-458E-869A-E8FB9BF72BC9}"/>
    <dgm:cxn modelId="{CAC0E678-6E43-44E3-955B-94BDA559CFB6}" srcId="{D27FF9A6-CC68-4F7E-B475-8C18C618DF11}" destId="{181C6833-3931-4310-AE57-39FEE77E9727}" srcOrd="1" destOrd="0" parTransId="{33A37C07-8499-413F-81F6-78D7AB800B8E}" sibTransId="{57641C75-93CE-49AC-A973-D0F53CFBC923}"/>
    <dgm:cxn modelId="{3DF28C7D-D8F6-4545-BC9B-551A94DB1789}" type="presOf" srcId="{650EC54A-BB49-4A9C-ABA4-ED0FCCE982B8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1FBC989B-D48D-49AB-A979-C134DDE4FA9E}" srcId="{D48C9AD8-E76A-4E57-98D0-7C3C6EE3ECFD}" destId="{646684EE-8D8F-4BAF-B7E1-F5358A5AF0B4}" srcOrd="1" destOrd="0" parTransId="{AC43B5FC-1099-4C83-A69F-6AFAABB22B3D}" sibTransId="{E244D30C-A9CC-4F29-814E-395DB3CCFAAA}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4B76C9C0-DED5-4145-8C57-7F2FAA9AE7D0}" type="presOf" srcId="{181C6833-3931-4310-AE57-39FEE77E9727}" destId="{6AF75E4C-A27C-4D6C-BC62-7678B70C7669}" srcOrd="0" destOrd="2" presId="urn:microsoft.com/office/officeart/2008/layout/PictureStrips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Paul FICOT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Team manager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NodeJS Expert</a:t>
          </a:r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Nathan LAMBEC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Laravel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Database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Axel SAUVAGE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PHP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Legal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Antoine DESRAMAUT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HTML CSS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Javascript 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01/02/2019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938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76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95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6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7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Henri + 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947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 + 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3039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483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58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2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Web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DESRAMAUT FICOT LAMBEC SAUVAGE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Member of student’s office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481426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CESI Employees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78880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3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Shop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125559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9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Improvement points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864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Table of 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Project presentation</a:t>
            </a:r>
          </a:p>
          <a:p>
            <a:pPr rtl="0"/>
            <a:r>
              <a:rPr lang="en-US" dirty="0"/>
              <a:t>Team presentation</a:t>
            </a:r>
          </a:p>
          <a:p>
            <a:pPr rtl="0"/>
            <a:r>
              <a:rPr lang="en-US" dirty="0"/>
              <a:t>Web Architecture </a:t>
            </a:r>
          </a:p>
          <a:p>
            <a:pPr rtl="0"/>
            <a:r>
              <a:rPr lang="en-US" dirty="0"/>
              <a:t>Presentation of the website</a:t>
            </a:r>
          </a:p>
          <a:p>
            <a:pPr rtl="0"/>
            <a:r>
              <a:rPr lang="en-US" dirty="0"/>
              <a:t>Functionalities</a:t>
            </a:r>
          </a:p>
          <a:p>
            <a:pPr rtl="0"/>
            <a:r>
              <a:rPr lang="en-US" dirty="0"/>
              <a:t>Improvement points</a:t>
            </a:r>
          </a:p>
          <a:p>
            <a:pPr rtl="0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Analysis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200000"/>
              </a:lnSpc>
            </a:pPr>
            <a:r>
              <a:rPr lang="en-US" sz="2400" dirty="0"/>
              <a:t>Create a website for the student’s office of  the school</a:t>
            </a:r>
          </a:p>
          <a:p>
            <a:pPr rtl="0">
              <a:lnSpc>
                <a:spcPct val="200000"/>
              </a:lnSpc>
            </a:pPr>
            <a:r>
              <a:rPr lang="en-US" sz="2400" dirty="0"/>
              <a:t>Build an online shop for their goodies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Create a special page for incomings events and previous ones </a:t>
            </a:r>
          </a:p>
        </p:txBody>
      </p:sp>
    </p:spTree>
    <p:extLst>
      <p:ext uri="{BB962C8B-B14F-4D97-AF65-F5344CB8AC3E}">
        <p14:creationId xmlns:p14="http://schemas.microsoft.com/office/powerpoint/2010/main" val="2906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1263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59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47965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2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C2F37-70AC-4C0F-9735-7EC823D2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Architecture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92E526-4468-4480-82DE-06CE7312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45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1376309"/>
            <a:ext cx="9601200" cy="1142385"/>
          </a:xfrm>
        </p:spPr>
        <p:txBody>
          <a:bodyPr rtlCol="0"/>
          <a:lstStyle/>
          <a:p>
            <a:pPr algn="ctr" rtl="0"/>
            <a:r>
              <a:rPr lang="en-US" dirty="0"/>
              <a:t>Presentation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5158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Regular student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139244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28174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840853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/>
                        <a:t>Functionnalities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Sign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Log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Go on all the site without being able to buy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Connected student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556381"/>
              </p:ext>
            </p:extLst>
          </p:nvPr>
        </p:nvGraphicFramePr>
        <p:xfrm>
          <a:off x="1295399" y="1981199"/>
          <a:ext cx="9269027" cy="31589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Subscribe to an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Access the idea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Vote for an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9149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Suggest an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Add pictures to previous events I subscribed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Comment and like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30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4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109</TotalTime>
  <Words>205</Words>
  <Application>Microsoft Office PowerPoint</Application>
  <PresentationFormat>Grand écran</PresentationFormat>
  <Paragraphs>85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Arial</vt:lpstr>
      <vt:lpstr>Grille « Diamant » 16 x 9</vt:lpstr>
      <vt:lpstr>Web Project</vt:lpstr>
      <vt:lpstr>Table of contents</vt:lpstr>
      <vt:lpstr>Analysis</vt:lpstr>
      <vt:lpstr>Team presentation</vt:lpstr>
      <vt:lpstr>Team presentation</vt:lpstr>
      <vt:lpstr>Web Architecture </vt:lpstr>
      <vt:lpstr>Presentation of the website</vt:lpstr>
      <vt:lpstr>Functionalities | Regular student</vt:lpstr>
      <vt:lpstr>Functionalities | Connected student</vt:lpstr>
      <vt:lpstr>Functionalities | Member of student’s office</vt:lpstr>
      <vt:lpstr>Functionalities | CESI Employees</vt:lpstr>
      <vt:lpstr>Functionalities | Shop</vt:lpstr>
      <vt:lpstr>Improvement points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</dc:title>
  <dc:creator>Paul FICOT</dc:creator>
  <cp:lastModifiedBy>Antoine Desramaut</cp:lastModifiedBy>
  <cp:revision>48</cp:revision>
  <dcterms:created xsi:type="dcterms:W3CDTF">2019-01-29T20:19:32Z</dcterms:created>
  <dcterms:modified xsi:type="dcterms:W3CDTF">2019-02-01T12:54:44Z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