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57" r:id="rId3"/>
    <p:sldId id="268" r:id="rId4"/>
    <p:sldId id="278" r:id="rId5"/>
    <p:sldId id="305" r:id="rId6"/>
    <p:sldId id="306" r:id="rId7"/>
    <p:sldId id="308" r:id="rId8"/>
    <p:sldId id="315" r:id="rId9"/>
    <p:sldId id="313" r:id="rId10"/>
    <p:sldId id="314" r:id="rId11"/>
    <p:sldId id="310" r:id="rId12"/>
    <p:sldId id="311" r:id="rId13"/>
    <p:sldId id="312" r:id="rId14"/>
    <p:sldId id="316" r:id="rId15"/>
    <p:sldId id="317" r:id="rId16"/>
    <p:sldId id="318" r:id="rId17"/>
    <p:sldId id="319" r:id="rId18"/>
    <p:sldId id="309" r:id="rId19"/>
    <p:sldId id="307" r:id="rId2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 custT="1"/>
      <dgm:spPr/>
      <dgm:t>
        <a:bodyPr/>
        <a:lstStyle/>
        <a:p>
          <a:r>
            <a:rPr lang="fr-FR" sz="2600" dirty="0"/>
            <a:t>Paul FICOT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 custT="1"/>
      <dgm:spPr/>
      <dgm:t>
        <a:bodyPr/>
        <a:lstStyle/>
        <a:p>
          <a:r>
            <a:rPr lang="fr-FR" sz="2600" dirty="0"/>
            <a:t>Nathan LAMBEC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 custT="1"/>
      <dgm:spPr/>
      <dgm:t>
        <a:bodyPr/>
        <a:lstStyle/>
        <a:p>
          <a:r>
            <a:rPr lang="fr-FR" sz="2000" dirty="0"/>
            <a:t>Team manager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6C33B4D5-164D-4D28-9457-08B564FE35FC}">
      <dgm:prSet phldrT="[Texte]" custT="1"/>
      <dgm:spPr/>
      <dgm:t>
        <a:bodyPr/>
        <a:lstStyle/>
        <a:p>
          <a:r>
            <a:rPr lang="fr-FR" sz="2000" dirty="0"/>
            <a:t>NodeJS Expert</a:t>
          </a:r>
        </a:p>
      </dgm:t>
    </dgm:pt>
    <dgm:pt modelId="{DB7B5ADF-DD03-41A6-A144-7118EF5001E2}" type="parTrans" cxnId="{A4011B23-B802-4E96-82ED-9CBC65A2E003}">
      <dgm:prSet/>
      <dgm:spPr/>
      <dgm:t>
        <a:bodyPr/>
        <a:lstStyle/>
        <a:p>
          <a:endParaRPr lang="fr-FR"/>
        </a:p>
      </dgm:t>
    </dgm:pt>
    <dgm:pt modelId="{68141092-CD8F-4289-93BE-7515ACBFA216}" type="sibTrans" cxnId="{A4011B23-B802-4E96-82ED-9CBC65A2E003}">
      <dgm:prSet/>
      <dgm:spPr/>
      <dgm:t>
        <a:bodyPr/>
        <a:lstStyle/>
        <a:p>
          <a:endParaRPr lang="fr-FR"/>
        </a:p>
      </dgm:t>
    </dgm:pt>
    <dgm:pt modelId="{F05FF017-3FE1-4C6D-A075-2913EDD0D30B}">
      <dgm:prSet phldrT="[Texte]" custT="1"/>
      <dgm:spPr/>
      <dgm:t>
        <a:bodyPr/>
        <a:lstStyle/>
        <a:p>
          <a:r>
            <a:rPr lang="fr-FR" sz="2000" dirty="0"/>
            <a:t>Laravel Expert</a:t>
          </a:r>
        </a:p>
      </dgm:t>
    </dgm:pt>
    <dgm:pt modelId="{73F46E65-7EE1-416E-A9B6-45A2D59C80CA}" type="parTrans" cxnId="{E0DB29A3-6A4A-4296-B17B-B5E940B568E3}">
      <dgm:prSet/>
      <dgm:spPr/>
      <dgm:t>
        <a:bodyPr/>
        <a:lstStyle/>
        <a:p>
          <a:endParaRPr lang="fr-FR"/>
        </a:p>
      </dgm:t>
    </dgm:pt>
    <dgm:pt modelId="{B25077E6-4358-49AD-9894-48C2A096CFC8}" type="sibTrans" cxnId="{E0DB29A3-6A4A-4296-B17B-B5E940B568E3}">
      <dgm:prSet/>
      <dgm:spPr/>
      <dgm:t>
        <a:bodyPr/>
        <a:lstStyle/>
        <a:p>
          <a:endParaRPr lang="fr-FR"/>
        </a:p>
      </dgm:t>
    </dgm:pt>
    <dgm:pt modelId="{1E770DF2-A1B3-446F-973C-9EFABF5C365C}">
      <dgm:prSet phldrT="[Texte]" custT="1"/>
      <dgm:spPr/>
      <dgm:t>
        <a:bodyPr/>
        <a:lstStyle/>
        <a:p>
          <a:r>
            <a:rPr lang="fr-FR" sz="2000" dirty="0"/>
            <a:t>Database expert</a:t>
          </a:r>
        </a:p>
      </dgm:t>
    </dgm:pt>
    <dgm:pt modelId="{73AA30E2-FB39-43CA-A0A1-00B486914EBF}" type="parTrans" cxnId="{ED7C8518-5F50-45D8-990F-A5AECA7CCB16}">
      <dgm:prSet/>
      <dgm:spPr/>
      <dgm:t>
        <a:bodyPr/>
        <a:lstStyle/>
        <a:p>
          <a:endParaRPr lang="fr-FR"/>
        </a:p>
      </dgm:t>
    </dgm:pt>
    <dgm:pt modelId="{D6CD6720-4964-4CC5-B7F2-25AD0FD2BD1E}" type="sibTrans" cxnId="{ED7C8518-5F50-45D8-990F-A5AECA7CCB16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ED7C8518-5F50-45D8-990F-A5AECA7CCB16}" srcId="{D27FF9A6-CC68-4F7E-B475-8C18C618DF11}" destId="{1E770DF2-A1B3-446F-973C-9EFABF5C365C}" srcOrd="1" destOrd="0" parTransId="{73AA30E2-FB39-43CA-A0A1-00B486914EBF}" sibTransId="{D6CD6720-4964-4CC5-B7F2-25AD0FD2BD1E}"/>
    <dgm:cxn modelId="{A4011B23-B802-4E96-82ED-9CBC65A2E003}" srcId="{D48C9AD8-E76A-4E57-98D0-7C3C6EE3ECFD}" destId="{6C33B4D5-164D-4D28-9457-08B564FE35FC}" srcOrd="1" destOrd="0" parTransId="{DB7B5ADF-DD03-41A6-A144-7118EF5001E2}" sibTransId="{68141092-CD8F-4289-93BE-7515ACBFA216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DFE41444-50FB-4DCA-88BD-788D42E1C3D7}" type="presOf" srcId="{6C33B4D5-164D-4D28-9457-08B564FE35FC}" destId="{2430BAB5-D847-4481-8CC5-5E8611D7F1C6}" srcOrd="0" destOrd="2" presId="urn:microsoft.com/office/officeart/2008/layout/PictureStrips"/>
    <dgm:cxn modelId="{6D4D0553-FF2C-42BD-8D0A-9BC4027DBEA5}" type="presOf" srcId="{F05FF017-3FE1-4C6D-A075-2913EDD0D30B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E0DB29A3-6A4A-4296-B17B-B5E940B568E3}" srcId="{D27FF9A6-CC68-4F7E-B475-8C18C618DF11}" destId="{F05FF017-3FE1-4C6D-A075-2913EDD0D30B}" srcOrd="0" destOrd="0" parTransId="{73F46E65-7EE1-416E-A9B6-45A2D59C80CA}" sibTransId="{B25077E6-4358-49AD-9894-48C2A096CFC8}"/>
    <dgm:cxn modelId="{26AF94A5-4903-417E-89CB-D14F32EE8F04}" type="presOf" srcId="{1E770DF2-A1B3-446F-973C-9EFABF5C365C}" destId="{6AF75E4C-A27C-4D6C-BC62-7678B70C7669}" srcOrd="0" destOrd="2" presId="urn:microsoft.com/office/officeart/2008/layout/PictureStrips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BC58A-64BA-41BF-8B2F-83E534C7D5C5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fr-FR"/>
        </a:p>
      </dgm:t>
    </dgm:pt>
    <dgm:pt modelId="{D48C9AD8-E76A-4E57-98D0-7C3C6EE3ECFD}">
      <dgm:prSet phldrT="[Texte]"/>
      <dgm:spPr/>
      <dgm:t>
        <a:bodyPr/>
        <a:lstStyle/>
        <a:p>
          <a:r>
            <a:rPr lang="fr-FR" dirty="0"/>
            <a:t>Axel SAUVAGE</a:t>
          </a:r>
        </a:p>
      </dgm:t>
    </dgm:pt>
    <dgm:pt modelId="{766AC38C-821A-47D7-9970-C9D287807E9B}" type="parTrans" cxnId="{113470C2-D128-4E32-84F0-3D01B2B56C22}">
      <dgm:prSet/>
      <dgm:spPr/>
      <dgm:t>
        <a:bodyPr/>
        <a:lstStyle/>
        <a:p>
          <a:endParaRPr lang="fr-FR"/>
        </a:p>
      </dgm:t>
    </dgm:pt>
    <dgm:pt modelId="{5728C78C-41F8-4659-840E-B6F8A5A828CD}" type="sibTrans" cxnId="{113470C2-D128-4E32-84F0-3D01B2B56C22}">
      <dgm:prSet/>
      <dgm:spPr/>
      <dgm:t>
        <a:bodyPr/>
        <a:lstStyle/>
        <a:p>
          <a:endParaRPr lang="fr-FR"/>
        </a:p>
      </dgm:t>
    </dgm:pt>
    <dgm:pt modelId="{D27FF9A6-CC68-4F7E-B475-8C18C618DF11}">
      <dgm:prSet phldrT="[Texte]"/>
      <dgm:spPr/>
      <dgm:t>
        <a:bodyPr/>
        <a:lstStyle/>
        <a:p>
          <a:r>
            <a:rPr lang="fr-FR" dirty="0"/>
            <a:t>Antoine DESRAMAUT</a:t>
          </a:r>
        </a:p>
      </dgm:t>
    </dgm:pt>
    <dgm:pt modelId="{24ECC77C-6FD9-44E8-9518-143B7D515EEF}" type="parTrans" cxnId="{13FE3CF2-E5CA-483F-8AA8-86683B0951D4}">
      <dgm:prSet/>
      <dgm:spPr/>
      <dgm:t>
        <a:bodyPr/>
        <a:lstStyle/>
        <a:p>
          <a:endParaRPr lang="fr-FR"/>
        </a:p>
      </dgm:t>
    </dgm:pt>
    <dgm:pt modelId="{F2A1D75C-D6DA-45FF-B71D-A653B8A9785D}" type="sibTrans" cxnId="{13FE3CF2-E5CA-483F-8AA8-86683B0951D4}">
      <dgm:prSet/>
      <dgm:spPr/>
      <dgm:t>
        <a:bodyPr/>
        <a:lstStyle/>
        <a:p>
          <a:endParaRPr lang="fr-FR"/>
        </a:p>
      </dgm:t>
    </dgm:pt>
    <dgm:pt modelId="{759A1040-951A-4E47-A4ED-3A3FD72478B2}">
      <dgm:prSet phldrT="[Texte]"/>
      <dgm:spPr/>
      <dgm:t>
        <a:bodyPr/>
        <a:lstStyle/>
        <a:p>
          <a:r>
            <a:rPr lang="fr-FR" dirty="0"/>
            <a:t>PHP Expert</a:t>
          </a:r>
        </a:p>
      </dgm:t>
    </dgm:pt>
    <dgm:pt modelId="{8F1EF24E-8D90-40DD-823D-DA776B0323B7}" type="parTrans" cxnId="{5CC478AF-9D5B-4865-AE0C-1DB482B8FECC}">
      <dgm:prSet/>
      <dgm:spPr/>
      <dgm:t>
        <a:bodyPr/>
        <a:lstStyle/>
        <a:p>
          <a:endParaRPr lang="fr-FR"/>
        </a:p>
      </dgm:t>
    </dgm:pt>
    <dgm:pt modelId="{E285D618-FE3F-473C-819B-D3EA90CC1017}" type="sibTrans" cxnId="{5CC478AF-9D5B-4865-AE0C-1DB482B8FECC}">
      <dgm:prSet/>
      <dgm:spPr/>
      <dgm:t>
        <a:bodyPr/>
        <a:lstStyle/>
        <a:p>
          <a:endParaRPr lang="fr-FR"/>
        </a:p>
      </dgm:t>
    </dgm:pt>
    <dgm:pt modelId="{181C6833-3931-4310-AE57-39FEE77E9727}">
      <dgm:prSet phldrT="[Texte]"/>
      <dgm:spPr/>
      <dgm:t>
        <a:bodyPr/>
        <a:lstStyle/>
        <a:p>
          <a:r>
            <a:rPr lang="fr-FR" dirty="0"/>
            <a:t>Javascript  Expert</a:t>
          </a:r>
        </a:p>
      </dgm:t>
    </dgm:pt>
    <dgm:pt modelId="{33A37C07-8499-413F-81F6-78D7AB800B8E}" type="parTrans" cxnId="{CAC0E678-6E43-44E3-955B-94BDA559CFB6}">
      <dgm:prSet/>
      <dgm:spPr/>
      <dgm:t>
        <a:bodyPr/>
        <a:lstStyle/>
        <a:p>
          <a:endParaRPr lang="fr-FR"/>
        </a:p>
      </dgm:t>
    </dgm:pt>
    <dgm:pt modelId="{57641C75-93CE-49AC-A973-D0F53CFBC923}" type="sibTrans" cxnId="{CAC0E678-6E43-44E3-955B-94BDA559CFB6}">
      <dgm:prSet/>
      <dgm:spPr/>
      <dgm:t>
        <a:bodyPr/>
        <a:lstStyle/>
        <a:p>
          <a:endParaRPr lang="fr-FR"/>
        </a:p>
      </dgm:t>
    </dgm:pt>
    <dgm:pt modelId="{306EDC48-11F8-4232-A33B-33FEA10A4563}">
      <dgm:prSet phldrT="[Texte]"/>
      <dgm:spPr/>
      <dgm:t>
        <a:bodyPr/>
        <a:lstStyle/>
        <a:p>
          <a:endParaRPr lang="fr-FR" dirty="0"/>
        </a:p>
      </dgm:t>
    </dgm:pt>
    <dgm:pt modelId="{AA048FE7-353D-4EF4-8B6A-24496342AD31}" type="parTrans" cxnId="{DBF94156-2D43-4B86-A1FB-904F91341895}">
      <dgm:prSet/>
      <dgm:spPr/>
      <dgm:t>
        <a:bodyPr/>
        <a:lstStyle/>
        <a:p>
          <a:endParaRPr lang="fr-FR"/>
        </a:p>
      </dgm:t>
    </dgm:pt>
    <dgm:pt modelId="{43776483-E332-458E-869A-E8FB9BF72BC9}" type="sibTrans" cxnId="{DBF94156-2D43-4B86-A1FB-904F91341895}">
      <dgm:prSet/>
      <dgm:spPr/>
      <dgm:t>
        <a:bodyPr/>
        <a:lstStyle/>
        <a:p>
          <a:endParaRPr lang="fr-FR"/>
        </a:p>
      </dgm:t>
    </dgm:pt>
    <dgm:pt modelId="{650EC54A-BB49-4A9C-ABA4-ED0FCCE982B8}">
      <dgm:prSet phldrT="[Texte]"/>
      <dgm:spPr/>
      <dgm:t>
        <a:bodyPr/>
        <a:lstStyle/>
        <a:p>
          <a:r>
            <a:rPr lang="fr-FR" dirty="0"/>
            <a:t>HTML CSS Expert</a:t>
          </a:r>
        </a:p>
      </dgm:t>
    </dgm:pt>
    <dgm:pt modelId="{E6E4F999-8313-4C47-A665-69849A30C7D5}" type="parTrans" cxnId="{FCB4222E-35AF-4E3B-8FD7-E5938D0CDC3A}">
      <dgm:prSet/>
      <dgm:spPr/>
      <dgm:t>
        <a:bodyPr/>
        <a:lstStyle/>
        <a:p>
          <a:endParaRPr lang="fr-FR"/>
        </a:p>
      </dgm:t>
    </dgm:pt>
    <dgm:pt modelId="{797B8B91-21CD-4037-AEBF-0591D479FD8D}" type="sibTrans" cxnId="{FCB4222E-35AF-4E3B-8FD7-E5938D0CDC3A}">
      <dgm:prSet/>
      <dgm:spPr/>
      <dgm:t>
        <a:bodyPr/>
        <a:lstStyle/>
        <a:p>
          <a:endParaRPr lang="fr-FR"/>
        </a:p>
      </dgm:t>
    </dgm:pt>
    <dgm:pt modelId="{646684EE-8D8F-4BAF-B7E1-F5358A5AF0B4}">
      <dgm:prSet phldrT="[Texte]"/>
      <dgm:spPr/>
      <dgm:t>
        <a:bodyPr/>
        <a:lstStyle/>
        <a:p>
          <a:r>
            <a:rPr lang="fr-FR" dirty="0"/>
            <a:t>Legal Expert</a:t>
          </a:r>
        </a:p>
      </dgm:t>
    </dgm:pt>
    <dgm:pt modelId="{AC43B5FC-1099-4C83-A69F-6AFAABB22B3D}" type="parTrans" cxnId="{1FBC989B-D48D-49AB-A979-C134DDE4FA9E}">
      <dgm:prSet/>
      <dgm:spPr/>
      <dgm:t>
        <a:bodyPr/>
        <a:lstStyle/>
        <a:p>
          <a:endParaRPr lang="fr-FR"/>
        </a:p>
      </dgm:t>
    </dgm:pt>
    <dgm:pt modelId="{E244D30C-A9CC-4F29-814E-395DB3CCFAAA}" type="sibTrans" cxnId="{1FBC989B-D48D-49AB-A979-C134DDE4FA9E}">
      <dgm:prSet/>
      <dgm:spPr/>
      <dgm:t>
        <a:bodyPr/>
        <a:lstStyle/>
        <a:p>
          <a:endParaRPr lang="fr-FR"/>
        </a:p>
      </dgm:t>
    </dgm:pt>
    <dgm:pt modelId="{4115473B-1C1C-4174-BE67-F1295F506ECC}" type="pres">
      <dgm:prSet presAssocID="{DE2BC58A-64BA-41BF-8B2F-83E534C7D5C5}" presName="Name0" presStyleCnt="0">
        <dgm:presLayoutVars>
          <dgm:dir/>
          <dgm:resizeHandles val="exact"/>
        </dgm:presLayoutVars>
      </dgm:prSet>
      <dgm:spPr/>
    </dgm:pt>
    <dgm:pt modelId="{23D4E24A-7657-4C69-9465-611803C7BB4E}" type="pres">
      <dgm:prSet presAssocID="{D48C9AD8-E76A-4E57-98D0-7C3C6EE3ECFD}" presName="composite" presStyleCnt="0"/>
      <dgm:spPr/>
    </dgm:pt>
    <dgm:pt modelId="{2430BAB5-D847-4481-8CC5-5E8611D7F1C6}" type="pres">
      <dgm:prSet presAssocID="{D48C9AD8-E76A-4E57-98D0-7C3C6EE3ECFD}" presName="rect1" presStyleLbl="trAlignAcc1" presStyleIdx="0" presStyleCnt="2">
        <dgm:presLayoutVars>
          <dgm:bulletEnabled val="1"/>
        </dgm:presLayoutVars>
      </dgm:prSet>
      <dgm:spPr/>
    </dgm:pt>
    <dgm:pt modelId="{24E6DF4A-F288-45D0-9D70-5AA1B109737F}" type="pres">
      <dgm:prSet presAssocID="{D48C9AD8-E76A-4E57-98D0-7C3C6EE3ECFD}" presName="rect2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93A18676-A04D-42AF-AD91-4DE9E5650827}" type="pres">
      <dgm:prSet presAssocID="{5728C78C-41F8-4659-840E-B6F8A5A828CD}" presName="sibTrans" presStyleCnt="0"/>
      <dgm:spPr/>
    </dgm:pt>
    <dgm:pt modelId="{4F0D551B-1EBF-4FCD-A731-DAFFD0D03311}" type="pres">
      <dgm:prSet presAssocID="{D27FF9A6-CC68-4F7E-B475-8C18C618DF11}" presName="composite" presStyleCnt="0"/>
      <dgm:spPr/>
    </dgm:pt>
    <dgm:pt modelId="{6AF75E4C-A27C-4D6C-BC62-7678B70C7669}" type="pres">
      <dgm:prSet presAssocID="{D27FF9A6-CC68-4F7E-B475-8C18C618DF11}" presName="rect1" presStyleLbl="trAlignAcc1" presStyleIdx="1" presStyleCnt="2">
        <dgm:presLayoutVars>
          <dgm:bulletEnabled val="1"/>
        </dgm:presLayoutVars>
      </dgm:prSet>
      <dgm:spPr/>
    </dgm:pt>
    <dgm:pt modelId="{81969496-EB96-41C6-A765-010B89442046}" type="pres">
      <dgm:prSet presAssocID="{D27FF9A6-CC68-4F7E-B475-8C18C618DF11}" presName="rect2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FCB4222E-35AF-4E3B-8FD7-E5938D0CDC3A}" srcId="{D27FF9A6-CC68-4F7E-B475-8C18C618DF11}" destId="{650EC54A-BB49-4A9C-ABA4-ED0FCCE982B8}" srcOrd="0" destOrd="0" parTransId="{E6E4F999-8313-4C47-A665-69849A30C7D5}" sibTransId="{797B8B91-21CD-4037-AEBF-0591D479FD8D}"/>
    <dgm:cxn modelId="{2B4F0D35-7AEF-499F-8E06-5D566D9FDEEF}" type="presOf" srcId="{759A1040-951A-4E47-A4ED-3A3FD72478B2}" destId="{2430BAB5-D847-4481-8CC5-5E8611D7F1C6}" srcOrd="0" destOrd="1" presId="urn:microsoft.com/office/officeart/2008/layout/PictureStrips"/>
    <dgm:cxn modelId="{2D71E537-A99C-413F-834E-65106F41713A}" type="presOf" srcId="{D27FF9A6-CC68-4F7E-B475-8C18C618DF11}" destId="{6AF75E4C-A27C-4D6C-BC62-7678B70C7669}" srcOrd="0" destOrd="0" presId="urn:microsoft.com/office/officeart/2008/layout/PictureStrips"/>
    <dgm:cxn modelId="{95F6A263-C378-4745-AC6F-F0C1E40F6D85}" type="presOf" srcId="{306EDC48-11F8-4232-A33B-33FEA10A4563}" destId="{2430BAB5-D847-4481-8CC5-5E8611D7F1C6}" srcOrd="0" destOrd="3" presId="urn:microsoft.com/office/officeart/2008/layout/PictureStrips"/>
    <dgm:cxn modelId="{55010844-0C4E-481B-9CD3-535770D25F10}" type="presOf" srcId="{646684EE-8D8F-4BAF-B7E1-F5358A5AF0B4}" destId="{2430BAB5-D847-4481-8CC5-5E8611D7F1C6}" srcOrd="0" destOrd="2" presId="urn:microsoft.com/office/officeart/2008/layout/PictureStrips"/>
    <dgm:cxn modelId="{DBF94156-2D43-4B86-A1FB-904F91341895}" srcId="{D48C9AD8-E76A-4E57-98D0-7C3C6EE3ECFD}" destId="{306EDC48-11F8-4232-A33B-33FEA10A4563}" srcOrd="2" destOrd="0" parTransId="{AA048FE7-353D-4EF4-8B6A-24496342AD31}" sibTransId="{43776483-E332-458E-869A-E8FB9BF72BC9}"/>
    <dgm:cxn modelId="{CAC0E678-6E43-44E3-955B-94BDA559CFB6}" srcId="{D27FF9A6-CC68-4F7E-B475-8C18C618DF11}" destId="{181C6833-3931-4310-AE57-39FEE77E9727}" srcOrd="1" destOrd="0" parTransId="{33A37C07-8499-413F-81F6-78D7AB800B8E}" sibTransId="{57641C75-93CE-49AC-A973-D0F53CFBC923}"/>
    <dgm:cxn modelId="{3DF28C7D-D8F6-4545-BC9B-551A94DB1789}" type="presOf" srcId="{650EC54A-BB49-4A9C-ABA4-ED0FCCE982B8}" destId="{6AF75E4C-A27C-4D6C-BC62-7678B70C7669}" srcOrd="0" destOrd="1" presId="urn:microsoft.com/office/officeart/2008/layout/PictureStrips"/>
    <dgm:cxn modelId="{DBA78C92-0639-4DD8-8F81-46B10BC114E5}" type="presOf" srcId="{DE2BC58A-64BA-41BF-8B2F-83E534C7D5C5}" destId="{4115473B-1C1C-4174-BE67-F1295F506ECC}" srcOrd="0" destOrd="0" presId="urn:microsoft.com/office/officeart/2008/layout/PictureStrips"/>
    <dgm:cxn modelId="{1FBC989B-D48D-49AB-A979-C134DDE4FA9E}" srcId="{D48C9AD8-E76A-4E57-98D0-7C3C6EE3ECFD}" destId="{646684EE-8D8F-4BAF-B7E1-F5358A5AF0B4}" srcOrd="1" destOrd="0" parTransId="{AC43B5FC-1099-4C83-A69F-6AFAABB22B3D}" sibTransId="{E244D30C-A9CC-4F29-814E-395DB3CCFAAA}"/>
    <dgm:cxn modelId="{5CC478AF-9D5B-4865-AE0C-1DB482B8FECC}" srcId="{D48C9AD8-E76A-4E57-98D0-7C3C6EE3ECFD}" destId="{759A1040-951A-4E47-A4ED-3A3FD72478B2}" srcOrd="0" destOrd="0" parTransId="{8F1EF24E-8D90-40DD-823D-DA776B0323B7}" sibTransId="{E285D618-FE3F-473C-819B-D3EA90CC1017}"/>
    <dgm:cxn modelId="{4B76C9C0-DED5-4145-8C57-7F2FAA9AE7D0}" type="presOf" srcId="{181C6833-3931-4310-AE57-39FEE77E9727}" destId="{6AF75E4C-A27C-4D6C-BC62-7678B70C7669}" srcOrd="0" destOrd="2" presId="urn:microsoft.com/office/officeart/2008/layout/PictureStrips"/>
    <dgm:cxn modelId="{113470C2-D128-4E32-84F0-3D01B2B56C22}" srcId="{DE2BC58A-64BA-41BF-8B2F-83E534C7D5C5}" destId="{D48C9AD8-E76A-4E57-98D0-7C3C6EE3ECFD}" srcOrd="0" destOrd="0" parTransId="{766AC38C-821A-47D7-9970-C9D287807E9B}" sibTransId="{5728C78C-41F8-4659-840E-B6F8A5A828CD}"/>
    <dgm:cxn modelId="{13FE3CF2-E5CA-483F-8AA8-86683B0951D4}" srcId="{DE2BC58A-64BA-41BF-8B2F-83E534C7D5C5}" destId="{D27FF9A6-CC68-4F7E-B475-8C18C618DF11}" srcOrd="1" destOrd="0" parTransId="{24ECC77C-6FD9-44E8-9518-143B7D515EEF}" sibTransId="{F2A1D75C-D6DA-45FF-B71D-A653B8A9785D}"/>
    <dgm:cxn modelId="{C64E29FD-9D70-4FB2-ADEF-5AD58C63F682}" type="presOf" srcId="{D48C9AD8-E76A-4E57-98D0-7C3C6EE3ECFD}" destId="{2430BAB5-D847-4481-8CC5-5E8611D7F1C6}" srcOrd="0" destOrd="0" presId="urn:microsoft.com/office/officeart/2008/layout/PictureStrips"/>
    <dgm:cxn modelId="{E950A268-6598-4603-A094-4A85C2F2AD13}" type="presParOf" srcId="{4115473B-1C1C-4174-BE67-F1295F506ECC}" destId="{23D4E24A-7657-4C69-9465-611803C7BB4E}" srcOrd="0" destOrd="0" presId="urn:microsoft.com/office/officeart/2008/layout/PictureStrips"/>
    <dgm:cxn modelId="{D29118F7-CC3A-4439-ACEB-CBC03D13A47E}" type="presParOf" srcId="{23D4E24A-7657-4C69-9465-611803C7BB4E}" destId="{2430BAB5-D847-4481-8CC5-5E8611D7F1C6}" srcOrd="0" destOrd="0" presId="urn:microsoft.com/office/officeart/2008/layout/PictureStrips"/>
    <dgm:cxn modelId="{AC178BBA-8D8D-4AB1-9B25-88A158FCF5E7}" type="presParOf" srcId="{23D4E24A-7657-4C69-9465-611803C7BB4E}" destId="{24E6DF4A-F288-45D0-9D70-5AA1B109737F}" srcOrd="1" destOrd="0" presId="urn:microsoft.com/office/officeart/2008/layout/PictureStrips"/>
    <dgm:cxn modelId="{B216F454-0C66-4DC9-A2C1-37D2D87C738B}" type="presParOf" srcId="{4115473B-1C1C-4174-BE67-F1295F506ECC}" destId="{93A18676-A04D-42AF-AD91-4DE9E5650827}" srcOrd="1" destOrd="0" presId="urn:microsoft.com/office/officeart/2008/layout/PictureStrips"/>
    <dgm:cxn modelId="{91244924-8C4A-4735-ABA1-6CBE9948BCB4}" type="presParOf" srcId="{4115473B-1C1C-4174-BE67-F1295F506ECC}" destId="{4F0D551B-1EBF-4FCD-A731-DAFFD0D03311}" srcOrd="2" destOrd="0" presId="urn:microsoft.com/office/officeart/2008/layout/PictureStrips"/>
    <dgm:cxn modelId="{FDDC3C5D-62C3-4CAD-8215-29FB385ABB16}" type="presParOf" srcId="{4F0D551B-1EBF-4FCD-A731-DAFFD0D03311}" destId="{6AF75E4C-A27C-4D6C-BC62-7678B70C7669}" srcOrd="0" destOrd="0" presId="urn:microsoft.com/office/officeart/2008/layout/PictureStrips"/>
    <dgm:cxn modelId="{131961CF-A07E-4D9E-AED9-774141FAB300}" type="presParOf" srcId="{4F0D551B-1EBF-4FCD-A731-DAFFD0D03311}" destId="{81969496-EB96-41C6-A765-010B8944204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Paul FICOT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Team manager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NodeJS Expert</a:t>
          </a:r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Nathan LAMBEC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Laravel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Database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0BAB5-D847-4481-8CC5-5E8611D7F1C6}">
      <dsp:nvSpPr>
        <dsp:cNvPr id="0" name=""/>
        <dsp:cNvSpPr/>
      </dsp:nvSpPr>
      <dsp:spPr>
        <a:xfrm>
          <a:off x="2389611" y="242640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Axel SAUVAGE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PHP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Legal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000" kern="1200" dirty="0"/>
        </a:p>
      </dsp:txBody>
      <dsp:txXfrm>
        <a:off x="2389611" y="242640"/>
        <a:ext cx="5031628" cy="1572384"/>
      </dsp:txXfrm>
    </dsp:sp>
    <dsp:sp modelId="{24E6DF4A-F288-45D0-9D70-5AA1B109737F}">
      <dsp:nvSpPr>
        <dsp:cNvPr id="0" name=""/>
        <dsp:cNvSpPr/>
      </dsp:nvSpPr>
      <dsp:spPr>
        <a:xfrm>
          <a:off x="2179959" y="15518"/>
          <a:ext cx="1100668" cy="1651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75E4C-A27C-4D6C-BC62-7678B70C7669}">
      <dsp:nvSpPr>
        <dsp:cNvPr id="0" name=""/>
        <dsp:cNvSpPr/>
      </dsp:nvSpPr>
      <dsp:spPr>
        <a:xfrm>
          <a:off x="2389611" y="2222097"/>
          <a:ext cx="5031628" cy="1572384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028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Antoine DESRAMAUT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HTML CSS Expert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Javascript  Expert</a:t>
          </a:r>
        </a:p>
      </dsp:txBody>
      <dsp:txXfrm>
        <a:off x="2389611" y="2222097"/>
        <a:ext cx="5031628" cy="1572384"/>
      </dsp:txXfrm>
    </dsp:sp>
    <dsp:sp modelId="{81969496-EB96-41C6-A765-010B89442046}">
      <dsp:nvSpPr>
        <dsp:cNvPr id="0" name=""/>
        <dsp:cNvSpPr/>
      </dsp:nvSpPr>
      <dsp:spPr>
        <a:xfrm>
          <a:off x="2179959" y="1994975"/>
          <a:ext cx="1100668" cy="1651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01/02/2019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3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47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51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062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813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821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12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815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483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56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7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Henri + Simon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947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Vincent + Paul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3039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05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3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243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79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01/02/2019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Web Project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DESRAMAUT FICOT LAMBEC SAUVAGE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E58694E-E6CD-4C98-8305-2AF75B376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417" b="9166"/>
          <a:stretch/>
        </p:blipFill>
        <p:spPr>
          <a:xfrm>
            <a:off x="2649356" y="1811044"/>
            <a:ext cx="6893287" cy="41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Events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530F84D-5223-4CA4-8670-DA96C40F7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2027" y="1646238"/>
            <a:ext cx="6827946" cy="442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6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</a:t>
            </a:r>
            <a:r>
              <a:rPr lang="en-US" dirty="0" err="1"/>
              <a:t>Ideabox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4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Shop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Legal notice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130161" cy="1142385"/>
          </a:xfrm>
        </p:spPr>
        <p:txBody>
          <a:bodyPr rtlCol="0"/>
          <a:lstStyle/>
          <a:p>
            <a:r>
              <a:rPr lang="en-US" dirty="0"/>
              <a:t>Presentation of the website | Terms and conditions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20C7C3F-C0F4-4B0E-A195-AC253CA62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1384" y="1708382"/>
            <a:ext cx="7309231" cy="44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4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130161" cy="1142385"/>
          </a:xfrm>
        </p:spPr>
        <p:txBody>
          <a:bodyPr rtlCol="0"/>
          <a:lstStyle/>
          <a:p>
            <a:r>
              <a:rPr lang="en-US" dirty="0"/>
              <a:t>Presentation of the website | Terms 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20C7C3F-C0F4-4B0E-A195-AC253CA62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1384" y="1708382"/>
            <a:ext cx="7309231" cy="444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130161" cy="1142385"/>
          </a:xfrm>
        </p:spPr>
        <p:txBody>
          <a:bodyPr rtlCol="0"/>
          <a:lstStyle/>
          <a:p>
            <a:r>
              <a:rPr lang="en-US" dirty="0"/>
              <a:t>Presentation of the website | Terms of service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5F1995FE-13FF-4DFD-9D47-A6032E86A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723" y="1697720"/>
            <a:ext cx="8246583" cy="446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5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Improvement points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  <a:p>
            <a:pPr rtl="0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864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Table of contents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Project presentation</a:t>
            </a:r>
          </a:p>
          <a:p>
            <a:pPr rtl="0"/>
            <a:r>
              <a:rPr lang="en-US" dirty="0"/>
              <a:t>Team presentation</a:t>
            </a:r>
          </a:p>
          <a:p>
            <a:pPr rtl="0"/>
            <a:r>
              <a:rPr lang="en-US" dirty="0"/>
              <a:t>Project management</a:t>
            </a:r>
          </a:p>
          <a:p>
            <a:pPr rtl="0"/>
            <a:r>
              <a:rPr lang="en-US" dirty="0"/>
              <a:t>Presentation of the website</a:t>
            </a:r>
          </a:p>
          <a:p>
            <a:pPr rtl="0"/>
            <a:r>
              <a:rPr lang="en-US" dirty="0"/>
              <a:t>Improvement points</a:t>
            </a:r>
          </a:p>
          <a:p>
            <a:pPr rtl="0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Analysis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200000"/>
              </a:lnSpc>
            </a:pPr>
            <a:r>
              <a:rPr lang="en-US" sz="2400" dirty="0"/>
              <a:t>Create a website for the student’s office of  the school</a:t>
            </a:r>
          </a:p>
          <a:p>
            <a:pPr rtl="0">
              <a:lnSpc>
                <a:spcPct val="200000"/>
              </a:lnSpc>
            </a:pPr>
            <a:r>
              <a:rPr lang="en-US" sz="2400" dirty="0"/>
              <a:t>Build an online shop for their goodies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Create a special page for incomings events and previous ones </a:t>
            </a:r>
          </a:p>
        </p:txBody>
      </p:sp>
    </p:spTree>
    <p:extLst>
      <p:ext uri="{BB962C8B-B14F-4D97-AF65-F5344CB8AC3E}">
        <p14:creationId xmlns:p14="http://schemas.microsoft.com/office/powerpoint/2010/main" val="2906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1263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59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A814CD-1B3C-48D4-A29F-7C2BEE59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Team presentation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170BCED-0031-45E8-B1D0-8692DF866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479657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24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Project management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200000"/>
              </a:lnSpc>
            </a:pPr>
            <a:r>
              <a:rPr lang="en-US" sz="2400" dirty="0"/>
              <a:t>GitHub</a:t>
            </a:r>
          </a:p>
          <a:p>
            <a:pPr rtl="0">
              <a:lnSpc>
                <a:spcPct val="200000"/>
              </a:lnSpc>
            </a:pPr>
            <a:r>
              <a:rPr lang="en-US" sz="2400" dirty="0"/>
              <a:t>Trello</a:t>
            </a:r>
          </a:p>
          <a:p>
            <a:pPr rtl="0">
              <a:lnSpc>
                <a:spcPct val="200000"/>
              </a:lnSpc>
            </a:pPr>
            <a:r>
              <a:rPr lang="en-US" sz="2400" dirty="0"/>
              <a:t>Teams</a:t>
            </a:r>
          </a:p>
          <a:p>
            <a:pPr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154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7812497-FB07-4072-8299-909D648DF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3598" y="1726137"/>
            <a:ext cx="9070930" cy="44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43D678-D8E0-4A42-AEF8-7AF22836E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666"/>
          <a:stretch/>
        </p:blipFill>
        <p:spPr>
          <a:xfrm>
            <a:off x="1561175" y="2258991"/>
            <a:ext cx="9069649" cy="35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Presentation of the website | Host</a:t>
            </a:r>
          </a:p>
        </p:txBody>
      </p:sp>
      <p:pic>
        <p:nvPicPr>
          <p:cNvPr id="6" name="Espace réservé du contenu 3">
            <a:extLst>
              <a:ext uri="{FF2B5EF4-FFF2-40B4-BE49-F238E27FC236}">
                <a16:creationId xmlns:a16="http://schemas.microsoft.com/office/drawing/2014/main" id="{0349A9B2-2277-4E8C-8E3F-5D7FE07CF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6815" r="18674"/>
          <a:stretch/>
        </p:blipFill>
        <p:spPr>
          <a:xfrm>
            <a:off x="3689004" y="1646238"/>
            <a:ext cx="4813992" cy="44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6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78</TotalTime>
  <Words>186</Words>
  <Application>Microsoft Office PowerPoint</Application>
  <PresentationFormat>Grand écran</PresentationFormat>
  <Paragraphs>68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1" baseType="lpstr">
      <vt:lpstr>Arial</vt:lpstr>
      <vt:lpstr>Grille « Diamant » 16 x 9</vt:lpstr>
      <vt:lpstr>Web Project</vt:lpstr>
      <vt:lpstr>Table of contents</vt:lpstr>
      <vt:lpstr>Analysis</vt:lpstr>
      <vt:lpstr>Team presentation</vt:lpstr>
      <vt:lpstr>Team presentation</vt:lpstr>
      <vt:lpstr>Project management</vt:lpstr>
      <vt:lpstr>Presentation of the website | Host</vt:lpstr>
      <vt:lpstr>Presentation of the website | Host</vt:lpstr>
      <vt:lpstr>Presentation of the website | Host</vt:lpstr>
      <vt:lpstr>Presentation of the website | Host</vt:lpstr>
      <vt:lpstr>Presentation of the website | Events</vt:lpstr>
      <vt:lpstr>Presentation of the website | Ideabox</vt:lpstr>
      <vt:lpstr>Presentation of the website | Shop</vt:lpstr>
      <vt:lpstr>Presentation of the website | Legal notice</vt:lpstr>
      <vt:lpstr>Presentation of the website | Terms and conditions</vt:lpstr>
      <vt:lpstr>Presentation of the website | Terms </vt:lpstr>
      <vt:lpstr>Presentation of the website | Terms of service</vt:lpstr>
      <vt:lpstr>Improvement points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</dc:title>
  <dc:creator>Paul FICOT</dc:creator>
  <cp:lastModifiedBy>Paul FICOT</cp:lastModifiedBy>
  <cp:revision>38</cp:revision>
  <dcterms:created xsi:type="dcterms:W3CDTF">2019-01-29T20:19:32Z</dcterms:created>
  <dcterms:modified xsi:type="dcterms:W3CDTF">2019-02-01T10:38:16Z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