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8" r:id="rId4"/>
    <p:sldId id="278" r:id="rId5"/>
    <p:sldId id="305" r:id="rId6"/>
    <p:sldId id="325" r:id="rId7"/>
    <p:sldId id="326" r:id="rId8"/>
    <p:sldId id="309" r:id="rId9"/>
    <p:sldId id="321" r:id="rId10"/>
    <p:sldId id="322" r:id="rId11"/>
    <p:sldId id="323" r:id="rId12"/>
    <p:sldId id="324" r:id="rId13"/>
    <p:sldId id="320" r:id="rId14"/>
    <p:sldId id="307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79" autoAdjust="0"/>
  </p:normalViewPr>
  <p:slideViewPr>
    <p:cSldViewPr snapToGrid="0">
      <p:cViewPr varScale="1">
        <p:scale>
          <a:sx n="98" d="100"/>
          <a:sy n="98" d="100"/>
        </p:scale>
        <p:origin x="96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/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8F41CD86-780B-43EC-A9E2-9C20F23EB77B}">
      <dgm:prSet phldrT="[Texte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B7AFA42A-20C2-4D91-9828-C22FCBE0A37F}" type="parTrans" cxnId="{52FE04CC-3F4A-4102-AE17-4B91E921B641}">
      <dgm:prSet/>
      <dgm:spPr/>
      <dgm:t>
        <a:bodyPr/>
        <a:lstStyle/>
        <a:p>
          <a:endParaRPr lang="fr-FR"/>
        </a:p>
      </dgm:t>
    </dgm:pt>
    <dgm:pt modelId="{7B8FC384-CF1D-4A53-80BC-19CCDDC317A9}" type="sibTrans" cxnId="{52FE04CC-3F4A-4102-AE17-4B91E921B641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8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64031DC5-B23B-4C20-BC59-1065A7AA3829}" type="pres">
      <dgm:prSet presAssocID="{8F41CD86-780B-43EC-A9E2-9C20F23EB77B}" presName="parTxOnly" presStyleLbl="node1" presStyleIdx="1" presStyleCnt="8">
        <dgm:presLayoutVars>
          <dgm:bulletEnabled val="1"/>
        </dgm:presLayoutVars>
      </dgm:prSet>
      <dgm:spPr/>
    </dgm:pt>
    <dgm:pt modelId="{B3C1D4AA-A04E-47F9-B684-F2AD6DDD8E39}" type="pres">
      <dgm:prSet presAssocID="{7B8FC384-CF1D-4A53-80BC-19CCDDC317A9}" presName="parSpace" presStyleCnt="0"/>
      <dgm:spPr/>
    </dgm:pt>
    <dgm:pt modelId="{B54CBA7D-CB98-4659-A60C-67B5AEBBCD8E}" type="pres">
      <dgm:prSet presAssocID="{B50B5D00-9D60-4F7D-8955-F7CEF5A1D4E3}" presName="parTxOnly" presStyleLbl="node1" presStyleIdx="2" presStyleCnt="8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3" presStyleCnt="8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4" presStyleCnt="8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5" presStyleCnt="8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6" presStyleCnt="8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6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5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4CECD78B-C3BA-4F7F-82D0-6B159704B955}" type="presOf" srcId="{8F41CD86-780B-43EC-A9E2-9C20F23EB77B}" destId="{64031DC5-B23B-4C20-BC59-1065A7AA3829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7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2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3" destOrd="0" parTransId="{877BAF5B-2412-4F15-8E51-D465BDD7260A}" sibTransId="{3D0757B0-9B59-4D5C-915F-2D5626C38C2C}"/>
    <dgm:cxn modelId="{52FE04CC-3F4A-4102-AE17-4B91E921B641}" srcId="{2B8C70EB-BE09-447C-B50B-B0C0D641ED4C}" destId="{8F41CD86-780B-43EC-A9E2-9C20F23EB77B}" srcOrd="1" destOrd="0" parTransId="{B7AFA42A-20C2-4D91-9828-C22FCBE0A37F}" sibTransId="{7B8FC384-CF1D-4A53-80BC-19CCDDC317A9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4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20157797-0C41-4FB0-B980-E11D81E5B236}" type="presParOf" srcId="{694EF4A7-E561-4DF4-93C7-1E9B45F34DAC}" destId="{64031DC5-B23B-4C20-BC59-1065A7AA3829}" srcOrd="2" destOrd="0" presId="urn:microsoft.com/office/officeart/2005/8/layout/hChevron3"/>
    <dgm:cxn modelId="{6AB2625C-38F1-4E0D-957D-18B5292082E9}" type="presParOf" srcId="{694EF4A7-E561-4DF4-93C7-1E9B45F34DAC}" destId="{B3C1D4AA-A04E-47F9-B684-F2AD6DDD8E39}" srcOrd="3" destOrd="0" presId="urn:microsoft.com/office/officeart/2005/8/layout/hChevron3"/>
    <dgm:cxn modelId="{5FE60F29-D941-493F-A078-82C91B51BAA4}" type="presParOf" srcId="{694EF4A7-E561-4DF4-93C7-1E9B45F34DAC}" destId="{B54CBA7D-CB98-4659-A60C-67B5AEBBCD8E}" srcOrd="4" destOrd="0" presId="urn:microsoft.com/office/officeart/2005/8/layout/hChevron3"/>
    <dgm:cxn modelId="{579F29AA-F2F4-43C6-889A-294416BE9C79}" type="presParOf" srcId="{694EF4A7-E561-4DF4-93C7-1E9B45F34DAC}" destId="{7FE01720-A6C8-49DB-9D2C-5D5C9E7A961D}" srcOrd="5" destOrd="0" presId="urn:microsoft.com/office/officeart/2005/8/layout/hChevron3"/>
    <dgm:cxn modelId="{A4E06DF5-9584-4507-89EC-AF261104908B}" type="presParOf" srcId="{694EF4A7-E561-4DF4-93C7-1E9B45F34DAC}" destId="{924E1A61-5A62-4AC8-AE7D-239702A79636}" srcOrd="6" destOrd="0" presId="urn:microsoft.com/office/officeart/2005/8/layout/hChevron3"/>
    <dgm:cxn modelId="{5B98BAA2-7640-4493-B52B-895BED01ACC8}" type="presParOf" srcId="{694EF4A7-E561-4DF4-93C7-1E9B45F34DAC}" destId="{5ED1D599-24AD-489D-A19D-793C47CC74AE}" srcOrd="7" destOrd="0" presId="urn:microsoft.com/office/officeart/2005/8/layout/hChevron3"/>
    <dgm:cxn modelId="{4B3B3893-5432-4C87-811D-C3CCE6B6D372}" type="presParOf" srcId="{694EF4A7-E561-4DF4-93C7-1E9B45F34DAC}" destId="{B3E6C788-504F-4780-89C9-C00E7DC586BD}" srcOrd="8" destOrd="0" presId="urn:microsoft.com/office/officeart/2005/8/layout/hChevron3"/>
    <dgm:cxn modelId="{7AE1CA66-A9A2-4327-94D9-A999534C731E}" type="presParOf" srcId="{694EF4A7-E561-4DF4-93C7-1E9B45F34DAC}" destId="{AD494386-6E4B-4B12-AC56-7BDFBF081EE8}" srcOrd="9" destOrd="0" presId="urn:microsoft.com/office/officeart/2005/8/layout/hChevron3"/>
    <dgm:cxn modelId="{A5B5978A-55C3-44E3-9AFF-50C87263EF82}" type="presParOf" srcId="{694EF4A7-E561-4DF4-93C7-1E9B45F34DAC}" destId="{2CF7ABF5-5269-4914-8650-D5505E47E731}" srcOrd="10" destOrd="0" presId="urn:microsoft.com/office/officeart/2005/8/layout/hChevron3"/>
    <dgm:cxn modelId="{7483DD95-4F3C-4946-A2E5-B84F2CFD9759}" type="presParOf" srcId="{694EF4A7-E561-4DF4-93C7-1E9B45F34DAC}" destId="{15FB48B1-54A9-496C-ADC0-DD8F5197708E}" srcOrd="11" destOrd="0" presId="urn:microsoft.com/office/officeart/2005/8/layout/hChevron3"/>
    <dgm:cxn modelId="{7E3D272B-A807-4720-989B-201877F1A9BC}" type="presParOf" srcId="{694EF4A7-E561-4DF4-93C7-1E9B45F34DAC}" destId="{A9727E96-F06C-4951-A852-95E445F0ED6C}" srcOrd="12" destOrd="0" presId="urn:microsoft.com/office/officeart/2005/8/layout/hChevron3"/>
    <dgm:cxn modelId="{49ADB3FE-4D71-4A82-B44E-6E401F3BAFA6}" type="presParOf" srcId="{694EF4A7-E561-4DF4-93C7-1E9B45F34DAC}" destId="{0652EFA0-CF11-4C41-9EFB-CD528B2CE4A2}" srcOrd="13" destOrd="0" presId="urn:microsoft.com/office/officeart/2005/8/layout/hChevron3"/>
    <dgm:cxn modelId="{1D70D492-E322-4911-9F97-745B1AF97B55}" type="presParOf" srcId="{694EF4A7-E561-4DF4-93C7-1E9B45F34DAC}" destId="{BEC41249-9CF6-4870-88DB-C6FCD18AFFA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8C70EB-BE09-447C-B50B-B0C0D641ED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8643A8E-B1DB-4617-ACDC-5745F7150C4E}">
      <dgm:prSet phldrT="[Texte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presentation</a:t>
          </a:r>
          <a:endParaRPr lang="fr-FR" dirty="0"/>
        </a:p>
      </dgm:t>
    </dgm:pt>
    <dgm:pt modelId="{7F7922FB-F6AE-49C2-A948-B3E626C5308E}" type="parTrans" cxnId="{4E1F2D36-73D2-4729-91AF-1F95B1F30919}">
      <dgm:prSet/>
      <dgm:spPr/>
      <dgm:t>
        <a:bodyPr/>
        <a:lstStyle/>
        <a:p>
          <a:endParaRPr lang="fr-FR"/>
        </a:p>
      </dgm:t>
    </dgm:pt>
    <dgm:pt modelId="{254B0C73-776E-49A8-B82A-7A546627467C}" type="sibTrans" cxnId="{4E1F2D36-73D2-4729-91AF-1F95B1F30919}">
      <dgm:prSet/>
      <dgm:spPr/>
      <dgm:t>
        <a:bodyPr/>
        <a:lstStyle/>
        <a:p>
          <a:endParaRPr lang="fr-FR"/>
        </a:p>
      </dgm:t>
    </dgm:pt>
    <dgm:pt modelId="{B50B5D00-9D60-4F7D-8955-F7CEF5A1D4E3}">
      <dgm:prSet phldrT="[Texte]"/>
      <dgm:spPr/>
      <dgm:t>
        <a:bodyPr/>
        <a:lstStyle/>
        <a:p>
          <a:r>
            <a:rPr lang="fr-FR" dirty="0"/>
            <a:t>Team </a:t>
          </a:r>
          <a:r>
            <a:rPr lang="fr-FR" dirty="0" err="1"/>
            <a:t>presentation</a:t>
          </a:r>
          <a:endParaRPr lang="fr-FR" dirty="0"/>
        </a:p>
      </dgm:t>
    </dgm:pt>
    <dgm:pt modelId="{907F3B79-03AA-47F5-A6D8-B673ACA8AF2A}" type="parTrans" cxnId="{380384C6-C89C-410C-BB67-BD280F2A424C}">
      <dgm:prSet/>
      <dgm:spPr/>
      <dgm:t>
        <a:bodyPr/>
        <a:lstStyle/>
        <a:p>
          <a:endParaRPr lang="fr-FR"/>
        </a:p>
      </dgm:t>
    </dgm:pt>
    <dgm:pt modelId="{1A0EAF47-86F4-4B7B-8F9A-324A8FF398CF}" type="sibTrans" cxnId="{380384C6-C89C-410C-BB67-BD280F2A424C}">
      <dgm:prSet/>
      <dgm:spPr/>
      <dgm:t>
        <a:bodyPr/>
        <a:lstStyle/>
        <a:p>
          <a:endParaRPr lang="fr-FR"/>
        </a:p>
      </dgm:t>
    </dgm:pt>
    <dgm:pt modelId="{DA7A6590-A204-4BCB-91C5-BF6BE6A81104}">
      <dgm:prSet phldrT="[Texte]"/>
      <dgm:spPr/>
      <dgm:t>
        <a:bodyPr/>
        <a:lstStyle/>
        <a:p>
          <a:r>
            <a:rPr lang="fr-FR" dirty="0"/>
            <a:t>Web architecture</a:t>
          </a:r>
        </a:p>
      </dgm:t>
    </dgm:pt>
    <dgm:pt modelId="{877BAF5B-2412-4F15-8E51-D465BDD7260A}" type="parTrans" cxnId="{C68EC9C6-FE69-43DA-BB19-CCB818B426F4}">
      <dgm:prSet/>
      <dgm:spPr/>
      <dgm:t>
        <a:bodyPr/>
        <a:lstStyle/>
        <a:p>
          <a:endParaRPr lang="fr-FR"/>
        </a:p>
      </dgm:t>
    </dgm:pt>
    <dgm:pt modelId="{3D0757B0-9B59-4D5C-915F-2D5626C38C2C}" type="sibTrans" cxnId="{C68EC9C6-FE69-43DA-BB19-CCB818B426F4}">
      <dgm:prSet/>
      <dgm:spPr/>
      <dgm:t>
        <a:bodyPr/>
        <a:lstStyle/>
        <a:p>
          <a:endParaRPr lang="fr-FR"/>
        </a:p>
      </dgm:t>
    </dgm:pt>
    <dgm:pt modelId="{03FF307E-F824-4944-9D4B-D1D748916143}">
      <dgm:prSet phldrT="[Texte]"/>
      <dgm:spPr/>
      <dgm:t>
        <a:bodyPr/>
        <a:lstStyle/>
        <a:p>
          <a:r>
            <a:rPr lang="fr-FR" dirty="0" err="1"/>
            <a:t>Website</a:t>
          </a:r>
          <a:r>
            <a:rPr lang="fr-FR" dirty="0"/>
            <a:t> </a:t>
          </a:r>
          <a:r>
            <a:rPr lang="fr-FR" dirty="0" err="1"/>
            <a:t>presentation</a:t>
          </a:r>
          <a:endParaRPr lang="fr-FR" dirty="0"/>
        </a:p>
      </dgm:t>
    </dgm:pt>
    <dgm:pt modelId="{900CD342-B8F5-43E3-B239-D16B8D67D1FA}" type="parTrans" cxnId="{97F7B7DB-BB7E-4D53-B2ED-C1B17E2FDC3D}">
      <dgm:prSet/>
      <dgm:spPr/>
      <dgm:t>
        <a:bodyPr/>
        <a:lstStyle/>
        <a:p>
          <a:endParaRPr lang="fr-FR"/>
        </a:p>
      </dgm:t>
    </dgm:pt>
    <dgm:pt modelId="{7E1B7898-F375-4548-8B6F-FF86866B632F}" type="sibTrans" cxnId="{97F7B7DB-BB7E-4D53-B2ED-C1B17E2FDC3D}">
      <dgm:prSet/>
      <dgm:spPr/>
      <dgm:t>
        <a:bodyPr/>
        <a:lstStyle/>
        <a:p>
          <a:endParaRPr lang="fr-FR"/>
        </a:p>
      </dgm:t>
    </dgm:pt>
    <dgm:pt modelId="{AA3EC632-66D6-4F81-BD19-496A838C9E3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Functionalities</a:t>
          </a:r>
          <a:endParaRPr lang="fr-FR" dirty="0"/>
        </a:p>
      </dgm:t>
    </dgm:pt>
    <dgm:pt modelId="{2224FDCA-0765-4D4E-86B0-E41A01C26FD2}" type="parTrans" cxnId="{AD00F231-5D08-43E9-A067-7A4A37A4AD80}">
      <dgm:prSet/>
      <dgm:spPr/>
      <dgm:t>
        <a:bodyPr/>
        <a:lstStyle/>
        <a:p>
          <a:endParaRPr lang="fr-FR"/>
        </a:p>
      </dgm:t>
    </dgm:pt>
    <dgm:pt modelId="{D8361BE8-E9F7-4346-8367-511529DBC0CE}" type="sibTrans" cxnId="{AD00F231-5D08-43E9-A067-7A4A37A4AD80}">
      <dgm:prSet/>
      <dgm:spPr/>
      <dgm:t>
        <a:bodyPr/>
        <a:lstStyle/>
        <a:p>
          <a:endParaRPr lang="fr-FR"/>
        </a:p>
      </dgm:t>
    </dgm:pt>
    <dgm:pt modelId="{5F775B5D-6BD5-4FEB-BD50-BC0D7EBA08FA}">
      <dgm:prSet phldrT="[Texte]"/>
      <dgm:spPr/>
      <dgm:t>
        <a:bodyPr/>
        <a:lstStyle/>
        <a:p>
          <a:r>
            <a:rPr lang="fr-FR" dirty="0" err="1"/>
            <a:t>Improvement</a:t>
          </a:r>
          <a:r>
            <a:rPr lang="fr-FR" dirty="0"/>
            <a:t> points</a:t>
          </a:r>
        </a:p>
      </dgm:t>
    </dgm:pt>
    <dgm:pt modelId="{8369EB5F-555F-4A2B-998F-C2BA44AA4DAD}" type="parTrans" cxnId="{EF8B7503-9D06-4151-89E7-C12FE8295539}">
      <dgm:prSet/>
      <dgm:spPr/>
      <dgm:t>
        <a:bodyPr/>
        <a:lstStyle/>
        <a:p>
          <a:endParaRPr lang="fr-FR"/>
        </a:p>
      </dgm:t>
    </dgm:pt>
    <dgm:pt modelId="{E38EB6F3-92F4-4100-887E-35E63D32F3DA}" type="sibTrans" cxnId="{EF8B7503-9D06-4151-89E7-C12FE8295539}">
      <dgm:prSet/>
      <dgm:spPr/>
      <dgm:t>
        <a:bodyPr/>
        <a:lstStyle/>
        <a:p>
          <a:endParaRPr lang="fr-FR"/>
        </a:p>
      </dgm:t>
    </dgm:pt>
    <dgm:pt modelId="{090D9D46-DF91-42F2-837B-9719A2E9EB7B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FCD448E-D1C2-4E2A-8B73-C89A1405E2CC}" type="parTrans" cxnId="{F19B4392-4F3F-42A6-AC33-602C7938760E}">
      <dgm:prSet/>
      <dgm:spPr/>
      <dgm:t>
        <a:bodyPr/>
        <a:lstStyle/>
        <a:p>
          <a:endParaRPr lang="fr-FR"/>
        </a:p>
      </dgm:t>
    </dgm:pt>
    <dgm:pt modelId="{2800A21F-5C9A-4D96-90F3-1EF41755D142}" type="sibTrans" cxnId="{F19B4392-4F3F-42A6-AC33-602C7938760E}">
      <dgm:prSet/>
      <dgm:spPr/>
      <dgm:t>
        <a:bodyPr/>
        <a:lstStyle/>
        <a:p>
          <a:endParaRPr lang="fr-FR"/>
        </a:p>
      </dgm:t>
    </dgm:pt>
    <dgm:pt modelId="{694EF4A7-E561-4DF4-93C7-1E9B45F34DAC}" type="pres">
      <dgm:prSet presAssocID="{2B8C70EB-BE09-447C-B50B-B0C0D641ED4C}" presName="Name0" presStyleCnt="0">
        <dgm:presLayoutVars>
          <dgm:dir/>
          <dgm:resizeHandles val="exact"/>
        </dgm:presLayoutVars>
      </dgm:prSet>
      <dgm:spPr/>
    </dgm:pt>
    <dgm:pt modelId="{ED23F3DA-75C3-4305-B187-71DF7B8B5AD6}" type="pres">
      <dgm:prSet presAssocID="{B8643A8E-B1DB-4617-ACDC-5745F7150C4E}" presName="parTxOnly" presStyleLbl="node1" presStyleIdx="0" presStyleCnt="7">
        <dgm:presLayoutVars>
          <dgm:bulletEnabled val="1"/>
        </dgm:presLayoutVars>
      </dgm:prSet>
      <dgm:spPr/>
    </dgm:pt>
    <dgm:pt modelId="{02F17087-DC2F-4346-BEDB-110876D29CF0}" type="pres">
      <dgm:prSet presAssocID="{254B0C73-776E-49A8-B82A-7A546627467C}" presName="parSpace" presStyleCnt="0"/>
      <dgm:spPr/>
    </dgm:pt>
    <dgm:pt modelId="{B54CBA7D-CB98-4659-A60C-67B5AEBBCD8E}" type="pres">
      <dgm:prSet presAssocID="{B50B5D00-9D60-4F7D-8955-F7CEF5A1D4E3}" presName="parTxOnly" presStyleLbl="node1" presStyleIdx="1" presStyleCnt="7">
        <dgm:presLayoutVars>
          <dgm:bulletEnabled val="1"/>
        </dgm:presLayoutVars>
      </dgm:prSet>
      <dgm:spPr/>
    </dgm:pt>
    <dgm:pt modelId="{7FE01720-A6C8-49DB-9D2C-5D5C9E7A961D}" type="pres">
      <dgm:prSet presAssocID="{1A0EAF47-86F4-4B7B-8F9A-324A8FF398CF}" presName="parSpace" presStyleCnt="0"/>
      <dgm:spPr/>
    </dgm:pt>
    <dgm:pt modelId="{924E1A61-5A62-4AC8-AE7D-239702A79636}" type="pres">
      <dgm:prSet presAssocID="{DA7A6590-A204-4BCB-91C5-BF6BE6A81104}" presName="parTxOnly" presStyleLbl="node1" presStyleIdx="2" presStyleCnt="7">
        <dgm:presLayoutVars>
          <dgm:bulletEnabled val="1"/>
        </dgm:presLayoutVars>
      </dgm:prSet>
      <dgm:spPr/>
    </dgm:pt>
    <dgm:pt modelId="{5ED1D599-24AD-489D-A19D-793C47CC74AE}" type="pres">
      <dgm:prSet presAssocID="{3D0757B0-9B59-4D5C-915F-2D5626C38C2C}" presName="parSpace" presStyleCnt="0"/>
      <dgm:spPr/>
    </dgm:pt>
    <dgm:pt modelId="{B3E6C788-504F-4780-89C9-C00E7DC586BD}" type="pres">
      <dgm:prSet presAssocID="{03FF307E-F824-4944-9D4B-D1D748916143}" presName="parTxOnly" presStyleLbl="node1" presStyleIdx="3" presStyleCnt="7">
        <dgm:presLayoutVars>
          <dgm:bulletEnabled val="1"/>
        </dgm:presLayoutVars>
      </dgm:prSet>
      <dgm:spPr/>
    </dgm:pt>
    <dgm:pt modelId="{AD494386-6E4B-4B12-AC56-7BDFBF081EE8}" type="pres">
      <dgm:prSet presAssocID="{7E1B7898-F375-4548-8B6F-FF86866B632F}" presName="parSpace" presStyleCnt="0"/>
      <dgm:spPr/>
    </dgm:pt>
    <dgm:pt modelId="{2CF7ABF5-5269-4914-8650-D5505E47E731}" type="pres">
      <dgm:prSet presAssocID="{AA3EC632-66D6-4F81-BD19-496A838C9E39}" presName="parTxOnly" presStyleLbl="node1" presStyleIdx="4" presStyleCnt="7">
        <dgm:presLayoutVars>
          <dgm:bulletEnabled val="1"/>
        </dgm:presLayoutVars>
      </dgm:prSet>
      <dgm:spPr/>
    </dgm:pt>
    <dgm:pt modelId="{15FB48B1-54A9-496C-ADC0-DD8F5197708E}" type="pres">
      <dgm:prSet presAssocID="{D8361BE8-E9F7-4346-8367-511529DBC0CE}" presName="parSpace" presStyleCnt="0"/>
      <dgm:spPr/>
    </dgm:pt>
    <dgm:pt modelId="{A9727E96-F06C-4951-A852-95E445F0ED6C}" type="pres">
      <dgm:prSet presAssocID="{5F775B5D-6BD5-4FEB-BD50-BC0D7EBA08FA}" presName="parTxOnly" presStyleLbl="node1" presStyleIdx="5" presStyleCnt="7">
        <dgm:presLayoutVars>
          <dgm:bulletEnabled val="1"/>
        </dgm:presLayoutVars>
      </dgm:prSet>
      <dgm:spPr/>
    </dgm:pt>
    <dgm:pt modelId="{0652EFA0-CF11-4C41-9EFB-CD528B2CE4A2}" type="pres">
      <dgm:prSet presAssocID="{E38EB6F3-92F4-4100-887E-35E63D32F3DA}" presName="parSpace" presStyleCnt="0"/>
      <dgm:spPr/>
    </dgm:pt>
    <dgm:pt modelId="{BEC41249-9CF6-4870-88DB-C6FCD18AFFAF}" type="pres">
      <dgm:prSet presAssocID="{090D9D46-DF91-42F2-837B-9719A2E9EB7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F8B7503-9D06-4151-89E7-C12FE8295539}" srcId="{2B8C70EB-BE09-447C-B50B-B0C0D641ED4C}" destId="{5F775B5D-6BD5-4FEB-BD50-BC0D7EBA08FA}" srcOrd="5" destOrd="0" parTransId="{8369EB5F-555F-4A2B-998F-C2BA44AA4DAD}" sibTransId="{E38EB6F3-92F4-4100-887E-35E63D32F3DA}"/>
    <dgm:cxn modelId="{AD00F231-5D08-43E9-A067-7A4A37A4AD80}" srcId="{2B8C70EB-BE09-447C-B50B-B0C0D641ED4C}" destId="{AA3EC632-66D6-4F81-BD19-496A838C9E39}" srcOrd="4" destOrd="0" parTransId="{2224FDCA-0765-4D4E-86B0-E41A01C26FD2}" sibTransId="{D8361BE8-E9F7-4346-8367-511529DBC0CE}"/>
    <dgm:cxn modelId="{4E1F2D36-73D2-4729-91AF-1F95B1F30919}" srcId="{2B8C70EB-BE09-447C-B50B-B0C0D641ED4C}" destId="{B8643A8E-B1DB-4617-ACDC-5745F7150C4E}" srcOrd="0" destOrd="0" parTransId="{7F7922FB-F6AE-49C2-A948-B3E626C5308E}" sibTransId="{254B0C73-776E-49A8-B82A-7A546627467C}"/>
    <dgm:cxn modelId="{1DBEBD6B-7002-4CB6-AAEB-57C775F0E345}" type="presOf" srcId="{B50B5D00-9D60-4F7D-8955-F7CEF5A1D4E3}" destId="{B54CBA7D-CB98-4659-A60C-67B5AEBBCD8E}" srcOrd="0" destOrd="0" presId="urn:microsoft.com/office/officeart/2005/8/layout/hChevron3"/>
    <dgm:cxn modelId="{1830C64F-AA7C-4E06-BA2B-3C8EF276AEF7}" type="presOf" srcId="{03FF307E-F824-4944-9D4B-D1D748916143}" destId="{B3E6C788-504F-4780-89C9-C00E7DC586BD}" srcOrd="0" destOrd="0" presId="urn:microsoft.com/office/officeart/2005/8/layout/hChevron3"/>
    <dgm:cxn modelId="{7AC7697F-4F5F-49C4-BB64-D65A89A4E17B}" type="presOf" srcId="{B8643A8E-B1DB-4617-ACDC-5745F7150C4E}" destId="{ED23F3DA-75C3-4305-B187-71DF7B8B5AD6}" srcOrd="0" destOrd="0" presId="urn:microsoft.com/office/officeart/2005/8/layout/hChevron3"/>
    <dgm:cxn modelId="{FCD10492-E3F9-4B68-A09D-E3DF2CDBB8F7}" type="presOf" srcId="{090D9D46-DF91-42F2-837B-9719A2E9EB7B}" destId="{BEC41249-9CF6-4870-88DB-C6FCD18AFFAF}" srcOrd="0" destOrd="0" presId="urn:microsoft.com/office/officeart/2005/8/layout/hChevron3"/>
    <dgm:cxn modelId="{F19B4392-4F3F-42A6-AC33-602C7938760E}" srcId="{2B8C70EB-BE09-447C-B50B-B0C0D641ED4C}" destId="{090D9D46-DF91-42F2-837B-9719A2E9EB7B}" srcOrd="6" destOrd="0" parTransId="{FFCD448E-D1C2-4E2A-8B73-C89A1405E2CC}" sibTransId="{2800A21F-5C9A-4D96-90F3-1EF41755D142}"/>
    <dgm:cxn modelId="{259E9EA8-AD7E-4E61-B1B7-307E0D178552}" type="presOf" srcId="{AA3EC632-66D6-4F81-BD19-496A838C9E39}" destId="{2CF7ABF5-5269-4914-8650-D5505E47E731}" srcOrd="0" destOrd="0" presId="urn:microsoft.com/office/officeart/2005/8/layout/hChevron3"/>
    <dgm:cxn modelId="{F73D56BE-D2E9-4A5F-A6E5-32061527B0C5}" type="presOf" srcId="{2B8C70EB-BE09-447C-B50B-B0C0D641ED4C}" destId="{694EF4A7-E561-4DF4-93C7-1E9B45F34DAC}" srcOrd="0" destOrd="0" presId="urn:microsoft.com/office/officeart/2005/8/layout/hChevron3"/>
    <dgm:cxn modelId="{DE0B0EC4-8546-4F82-A643-47673982F00E}" type="presOf" srcId="{5F775B5D-6BD5-4FEB-BD50-BC0D7EBA08FA}" destId="{A9727E96-F06C-4951-A852-95E445F0ED6C}" srcOrd="0" destOrd="0" presId="urn:microsoft.com/office/officeart/2005/8/layout/hChevron3"/>
    <dgm:cxn modelId="{380384C6-C89C-410C-BB67-BD280F2A424C}" srcId="{2B8C70EB-BE09-447C-B50B-B0C0D641ED4C}" destId="{B50B5D00-9D60-4F7D-8955-F7CEF5A1D4E3}" srcOrd="1" destOrd="0" parTransId="{907F3B79-03AA-47F5-A6D8-B673ACA8AF2A}" sibTransId="{1A0EAF47-86F4-4B7B-8F9A-324A8FF398CF}"/>
    <dgm:cxn modelId="{C68EC9C6-FE69-43DA-BB19-CCB818B426F4}" srcId="{2B8C70EB-BE09-447C-B50B-B0C0D641ED4C}" destId="{DA7A6590-A204-4BCB-91C5-BF6BE6A81104}" srcOrd="2" destOrd="0" parTransId="{877BAF5B-2412-4F15-8E51-D465BDD7260A}" sibTransId="{3D0757B0-9B59-4D5C-915F-2D5626C38C2C}"/>
    <dgm:cxn modelId="{F235F1CE-0EAD-4451-A187-7E831BCC538E}" type="presOf" srcId="{DA7A6590-A204-4BCB-91C5-BF6BE6A81104}" destId="{924E1A61-5A62-4AC8-AE7D-239702A79636}" srcOrd="0" destOrd="0" presId="urn:microsoft.com/office/officeart/2005/8/layout/hChevron3"/>
    <dgm:cxn modelId="{97F7B7DB-BB7E-4D53-B2ED-C1B17E2FDC3D}" srcId="{2B8C70EB-BE09-447C-B50B-B0C0D641ED4C}" destId="{03FF307E-F824-4944-9D4B-D1D748916143}" srcOrd="3" destOrd="0" parTransId="{900CD342-B8F5-43E3-B239-D16B8D67D1FA}" sibTransId="{7E1B7898-F375-4548-8B6F-FF86866B632F}"/>
    <dgm:cxn modelId="{3344117A-E09D-45AF-9DF2-221ECE7558EC}" type="presParOf" srcId="{694EF4A7-E561-4DF4-93C7-1E9B45F34DAC}" destId="{ED23F3DA-75C3-4305-B187-71DF7B8B5AD6}" srcOrd="0" destOrd="0" presId="urn:microsoft.com/office/officeart/2005/8/layout/hChevron3"/>
    <dgm:cxn modelId="{A3CC8A81-BF2C-48EE-974D-F4B2243F789B}" type="presParOf" srcId="{694EF4A7-E561-4DF4-93C7-1E9B45F34DAC}" destId="{02F17087-DC2F-4346-BEDB-110876D29CF0}" srcOrd="1" destOrd="0" presId="urn:microsoft.com/office/officeart/2005/8/layout/hChevron3"/>
    <dgm:cxn modelId="{5FE60F29-D941-493F-A078-82C91B51BAA4}" type="presParOf" srcId="{694EF4A7-E561-4DF4-93C7-1E9B45F34DAC}" destId="{B54CBA7D-CB98-4659-A60C-67B5AEBBCD8E}" srcOrd="2" destOrd="0" presId="urn:microsoft.com/office/officeart/2005/8/layout/hChevron3"/>
    <dgm:cxn modelId="{579F29AA-F2F4-43C6-889A-294416BE9C79}" type="presParOf" srcId="{694EF4A7-E561-4DF4-93C7-1E9B45F34DAC}" destId="{7FE01720-A6C8-49DB-9D2C-5D5C9E7A961D}" srcOrd="3" destOrd="0" presId="urn:microsoft.com/office/officeart/2005/8/layout/hChevron3"/>
    <dgm:cxn modelId="{A4E06DF5-9584-4507-89EC-AF261104908B}" type="presParOf" srcId="{694EF4A7-E561-4DF4-93C7-1E9B45F34DAC}" destId="{924E1A61-5A62-4AC8-AE7D-239702A79636}" srcOrd="4" destOrd="0" presId="urn:microsoft.com/office/officeart/2005/8/layout/hChevron3"/>
    <dgm:cxn modelId="{5B98BAA2-7640-4493-B52B-895BED01ACC8}" type="presParOf" srcId="{694EF4A7-E561-4DF4-93C7-1E9B45F34DAC}" destId="{5ED1D599-24AD-489D-A19D-793C47CC74AE}" srcOrd="5" destOrd="0" presId="urn:microsoft.com/office/officeart/2005/8/layout/hChevron3"/>
    <dgm:cxn modelId="{4B3B3893-5432-4C87-811D-C3CCE6B6D372}" type="presParOf" srcId="{694EF4A7-E561-4DF4-93C7-1E9B45F34DAC}" destId="{B3E6C788-504F-4780-89C9-C00E7DC586BD}" srcOrd="6" destOrd="0" presId="urn:microsoft.com/office/officeart/2005/8/layout/hChevron3"/>
    <dgm:cxn modelId="{7AE1CA66-A9A2-4327-94D9-A999534C731E}" type="presParOf" srcId="{694EF4A7-E561-4DF4-93C7-1E9B45F34DAC}" destId="{AD494386-6E4B-4B12-AC56-7BDFBF081EE8}" srcOrd="7" destOrd="0" presId="urn:microsoft.com/office/officeart/2005/8/layout/hChevron3"/>
    <dgm:cxn modelId="{A5B5978A-55C3-44E3-9AFF-50C87263EF82}" type="presParOf" srcId="{694EF4A7-E561-4DF4-93C7-1E9B45F34DAC}" destId="{2CF7ABF5-5269-4914-8650-D5505E47E731}" srcOrd="8" destOrd="0" presId="urn:microsoft.com/office/officeart/2005/8/layout/hChevron3"/>
    <dgm:cxn modelId="{7483DD95-4F3C-4946-A2E5-B84F2CFD9759}" type="presParOf" srcId="{694EF4A7-E561-4DF4-93C7-1E9B45F34DAC}" destId="{15FB48B1-54A9-496C-ADC0-DD8F5197708E}" srcOrd="9" destOrd="0" presId="urn:microsoft.com/office/officeart/2005/8/layout/hChevron3"/>
    <dgm:cxn modelId="{7E3D272B-A807-4720-989B-201877F1A9BC}" type="presParOf" srcId="{694EF4A7-E561-4DF4-93C7-1E9B45F34DAC}" destId="{A9727E96-F06C-4951-A852-95E445F0ED6C}" srcOrd="10" destOrd="0" presId="urn:microsoft.com/office/officeart/2005/8/layout/hChevron3"/>
    <dgm:cxn modelId="{49ADB3FE-4D71-4A82-B44E-6E401F3BAFA6}" type="presParOf" srcId="{694EF4A7-E561-4DF4-93C7-1E9B45F34DAC}" destId="{0652EFA0-CF11-4C41-9EFB-CD528B2CE4A2}" srcOrd="11" destOrd="0" presId="urn:microsoft.com/office/officeart/2005/8/layout/hChevron3"/>
    <dgm:cxn modelId="{1D70D492-E322-4911-9F97-745B1AF97B55}" type="presParOf" srcId="{694EF4A7-E561-4DF4-93C7-1E9B45F34DAC}" destId="{BEC41249-9CF6-4870-88DB-C6FCD18AFFAF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3968" y="118547"/>
          <a:ext cx="1230312" cy="492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Project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3968" y="118547"/>
        <a:ext cx="1107281" cy="492125"/>
      </dsp:txXfrm>
    </dsp:sp>
    <dsp:sp modelId="{64031DC5-B23B-4C20-BC59-1065A7AA3829}">
      <dsp:nvSpPr>
        <dsp:cNvPr id="0" name=""/>
        <dsp:cNvSpPr/>
      </dsp:nvSpPr>
      <dsp:spPr>
        <a:xfrm>
          <a:off x="988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Analysis</a:t>
          </a:r>
          <a:endParaRPr lang="fr-FR" sz="800" kern="1200" dirty="0"/>
        </a:p>
      </dsp:txBody>
      <dsp:txXfrm>
        <a:off x="1234281" y="118547"/>
        <a:ext cx="738187" cy="492125"/>
      </dsp:txXfrm>
    </dsp:sp>
    <dsp:sp modelId="{B54CBA7D-CB98-4659-A60C-67B5AEBBCD8E}">
      <dsp:nvSpPr>
        <dsp:cNvPr id="0" name=""/>
        <dsp:cNvSpPr/>
      </dsp:nvSpPr>
      <dsp:spPr>
        <a:xfrm>
          <a:off x="1972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Team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2218531" y="118547"/>
        <a:ext cx="738187" cy="492125"/>
      </dsp:txXfrm>
    </dsp:sp>
    <dsp:sp modelId="{924E1A61-5A62-4AC8-AE7D-239702A79636}">
      <dsp:nvSpPr>
        <dsp:cNvPr id="0" name=""/>
        <dsp:cNvSpPr/>
      </dsp:nvSpPr>
      <dsp:spPr>
        <a:xfrm>
          <a:off x="2956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Web architecture</a:t>
          </a:r>
        </a:p>
      </dsp:txBody>
      <dsp:txXfrm>
        <a:off x="3202781" y="118547"/>
        <a:ext cx="738187" cy="492125"/>
      </dsp:txXfrm>
    </dsp:sp>
    <dsp:sp modelId="{B3E6C788-504F-4780-89C9-C00E7DC586BD}">
      <dsp:nvSpPr>
        <dsp:cNvPr id="0" name=""/>
        <dsp:cNvSpPr/>
      </dsp:nvSpPr>
      <dsp:spPr>
        <a:xfrm>
          <a:off x="3940968" y="118547"/>
          <a:ext cx="1230312" cy="492125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Website</a:t>
          </a:r>
          <a:r>
            <a:rPr lang="fr-FR" sz="800" kern="1200" dirty="0"/>
            <a:t> </a:t>
          </a:r>
          <a:r>
            <a:rPr lang="fr-FR" sz="800" kern="1200" dirty="0" err="1"/>
            <a:t>presentation</a:t>
          </a:r>
          <a:endParaRPr lang="fr-FR" sz="800" kern="1200" dirty="0"/>
        </a:p>
      </dsp:txBody>
      <dsp:txXfrm>
        <a:off x="4187031" y="118547"/>
        <a:ext cx="738187" cy="492125"/>
      </dsp:txXfrm>
    </dsp:sp>
    <dsp:sp modelId="{2CF7ABF5-5269-4914-8650-D5505E47E731}">
      <dsp:nvSpPr>
        <dsp:cNvPr id="0" name=""/>
        <dsp:cNvSpPr/>
      </dsp:nvSpPr>
      <dsp:spPr>
        <a:xfrm>
          <a:off x="49252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Functionalities</a:t>
          </a:r>
          <a:endParaRPr lang="fr-FR" sz="800" kern="1200" dirty="0"/>
        </a:p>
      </dsp:txBody>
      <dsp:txXfrm>
        <a:off x="5171281" y="118547"/>
        <a:ext cx="738187" cy="492125"/>
      </dsp:txXfrm>
    </dsp:sp>
    <dsp:sp modelId="{A9727E96-F06C-4951-A852-95E445F0ED6C}">
      <dsp:nvSpPr>
        <dsp:cNvPr id="0" name=""/>
        <dsp:cNvSpPr/>
      </dsp:nvSpPr>
      <dsp:spPr>
        <a:xfrm>
          <a:off x="590946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Improvement</a:t>
          </a:r>
          <a:r>
            <a:rPr lang="fr-FR" sz="800" kern="1200" dirty="0"/>
            <a:t> points</a:t>
          </a:r>
        </a:p>
      </dsp:txBody>
      <dsp:txXfrm>
        <a:off x="6155531" y="118547"/>
        <a:ext cx="738187" cy="492125"/>
      </dsp:txXfrm>
    </dsp:sp>
    <dsp:sp modelId="{BEC41249-9CF6-4870-88DB-C6FCD18AFFAF}">
      <dsp:nvSpPr>
        <dsp:cNvPr id="0" name=""/>
        <dsp:cNvSpPr/>
      </dsp:nvSpPr>
      <dsp:spPr>
        <a:xfrm>
          <a:off x="6893718" y="118547"/>
          <a:ext cx="1230312" cy="492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Conclusion</a:t>
          </a:r>
        </a:p>
      </dsp:txBody>
      <dsp:txXfrm>
        <a:off x="7139781" y="118547"/>
        <a:ext cx="738187" cy="492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F3DA-75C3-4305-B187-71DF7B8B5AD6}">
      <dsp:nvSpPr>
        <dsp:cNvPr id="0" name=""/>
        <dsp:cNvSpPr/>
      </dsp:nvSpPr>
      <dsp:spPr>
        <a:xfrm>
          <a:off x="1190" y="84416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Project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190" y="84416"/>
        <a:ext cx="1260871" cy="560387"/>
      </dsp:txXfrm>
    </dsp:sp>
    <dsp:sp modelId="{B54CBA7D-CB98-4659-A60C-67B5AEBBCD8E}">
      <dsp:nvSpPr>
        <dsp:cNvPr id="0" name=""/>
        <dsp:cNvSpPr/>
      </dsp:nvSpPr>
      <dsp:spPr>
        <a:xfrm>
          <a:off x="11219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Team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1402159" y="84416"/>
        <a:ext cx="840581" cy="560387"/>
      </dsp:txXfrm>
    </dsp:sp>
    <dsp:sp modelId="{924E1A61-5A62-4AC8-AE7D-239702A79636}">
      <dsp:nvSpPr>
        <dsp:cNvPr id="0" name=""/>
        <dsp:cNvSpPr/>
      </dsp:nvSpPr>
      <dsp:spPr>
        <a:xfrm>
          <a:off x="22427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Web architecture</a:t>
          </a:r>
        </a:p>
      </dsp:txBody>
      <dsp:txXfrm>
        <a:off x="2522934" y="84416"/>
        <a:ext cx="840581" cy="560387"/>
      </dsp:txXfrm>
    </dsp:sp>
    <dsp:sp modelId="{B3E6C788-504F-4780-89C9-C00E7DC586BD}">
      <dsp:nvSpPr>
        <dsp:cNvPr id="0" name=""/>
        <dsp:cNvSpPr/>
      </dsp:nvSpPr>
      <dsp:spPr>
        <a:xfrm>
          <a:off x="336351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Website</a:t>
          </a:r>
          <a:r>
            <a:rPr lang="fr-FR" sz="900" kern="1200" dirty="0"/>
            <a:t> </a:t>
          </a:r>
          <a:r>
            <a:rPr lang="fr-FR" sz="900" kern="1200" dirty="0" err="1"/>
            <a:t>presentation</a:t>
          </a:r>
          <a:endParaRPr lang="fr-FR" sz="900" kern="1200" dirty="0"/>
        </a:p>
      </dsp:txBody>
      <dsp:txXfrm>
        <a:off x="3643709" y="84416"/>
        <a:ext cx="840581" cy="560387"/>
      </dsp:txXfrm>
    </dsp:sp>
    <dsp:sp modelId="{2CF7ABF5-5269-4914-8650-D5505E47E731}">
      <dsp:nvSpPr>
        <dsp:cNvPr id="0" name=""/>
        <dsp:cNvSpPr/>
      </dsp:nvSpPr>
      <dsp:spPr>
        <a:xfrm>
          <a:off x="4484290" y="84416"/>
          <a:ext cx="1400968" cy="56038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Functionalities</a:t>
          </a:r>
          <a:endParaRPr lang="fr-FR" sz="900" kern="1200" dirty="0"/>
        </a:p>
      </dsp:txBody>
      <dsp:txXfrm>
        <a:off x="4764484" y="84416"/>
        <a:ext cx="840581" cy="560387"/>
      </dsp:txXfrm>
    </dsp:sp>
    <dsp:sp modelId="{A9727E96-F06C-4951-A852-95E445F0ED6C}">
      <dsp:nvSpPr>
        <dsp:cNvPr id="0" name=""/>
        <dsp:cNvSpPr/>
      </dsp:nvSpPr>
      <dsp:spPr>
        <a:xfrm>
          <a:off x="5605065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Improvement</a:t>
          </a:r>
          <a:r>
            <a:rPr lang="fr-FR" sz="900" kern="1200" dirty="0"/>
            <a:t> points</a:t>
          </a:r>
        </a:p>
      </dsp:txBody>
      <dsp:txXfrm>
        <a:off x="5885259" y="84416"/>
        <a:ext cx="840581" cy="560387"/>
      </dsp:txXfrm>
    </dsp:sp>
    <dsp:sp modelId="{BEC41249-9CF6-4870-88DB-C6FCD18AFFAF}">
      <dsp:nvSpPr>
        <dsp:cNvPr id="0" name=""/>
        <dsp:cNvSpPr/>
      </dsp:nvSpPr>
      <dsp:spPr>
        <a:xfrm>
          <a:off x="6725840" y="84416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Conclusion</a:t>
          </a:r>
        </a:p>
      </dsp:txBody>
      <dsp:txXfrm>
        <a:off x="7006034" y="84416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Antoine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Axel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Paul + Nathan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Axel + Antoine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573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Antoine Axel Nathan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417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Nathan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7463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  <p:graphicFrame>
        <p:nvGraphicFramePr>
          <p:cNvPr id="4" name="Espace réservé du contenu 6">
            <a:extLst>
              <a:ext uri="{FF2B5EF4-FFF2-40B4-BE49-F238E27FC236}">
                <a16:creationId xmlns:a16="http://schemas.microsoft.com/office/drawing/2014/main" id="{CA79677B-8A40-4D2D-904E-57C792068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328417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Post an event with title, description,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See all of the students’ ideas in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Select an event in Idea Box and modify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Download in PDF the list of the interested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</a:tbl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9F4D3DD-EECD-462E-96F3-7514EDEB7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419677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ED4FC-74DD-45C4-9965-64C2710E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6">
            <a:extLst>
              <a:ext uri="{FF2B5EF4-FFF2-40B4-BE49-F238E27FC236}">
                <a16:creationId xmlns:a16="http://schemas.microsoft.com/office/drawing/2014/main" id="{14FC165E-EA41-470D-9C8C-904B2EB3D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403301"/>
              </p:ext>
            </p:extLst>
          </p:nvPr>
        </p:nvGraphicFramePr>
        <p:xfrm>
          <a:off x="1295399" y="1981199"/>
          <a:ext cx="9269027" cy="35365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Notify all Student Office’s staff when some pictures don’t respect rules.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Don’t let these pictures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to all suggestions in the </a:t>
                      </a:r>
                      <a:r>
                        <a:rPr lang="en-US" noProof="0" dirty="0" err="1"/>
                        <a:t>ideabox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Choose a suggestion and transform it into an event and plan it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Download all the students subscribed to an event in PDF/CSV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91563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Manage the “previous events”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64051"/>
                  </a:ext>
                </a:extLst>
              </a:tr>
            </a:tbl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8CAA998-581A-4941-A411-0E99636E1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419677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8C065-C3E8-4700-B982-9FCAA70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6">
            <a:extLst>
              <a:ext uri="{FF2B5EF4-FFF2-40B4-BE49-F238E27FC236}">
                <a16:creationId xmlns:a16="http://schemas.microsoft.com/office/drawing/2014/main" id="{496C81DE-A17C-4C62-A249-75D624E1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543742"/>
              </p:ext>
            </p:extLst>
          </p:nvPr>
        </p:nvGraphicFramePr>
        <p:xfrm>
          <a:off x="1295399" y="1981199"/>
          <a:ext cx="9269027" cy="33477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7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0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Student Office’s staff can add and delete products and class them by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Connected students can orders thanks to a shopping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If the order is not finished, the cart is 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Make the path to the PayPal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Display the best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7232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Create a search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08628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B41E8DC-8C9C-4643-8AE8-7FB269D4C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419677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dirty="0"/>
              <a:t>Use AJAX for events and </a:t>
            </a:r>
            <a:r>
              <a:rPr lang="en-US" dirty="0" err="1"/>
              <a:t>ideabox</a:t>
            </a:r>
            <a:endParaRPr lang="en-US" dirty="0"/>
          </a:p>
          <a:p>
            <a:pPr rtl="0">
              <a:lnSpc>
                <a:spcPct val="100000"/>
              </a:lnSpc>
            </a:pPr>
            <a:r>
              <a:rPr lang="en-US" dirty="0"/>
              <a:t>Improve security on the API (JWT)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Add functionalities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Add the PayPal API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Create the different status for the users</a:t>
            </a:r>
          </a:p>
          <a:p>
            <a:pPr rtl="0">
              <a:lnSpc>
                <a:spcPct val="100000"/>
              </a:lnSpc>
            </a:pPr>
            <a:r>
              <a:rPr lang="en-US" dirty="0"/>
              <a:t>Store images' path in the database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8939A83-6219-489B-9F32-B8AF185D6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687116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259BBC5-5249-42EA-8FF0-3626BF2BA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57577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04D28D-F368-488C-B7F5-499ECB41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Web Architecture 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DE08FC6-6010-4D56-886B-993597B99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989199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E4B8246-95DC-496A-AD30-D79B4DFFC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851026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B917758-CCBE-48A5-B75C-6A8C2C0F1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477952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F532E25-DAD7-4D66-83C9-B6F372D34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608421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C2F37-70AC-4C0F-9735-7EC823D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BAEC5-6806-4396-9793-F64CD1A3FD0F}"/>
              </a:ext>
            </a:extLst>
          </p:cNvPr>
          <p:cNvSpPr/>
          <p:nvPr/>
        </p:nvSpPr>
        <p:spPr>
          <a:xfrm>
            <a:off x="5361331" y="3890514"/>
            <a:ext cx="1459685" cy="13590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2566E-59F8-42C9-8D20-BBF1F8C44BF7}"/>
              </a:ext>
            </a:extLst>
          </p:cNvPr>
          <p:cNvSpPr/>
          <p:nvPr/>
        </p:nvSpPr>
        <p:spPr>
          <a:xfrm>
            <a:off x="7842308" y="1723816"/>
            <a:ext cx="1459685" cy="13590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B5DD-C72B-4472-A896-90D78EDF091A}"/>
              </a:ext>
            </a:extLst>
          </p:cNvPr>
          <p:cNvSpPr/>
          <p:nvPr/>
        </p:nvSpPr>
        <p:spPr>
          <a:xfrm>
            <a:off x="2780951" y="1776368"/>
            <a:ext cx="1459685" cy="135901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NodeJS</a:t>
            </a:r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9478DFC-2A9A-4625-989C-AB4EBE30AEBE}"/>
              </a:ext>
            </a:extLst>
          </p:cNvPr>
          <p:cNvSpPr/>
          <p:nvPr/>
        </p:nvSpPr>
        <p:spPr>
          <a:xfrm rot="3102907">
            <a:off x="7301244" y="2978119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9092FE62-B499-486E-9DAA-9BE7E37AA44A}"/>
              </a:ext>
            </a:extLst>
          </p:cNvPr>
          <p:cNvSpPr/>
          <p:nvPr/>
        </p:nvSpPr>
        <p:spPr>
          <a:xfrm rot="13865923">
            <a:off x="7125101" y="2834430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FE11A2EA-39B0-4334-95D1-BDECE77D1ACD}"/>
              </a:ext>
            </a:extLst>
          </p:cNvPr>
          <p:cNvSpPr/>
          <p:nvPr/>
        </p:nvSpPr>
        <p:spPr>
          <a:xfrm rot="8082677">
            <a:off x="4692012" y="3054400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083B7BC9-5222-4464-A429-81FFCCF1C8F9}"/>
              </a:ext>
            </a:extLst>
          </p:cNvPr>
          <p:cNvSpPr/>
          <p:nvPr/>
        </p:nvSpPr>
        <p:spPr>
          <a:xfrm rot="18845693">
            <a:off x="4790433" y="2832451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7F2F5200-1EF6-45B7-8633-3DBB1E861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527129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Flèche : haut 16">
            <a:extLst>
              <a:ext uri="{FF2B5EF4-FFF2-40B4-BE49-F238E27FC236}">
                <a16:creationId xmlns:a16="http://schemas.microsoft.com/office/drawing/2014/main" id="{6E7EEEBF-D582-42AB-8D20-06C90486E754}"/>
              </a:ext>
            </a:extLst>
          </p:cNvPr>
          <p:cNvSpPr/>
          <p:nvPr/>
        </p:nvSpPr>
        <p:spPr>
          <a:xfrm rot="5400000">
            <a:off x="5888358" y="984685"/>
            <a:ext cx="226503" cy="33038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11252CBE-E39C-4FEB-88FD-8CF86F9ECA4B}"/>
              </a:ext>
            </a:extLst>
          </p:cNvPr>
          <p:cNvSpPr/>
          <p:nvPr/>
        </p:nvSpPr>
        <p:spPr>
          <a:xfrm rot="16200000">
            <a:off x="5895312" y="757540"/>
            <a:ext cx="226503" cy="330383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4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FD48860-819A-424D-972E-EFDD61B8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the website</a:t>
            </a:r>
            <a:endParaRPr lang="fr-FR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A8C4D1F-4EB3-4A23-A573-0665F3F28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651044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8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00A49F8-1A36-4499-9674-26C10BBB4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389474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9A6193B-A7EA-48A4-AD9F-777BBE350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419677"/>
              </p:ext>
            </p:extLst>
          </p:nvPr>
        </p:nvGraphicFramePr>
        <p:xfrm>
          <a:off x="2156203" y="5791200"/>
          <a:ext cx="8128000" cy="72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153</TotalTime>
  <Words>590</Words>
  <Application>Microsoft Office PowerPoint</Application>
  <PresentationFormat>Grand écran</PresentationFormat>
  <Paragraphs>230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Web Architecture </vt:lpstr>
      <vt:lpstr>Presentation of the website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74</cp:revision>
  <dcterms:created xsi:type="dcterms:W3CDTF">2019-01-29T20:19:32Z</dcterms:created>
  <dcterms:modified xsi:type="dcterms:W3CDTF">2019-02-01T13:57:27Z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