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68" r:id="rId4"/>
    <p:sldId id="278" r:id="rId5"/>
    <p:sldId id="305" r:id="rId6"/>
    <p:sldId id="325" r:id="rId7"/>
    <p:sldId id="308" r:id="rId8"/>
    <p:sldId id="309" r:id="rId9"/>
    <p:sldId id="321" r:id="rId10"/>
    <p:sldId id="322" r:id="rId11"/>
    <p:sldId id="323" r:id="rId12"/>
    <p:sldId id="324" r:id="rId13"/>
    <p:sldId id="320" r:id="rId14"/>
    <p:sldId id="307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938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76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9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Henri + 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+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8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2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Member of student’s office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37463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  <p:graphicFrame>
        <p:nvGraphicFramePr>
          <p:cNvPr id="4" name="Espace réservé du contenu 6">
            <a:extLst>
              <a:ext uri="{FF2B5EF4-FFF2-40B4-BE49-F238E27FC236}">
                <a16:creationId xmlns:a16="http://schemas.microsoft.com/office/drawing/2014/main" id="{CA79677B-8A40-4D2D-904E-57C792068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915926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Post an event with title, description,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See all of the students’ ideas in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Select an event in Idea Box and modify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Download in PDF the list of the interested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CESI Employees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9ED4FC-74DD-45C4-9965-64C2710E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Espace réservé du contenu 6">
            <a:extLst>
              <a:ext uri="{FF2B5EF4-FFF2-40B4-BE49-F238E27FC236}">
                <a16:creationId xmlns:a16="http://schemas.microsoft.com/office/drawing/2014/main" id="{14FC165E-EA41-470D-9C8C-904B2EB3D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61223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Shop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F8C065-C3E8-4700-B982-9FCAA70E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Espace réservé du contenu 6">
            <a:extLst>
              <a:ext uri="{FF2B5EF4-FFF2-40B4-BE49-F238E27FC236}">
                <a16:creationId xmlns:a16="http://schemas.microsoft.com/office/drawing/2014/main" id="{496C81DE-A17C-4C62-A249-75D624E1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317503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Project presentation</a:t>
            </a:r>
          </a:p>
          <a:p>
            <a:pPr rtl="0"/>
            <a:r>
              <a:rPr lang="en-US" dirty="0"/>
              <a:t>Team presentation</a:t>
            </a:r>
          </a:p>
          <a:p>
            <a:pPr rtl="0"/>
            <a:r>
              <a:rPr lang="en-US" dirty="0"/>
              <a:t>Web Architecture </a:t>
            </a:r>
          </a:p>
          <a:p>
            <a:pPr rtl="0"/>
            <a:r>
              <a:rPr lang="en-US" dirty="0"/>
              <a:t>Presentation of the website</a:t>
            </a:r>
          </a:p>
          <a:p>
            <a:pPr rtl="0"/>
            <a:r>
              <a:rPr lang="en-US" dirty="0"/>
              <a:t>Functionalities</a:t>
            </a:r>
          </a:p>
          <a:p>
            <a:pPr rtl="0"/>
            <a:r>
              <a:rPr lang="en-US" dirty="0"/>
              <a:t>Improvement points</a:t>
            </a:r>
          </a:p>
          <a:p>
            <a:pPr rt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400" dirty="0"/>
              <a:t>Create a website for the student’s office of  the school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Build an online shop for their goodies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a special page for incomings events and previous ones </a:t>
            </a:r>
          </a:p>
        </p:txBody>
      </p:sp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C2F37-70AC-4C0F-9735-7EC823D2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Architecture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BAEC5-6806-4396-9793-F64CD1A3FD0F}"/>
              </a:ext>
            </a:extLst>
          </p:cNvPr>
          <p:cNvSpPr/>
          <p:nvPr/>
        </p:nvSpPr>
        <p:spPr>
          <a:xfrm>
            <a:off x="5361331" y="3890514"/>
            <a:ext cx="1459685" cy="13590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C2566E-59F8-42C9-8D20-BBF1F8C44BF7}"/>
              </a:ext>
            </a:extLst>
          </p:cNvPr>
          <p:cNvSpPr/>
          <p:nvPr/>
        </p:nvSpPr>
        <p:spPr>
          <a:xfrm>
            <a:off x="7842308" y="1723816"/>
            <a:ext cx="1459685" cy="13590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B5DD-C72B-4472-A896-90D78EDF091A}"/>
              </a:ext>
            </a:extLst>
          </p:cNvPr>
          <p:cNvSpPr/>
          <p:nvPr/>
        </p:nvSpPr>
        <p:spPr>
          <a:xfrm>
            <a:off x="2780951" y="1776368"/>
            <a:ext cx="1459685" cy="135901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NodeJS</a:t>
            </a:r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9478DFC-2A9A-4625-989C-AB4EBE30AEBE}"/>
              </a:ext>
            </a:extLst>
          </p:cNvPr>
          <p:cNvSpPr/>
          <p:nvPr/>
        </p:nvSpPr>
        <p:spPr>
          <a:xfrm rot="3102907">
            <a:off x="7301244" y="2978119"/>
            <a:ext cx="226503" cy="118913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8DE69A-D77F-4331-AB7C-A0EEBF983042}"/>
              </a:ext>
            </a:extLst>
          </p:cNvPr>
          <p:cNvSpPr/>
          <p:nvPr/>
        </p:nvSpPr>
        <p:spPr>
          <a:xfrm rot="18612131">
            <a:off x="4664252" y="2998091"/>
            <a:ext cx="226503" cy="118913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9092FE62-B499-486E-9DAA-9BE7E37AA44A}"/>
              </a:ext>
            </a:extLst>
          </p:cNvPr>
          <p:cNvSpPr/>
          <p:nvPr/>
        </p:nvSpPr>
        <p:spPr>
          <a:xfrm rot="13865923">
            <a:off x="7125101" y="2834430"/>
            <a:ext cx="226503" cy="118913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4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1376309"/>
            <a:ext cx="9601200" cy="1142385"/>
          </a:xfrm>
        </p:spPr>
        <p:txBody>
          <a:bodyPr rtlCol="0"/>
          <a:lstStyle/>
          <a:p>
            <a:pPr algn="ctr" rtl="0"/>
            <a:r>
              <a:rPr lang="en-US" dirty="0"/>
              <a:t>Presentation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515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Regular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3924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8174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840853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/>
                        <a:t>Functionnalities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Sign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Go on all the site without being able to 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Connected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56381"/>
              </p:ext>
            </p:extLst>
          </p:nvPr>
        </p:nvGraphicFramePr>
        <p:xfrm>
          <a:off x="1295399" y="1981199"/>
          <a:ext cx="9269027" cy="3158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Subscribe to an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Access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Vote for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Suggest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Add pictures to previous events I subscribed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Comment and like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0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126</TotalTime>
  <Words>250</Words>
  <Application>Microsoft Office PowerPoint</Application>
  <PresentationFormat>Grand écran</PresentationFormat>
  <Paragraphs>94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Web Architecture </vt:lpstr>
      <vt:lpstr>Presentation of the website</vt:lpstr>
      <vt:lpstr>Functionalities | Regular student</vt:lpstr>
      <vt:lpstr>Functionalities | Connected student</vt:lpstr>
      <vt:lpstr>Functionalities | Member of student’s office</vt:lpstr>
      <vt:lpstr>Functionalities | CESI Employees</vt:lpstr>
      <vt:lpstr>Functionalities | Shop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Antoine Desramaut</cp:lastModifiedBy>
  <cp:revision>51</cp:revision>
  <dcterms:created xsi:type="dcterms:W3CDTF">2019-01-29T20:19:32Z</dcterms:created>
  <dcterms:modified xsi:type="dcterms:W3CDTF">2019-02-01T13:29:28Z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