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68" r:id="rId4"/>
    <p:sldId id="278" r:id="rId5"/>
    <p:sldId id="305" r:id="rId6"/>
    <p:sldId id="308" r:id="rId7"/>
    <p:sldId id="315" r:id="rId8"/>
    <p:sldId id="313" r:id="rId9"/>
    <p:sldId id="314" r:id="rId10"/>
    <p:sldId id="310" r:id="rId11"/>
    <p:sldId id="311" r:id="rId12"/>
    <p:sldId id="312" r:id="rId13"/>
    <p:sldId id="316" r:id="rId14"/>
    <p:sldId id="317" r:id="rId15"/>
    <p:sldId id="318" r:id="rId16"/>
    <p:sldId id="319" r:id="rId17"/>
    <p:sldId id="309" r:id="rId18"/>
    <p:sldId id="321" r:id="rId19"/>
    <p:sldId id="322" r:id="rId20"/>
    <p:sldId id="323" r:id="rId21"/>
    <p:sldId id="324" r:id="rId22"/>
    <p:sldId id="320" r:id="rId23"/>
    <p:sldId id="307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6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2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8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938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7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95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Events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30F84D-5223-4CA4-8670-DA96C40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27" y="1646238"/>
            <a:ext cx="6827946" cy="4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</a:t>
            </a:r>
            <a:r>
              <a:rPr lang="en-US" dirty="0" err="1"/>
              <a:t>Ideabox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Shop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Legal notice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and conditions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of service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1995FE-13FF-4DFD-9D47-A6032E86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23" y="1697720"/>
            <a:ext cx="8246583" cy="44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Regular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139244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28174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840853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/>
                        <a:t>Functionnalities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Sign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Go on all the site without being able to buy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Connected student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6381"/>
              </p:ext>
            </p:extLst>
          </p:nvPr>
        </p:nvGraphicFramePr>
        <p:xfrm>
          <a:off x="1295399" y="1981199"/>
          <a:ext cx="9269027" cy="3158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Subscribe to an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Access the idea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Vote for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9149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Suggest an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Add pictures to previous events I subscribed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Comment and like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0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Member of student’s office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04708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Post an event with a description, an image and a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Not done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400" dirty="0"/>
              <a:t>Project presentation</a:t>
            </a:r>
          </a:p>
          <a:p>
            <a:pPr rtl="0"/>
            <a:r>
              <a:rPr lang="en-US" sz="2400" dirty="0"/>
              <a:t>Team presentation</a:t>
            </a:r>
          </a:p>
          <a:p>
            <a:pPr rtl="0"/>
            <a:r>
              <a:rPr lang="en-US" sz="2400" dirty="0"/>
              <a:t>Presentation of the website</a:t>
            </a:r>
          </a:p>
          <a:p>
            <a:pPr rtl="0"/>
            <a:r>
              <a:rPr lang="en-US" sz="2400" dirty="0"/>
              <a:t>Functionalities</a:t>
            </a:r>
          </a:p>
          <a:p>
            <a:pPr rtl="0"/>
            <a:r>
              <a:rPr lang="en-US" sz="2400" dirty="0"/>
              <a:t>Improvement points</a:t>
            </a:r>
          </a:p>
          <a:p>
            <a:pPr rtl="0"/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CESI Employees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78880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Functionalities | Shop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3DDB86-DAA6-4EDA-BD41-D807339A7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25559"/>
              </p:ext>
            </p:extLst>
          </p:nvPr>
        </p:nvGraphicFramePr>
        <p:xfrm>
          <a:off x="1295399" y="1981199"/>
          <a:ext cx="9269027" cy="2256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44236">
                  <a:extLst>
                    <a:ext uri="{9D8B030D-6E8A-4147-A177-3AD203B41FA5}">
                      <a16:colId xmlns:a16="http://schemas.microsoft.com/office/drawing/2014/main" val="3286242763"/>
                    </a:ext>
                  </a:extLst>
                </a:gridCol>
                <a:gridCol w="2324791">
                  <a:extLst>
                    <a:ext uri="{9D8B030D-6E8A-4147-A177-3AD203B41FA5}">
                      <a16:colId xmlns:a16="http://schemas.microsoft.com/office/drawing/2014/main" val="1584885993"/>
                    </a:ext>
                  </a:extLst>
                </a:gridCol>
              </a:tblGrid>
              <a:tr h="451282">
                <a:tc>
                  <a:txBody>
                    <a:bodyPr/>
                    <a:lstStyle/>
                    <a:p>
                      <a:r>
                        <a:rPr lang="en-US" noProof="0" dirty="0"/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6758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06737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596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1335"/>
                  </a:ext>
                </a:extLst>
              </a:tr>
              <a:tr h="45128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9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981201"/>
            <a:ext cx="10334348" cy="3809999"/>
          </a:xfrm>
        </p:spPr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8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8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812497-FB07-4072-8299-909D648D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98" y="1726137"/>
            <a:ext cx="9070930" cy="4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43D678-D8E0-4A42-AEF8-7AF22836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6"/>
          <a:stretch/>
        </p:blipFill>
        <p:spPr>
          <a:xfrm>
            <a:off x="1561175" y="2258991"/>
            <a:ext cx="9069649" cy="3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0349A9B2-2277-4E8C-8E3F-5D7FE07C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15" r="18674"/>
          <a:stretch/>
        </p:blipFill>
        <p:spPr>
          <a:xfrm>
            <a:off x="3689004" y="1646238"/>
            <a:ext cx="4813992" cy="4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58694E-E6CD-4C98-8305-2AF75B37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17" b="9166"/>
          <a:stretch/>
        </p:blipFill>
        <p:spPr>
          <a:xfrm>
            <a:off x="2649356" y="1811044"/>
            <a:ext cx="6893287" cy="4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117</TotalTime>
  <Words>292</Words>
  <Application>Microsoft Office PowerPoint</Application>
  <PresentationFormat>Grand écran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Presentation of the website | Host</vt:lpstr>
      <vt:lpstr>Presentation of the website | Host</vt:lpstr>
      <vt:lpstr>Presentation of the website | Host</vt:lpstr>
      <vt:lpstr>Presentation of the website | Host</vt:lpstr>
      <vt:lpstr>Presentation of the website | Events</vt:lpstr>
      <vt:lpstr>Presentation of the website | Ideabox</vt:lpstr>
      <vt:lpstr>Presentation of the website | Shop</vt:lpstr>
      <vt:lpstr>Presentation of the website | Legal notice</vt:lpstr>
      <vt:lpstr>Presentation of the website | Terms and conditions</vt:lpstr>
      <vt:lpstr>Presentation of the website | Terms </vt:lpstr>
      <vt:lpstr>Presentation of the website | Terms of service</vt:lpstr>
      <vt:lpstr>Functionalities | Regular student</vt:lpstr>
      <vt:lpstr>Functionalities | Connected student</vt:lpstr>
      <vt:lpstr>Functionalities | Member of student’s office</vt:lpstr>
      <vt:lpstr>Functionalities | CESI Employees</vt:lpstr>
      <vt:lpstr>Functionalities | Shop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50</cp:revision>
  <dcterms:created xsi:type="dcterms:W3CDTF">2019-01-29T20:19:32Z</dcterms:created>
  <dcterms:modified xsi:type="dcterms:W3CDTF">2019-02-01T12:01:09Z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