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161713-973A-41E5-BC4E-2B93ACF2BD71}">
  <a:tblStyle styleId="{74161713-973A-41E5-BC4E-2B93ACF2BD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{74161713-973A-41E5-BC4E-2B93ACF2BD71}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{74161713-973A-41E5-BC4E-2B93ACF2BD71}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{74161713-973A-41E5-BC4E-2B93ACF2BD71}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{74161713-973A-41E5-BC4E-2B93ACF2BD71}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{74161713-973A-41E5-BC4E-2B93ACF2BD71}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{74161713-973A-41E5-BC4E-2B93ACF2BD71}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{74161713-973A-41E5-BC4E-2B93ACF2BD71}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{74161713-973A-41E5-BC4E-2B93ACF2BD71}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{74161713-973A-41E5-BC4E-2B93ACF2BD71}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