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720FAB-C3E0-4F82-B801-7FB8ABC67765}">
  <a:tblStyle styleId="{B2720FAB-C3E0-4F82-B801-7FB8ABC67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{B2720FAB-C3E0-4F82-B801-7FB8ABC67765}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{B2720FAB-C3E0-4F82-B801-7FB8ABC67765}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{B2720FAB-C3E0-4F82-B801-7FB8ABC67765}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{B2720FAB-C3E0-4F82-B801-7FB8ABC67765}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{B2720FAB-C3E0-4F82-B801-7FB8ABC67765}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{B2720FAB-C3E0-4F82-B801-7FB8ABC67765}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