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A0D126-A65B-499C-99C4-201018DE64B0}">
  <a:tblStyle styleId="{19A0D126-A65B-499C-99C4-201018DE64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{19A0D126-A65B-499C-99C4-201018DE64B0}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