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817c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817c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b817c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b817c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focus on learning how to work with images with the Pillow library, we’ll install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then show you how to open and save image files and interact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 of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explore how to work with Images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Pillow library for this, which is a fork of the PIL (Python Imaging Library) with easy to use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this additional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it at your command line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find the official documentation for it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" name="Google Shape;10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