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D47AA-D860-41E9-B954-2506FB778B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EF2A5B-3C05-4A63-A0AF-D3441DC7331C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FB8B06B1-197D-4F1C-8031-18D9D6DC507B}" type="parTrans" cxnId="{CAE0827F-66CC-4C17-9616-2C43D2A92C8E}">
      <dgm:prSet/>
      <dgm:spPr/>
      <dgm:t>
        <a:bodyPr/>
        <a:lstStyle/>
        <a:p>
          <a:endParaRPr lang="en-US"/>
        </a:p>
      </dgm:t>
    </dgm:pt>
    <dgm:pt modelId="{C227ADAB-6647-4655-B100-42E19F46A612}" type="sibTrans" cxnId="{CAE0827F-66CC-4C17-9616-2C43D2A92C8E}">
      <dgm:prSet/>
      <dgm:spPr/>
      <dgm:t>
        <a:bodyPr/>
        <a:lstStyle/>
        <a:p>
          <a:endParaRPr lang="en-US"/>
        </a:p>
      </dgm:t>
    </dgm:pt>
    <dgm:pt modelId="{B1B9606E-4349-49C3-ABF4-C853D4162DC1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FC0CD8A7-7A76-4EE5-B981-CFEF4BA5B378}" type="parTrans" cxnId="{76368639-7AE7-4FA2-BD8E-F2B76B438AA4}">
      <dgm:prSet/>
      <dgm:spPr/>
      <dgm:t>
        <a:bodyPr/>
        <a:lstStyle/>
        <a:p>
          <a:endParaRPr lang="en-US"/>
        </a:p>
      </dgm:t>
    </dgm:pt>
    <dgm:pt modelId="{93B92B63-3595-4190-8A71-8CB1D9B694B6}" type="sibTrans" cxnId="{76368639-7AE7-4FA2-BD8E-F2B76B438AA4}">
      <dgm:prSet/>
      <dgm:spPr/>
      <dgm:t>
        <a:bodyPr/>
        <a:lstStyle/>
        <a:p>
          <a:endParaRPr lang="en-US"/>
        </a:p>
      </dgm:t>
    </dgm:pt>
    <dgm:pt modelId="{1B2CF607-2DE9-4E10-91FE-3C3E41127BDB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BE81D2BE-1CDA-4670-A087-2E38E3518166}" type="parTrans" cxnId="{A0BEA061-C647-45FE-A091-F55935E98E20}">
      <dgm:prSet/>
      <dgm:spPr/>
      <dgm:t>
        <a:bodyPr/>
        <a:lstStyle/>
        <a:p>
          <a:endParaRPr lang="en-US"/>
        </a:p>
      </dgm:t>
    </dgm:pt>
    <dgm:pt modelId="{4824BE17-5AC3-45C2-93A7-D7522413294C}" type="sibTrans" cxnId="{A0BEA061-C647-45FE-A091-F55935E98E20}">
      <dgm:prSet/>
      <dgm:spPr/>
      <dgm:t>
        <a:bodyPr/>
        <a:lstStyle/>
        <a:p>
          <a:endParaRPr lang="en-US"/>
        </a:p>
      </dgm:t>
    </dgm:pt>
    <dgm:pt modelId="{A6A99AFC-0BF5-4A90-B8FE-B4E0CD5D4D8C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480DECAB-27FA-4ED4-8129-3E91781F4B20}" type="parTrans" cxnId="{4A8FB61B-4D7C-4917-8C14-2750C6C2D7B2}">
      <dgm:prSet/>
      <dgm:spPr/>
      <dgm:t>
        <a:bodyPr/>
        <a:lstStyle/>
        <a:p>
          <a:endParaRPr lang="en-US"/>
        </a:p>
      </dgm:t>
    </dgm:pt>
    <dgm:pt modelId="{42E283E4-6352-4B26-AA56-30B47078649F}" type="sibTrans" cxnId="{4A8FB61B-4D7C-4917-8C14-2750C6C2D7B2}">
      <dgm:prSet/>
      <dgm:spPr/>
      <dgm:t>
        <a:bodyPr/>
        <a:lstStyle/>
        <a:p>
          <a:endParaRPr lang="en-US"/>
        </a:p>
      </dgm:t>
    </dgm:pt>
    <dgm:pt modelId="{B9DC490F-E8A2-444F-AF55-356C1A3619E7}">
      <dgm:prSet phldrT="[Text]"/>
      <dgm:spPr/>
      <dgm:t>
        <a:bodyPr/>
        <a:lstStyle/>
        <a:p>
          <a:r>
            <a:rPr lang="en-US" dirty="0" smtClean="0"/>
            <a:t>Frame</a:t>
          </a:r>
          <a:endParaRPr lang="en-US" dirty="0"/>
        </a:p>
      </dgm:t>
    </dgm:pt>
    <dgm:pt modelId="{5364A431-01E7-4E46-9726-36375265C051}" type="parTrans" cxnId="{D05A9318-8E06-43C7-B5D2-10F806E7968A}">
      <dgm:prSet/>
      <dgm:spPr/>
      <dgm:t>
        <a:bodyPr/>
        <a:lstStyle/>
        <a:p>
          <a:endParaRPr lang="en-US"/>
        </a:p>
      </dgm:t>
    </dgm:pt>
    <dgm:pt modelId="{89EC69FC-579C-4B50-BA93-20963C7747DA}" type="sibTrans" cxnId="{D05A9318-8E06-43C7-B5D2-10F806E7968A}">
      <dgm:prSet/>
      <dgm:spPr/>
      <dgm:t>
        <a:bodyPr/>
        <a:lstStyle/>
        <a:p>
          <a:endParaRPr lang="en-US"/>
        </a:p>
      </dgm:t>
    </dgm:pt>
    <dgm:pt modelId="{3B0B55B7-9F54-40FA-9373-7938FF185773}" type="pres">
      <dgm:prSet presAssocID="{129D47AA-D860-41E9-B954-2506FB778B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3DD88C-3044-4326-BB41-7D35E466A14B}" type="pres">
      <dgm:prSet presAssocID="{A8EF2A5B-3C05-4A63-A0AF-D3441DC7331C}" presName="hierRoot1" presStyleCnt="0">
        <dgm:presLayoutVars>
          <dgm:hierBranch val="init"/>
        </dgm:presLayoutVars>
      </dgm:prSet>
      <dgm:spPr/>
    </dgm:pt>
    <dgm:pt modelId="{C6CB8832-4486-4D7F-B781-9CD6022BC346}" type="pres">
      <dgm:prSet presAssocID="{A8EF2A5B-3C05-4A63-A0AF-D3441DC7331C}" presName="rootComposite1" presStyleCnt="0"/>
      <dgm:spPr/>
    </dgm:pt>
    <dgm:pt modelId="{D085D8DB-DA99-498A-9E2C-076DBC9E809C}" type="pres">
      <dgm:prSet presAssocID="{A8EF2A5B-3C05-4A63-A0AF-D3441DC7331C}" presName="rootText1" presStyleLbl="node0" presStyleIdx="0" presStyleCnt="1" custScaleX="99867" custScaleY="85690">
        <dgm:presLayoutVars>
          <dgm:chPref val="3"/>
        </dgm:presLayoutVars>
      </dgm:prSet>
      <dgm:spPr/>
    </dgm:pt>
    <dgm:pt modelId="{A70D62E1-8CDE-40C5-9692-930E49D4524C}" type="pres">
      <dgm:prSet presAssocID="{A8EF2A5B-3C05-4A63-A0AF-D3441DC7331C}" presName="rootConnector1" presStyleLbl="node1" presStyleIdx="0" presStyleCnt="0"/>
      <dgm:spPr/>
    </dgm:pt>
    <dgm:pt modelId="{5450673B-579B-43FF-8519-0AD7C2F91226}" type="pres">
      <dgm:prSet presAssocID="{A8EF2A5B-3C05-4A63-A0AF-D3441DC7331C}" presName="hierChild2" presStyleCnt="0"/>
      <dgm:spPr/>
    </dgm:pt>
    <dgm:pt modelId="{C5E392DF-6107-40A7-9E2E-1AE4067B6A02}" type="pres">
      <dgm:prSet presAssocID="{FC0CD8A7-7A76-4EE5-B981-CFEF4BA5B378}" presName="Name37" presStyleLbl="parChTrans1D2" presStyleIdx="0" presStyleCnt="4"/>
      <dgm:spPr/>
    </dgm:pt>
    <dgm:pt modelId="{1FD48E61-1E0A-41EE-99B6-2AC553E9E8C6}" type="pres">
      <dgm:prSet presAssocID="{B1B9606E-4349-49C3-ABF4-C853D4162DC1}" presName="hierRoot2" presStyleCnt="0">
        <dgm:presLayoutVars>
          <dgm:hierBranch val="init"/>
        </dgm:presLayoutVars>
      </dgm:prSet>
      <dgm:spPr/>
    </dgm:pt>
    <dgm:pt modelId="{3F7E8CC4-88C6-4F6F-8CAF-BA37D6B14D55}" type="pres">
      <dgm:prSet presAssocID="{B1B9606E-4349-49C3-ABF4-C853D4162DC1}" presName="rootComposite" presStyleCnt="0"/>
      <dgm:spPr/>
    </dgm:pt>
    <dgm:pt modelId="{8972CE01-F6D9-4A01-840C-5CBBE05F7B86}" type="pres">
      <dgm:prSet presAssocID="{B1B9606E-4349-49C3-ABF4-C853D4162DC1}" presName="rootText" presStyleLbl="node2" presStyleIdx="0" presStyleCnt="4" custScaleX="88533" custScaleY="86119">
        <dgm:presLayoutVars>
          <dgm:chPref val="3"/>
        </dgm:presLayoutVars>
      </dgm:prSet>
      <dgm:spPr/>
    </dgm:pt>
    <dgm:pt modelId="{476F1F70-8BBD-45CD-9AED-4949CF19CE8D}" type="pres">
      <dgm:prSet presAssocID="{B1B9606E-4349-49C3-ABF4-C853D4162DC1}" presName="rootConnector" presStyleLbl="node2" presStyleIdx="0" presStyleCnt="4"/>
      <dgm:spPr/>
    </dgm:pt>
    <dgm:pt modelId="{E600C3B1-ADED-4A8C-87A9-8A3C88B3A9AD}" type="pres">
      <dgm:prSet presAssocID="{B1B9606E-4349-49C3-ABF4-C853D4162DC1}" presName="hierChild4" presStyleCnt="0"/>
      <dgm:spPr/>
    </dgm:pt>
    <dgm:pt modelId="{15BD6153-7658-4D51-AF95-83D43D99540D}" type="pres">
      <dgm:prSet presAssocID="{B1B9606E-4349-49C3-ABF4-C853D4162DC1}" presName="hierChild5" presStyleCnt="0"/>
      <dgm:spPr/>
    </dgm:pt>
    <dgm:pt modelId="{234F69DD-46AD-42EA-8267-0A78008694A2}" type="pres">
      <dgm:prSet presAssocID="{BE81D2BE-1CDA-4670-A087-2E38E3518166}" presName="Name37" presStyleLbl="parChTrans1D2" presStyleIdx="1" presStyleCnt="4"/>
      <dgm:spPr/>
    </dgm:pt>
    <dgm:pt modelId="{42A6B463-CA35-463B-8470-949DC3E37265}" type="pres">
      <dgm:prSet presAssocID="{1B2CF607-2DE9-4E10-91FE-3C3E41127BDB}" presName="hierRoot2" presStyleCnt="0">
        <dgm:presLayoutVars>
          <dgm:hierBranch val="init"/>
        </dgm:presLayoutVars>
      </dgm:prSet>
      <dgm:spPr/>
    </dgm:pt>
    <dgm:pt modelId="{8DAF554E-8F21-4EC3-82A3-C4E13F9D5F77}" type="pres">
      <dgm:prSet presAssocID="{1B2CF607-2DE9-4E10-91FE-3C3E41127BDB}" presName="rootComposite" presStyleCnt="0"/>
      <dgm:spPr/>
    </dgm:pt>
    <dgm:pt modelId="{0C4A9118-BAC5-4147-8E99-71E95899F71C}" type="pres">
      <dgm:prSet presAssocID="{1B2CF607-2DE9-4E10-91FE-3C3E41127BDB}" presName="rootText" presStyleLbl="node2" presStyleIdx="1" presStyleCnt="4" custScaleX="98048" custScaleY="81785">
        <dgm:presLayoutVars>
          <dgm:chPref val="3"/>
        </dgm:presLayoutVars>
      </dgm:prSet>
      <dgm:spPr/>
    </dgm:pt>
    <dgm:pt modelId="{9B75AFF9-9A93-4942-9E07-A21E74E892D1}" type="pres">
      <dgm:prSet presAssocID="{1B2CF607-2DE9-4E10-91FE-3C3E41127BDB}" presName="rootConnector" presStyleLbl="node2" presStyleIdx="1" presStyleCnt="4"/>
      <dgm:spPr/>
    </dgm:pt>
    <dgm:pt modelId="{050096F9-E9B7-4DE2-B149-63A3D4E737CC}" type="pres">
      <dgm:prSet presAssocID="{1B2CF607-2DE9-4E10-91FE-3C3E41127BDB}" presName="hierChild4" presStyleCnt="0"/>
      <dgm:spPr/>
    </dgm:pt>
    <dgm:pt modelId="{466EAC77-EF29-4BD9-8419-B7CE52304CD9}" type="pres">
      <dgm:prSet presAssocID="{1B2CF607-2DE9-4E10-91FE-3C3E41127BDB}" presName="hierChild5" presStyleCnt="0"/>
      <dgm:spPr/>
    </dgm:pt>
    <dgm:pt modelId="{34BD63BD-A285-40F7-9A08-C78A10DE9019}" type="pres">
      <dgm:prSet presAssocID="{480DECAB-27FA-4ED4-8129-3E91781F4B20}" presName="Name37" presStyleLbl="parChTrans1D2" presStyleIdx="2" presStyleCnt="4"/>
      <dgm:spPr/>
    </dgm:pt>
    <dgm:pt modelId="{615E1D9B-4C78-400A-980C-8FE830C8A123}" type="pres">
      <dgm:prSet presAssocID="{A6A99AFC-0BF5-4A90-B8FE-B4E0CD5D4D8C}" presName="hierRoot2" presStyleCnt="0">
        <dgm:presLayoutVars>
          <dgm:hierBranch val="init"/>
        </dgm:presLayoutVars>
      </dgm:prSet>
      <dgm:spPr/>
    </dgm:pt>
    <dgm:pt modelId="{92546D9B-B99B-4338-AC1F-1B62650EED66}" type="pres">
      <dgm:prSet presAssocID="{A6A99AFC-0BF5-4A90-B8FE-B4E0CD5D4D8C}" presName="rootComposite" presStyleCnt="0"/>
      <dgm:spPr/>
    </dgm:pt>
    <dgm:pt modelId="{362EE9A7-4843-4F15-9853-BBC871AD7D95}" type="pres">
      <dgm:prSet presAssocID="{A6A99AFC-0BF5-4A90-B8FE-B4E0CD5D4D8C}" presName="rootText" presStyleLbl="node2" presStyleIdx="2" presStyleCnt="4" custScaleX="88010" custScaleY="79944">
        <dgm:presLayoutVars>
          <dgm:chPref val="3"/>
        </dgm:presLayoutVars>
      </dgm:prSet>
      <dgm:spPr/>
    </dgm:pt>
    <dgm:pt modelId="{D5E21195-57DD-40D7-B919-F87DDA2E2C50}" type="pres">
      <dgm:prSet presAssocID="{A6A99AFC-0BF5-4A90-B8FE-B4E0CD5D4D8C}" presName="rootConnector" presStyleLbl="node2" presStyleIdx="2" presStyleCnt="4"/>
      <dgm:spPr/>
    </dgm:pt>
    <dgm:pt modelId="{4688F467-C6A1-4BBD-8BE9-3E817558C25C}" type="pres">
      <dgm:prSet presAssocID="{A6A99AFC-0BF5-4A90-B8FE-B4E0CD5D4D8C}" presName="hierChild4" presStyleCnt="0"/>
      <dgm:spPr/>
    </dgm:pt>
    <dgm:pt modelId="{D66C95F7-CDCE-4DC2-BC48-F098ADD88CB9}" type="pres">
      <dgm:prSet presAssocID="{A6A99AFC-0BF5-4A90-B8FE-B4E0CD5D4D8C}" presName="hierChild5" presStyleCnt="0"/>
      <dgm:spPr/>
    </dgm:pt>
    <dgm:pt modelId="{0C7431B8-D5B7-4C5A-91FD-51CED0FEBD80}" type="pres">
      <dgm:prSet presAssocID="{5364A431-01E7-4E46-9726-36375265C051}" presName="Name37" presStyleLbl="parChTrans1D2" presStyleIdx="3" presStyleCnt="4"/>
      <dgm:spPr/>
    </dgm:pt>
    <dgm:pt modelId="{381BF9AE-ED31-4776-85B6-CB4641B10583}" type="pres">
      <dgm:prSet presAssocID="{B9DC490F-E8A2-444F-AF55-356C1A3619E7}" presName="hierRoot2" presStyleCnt="0">
        <dgm:presLayoutVars>
          <dgm:hierBranch val="init"/>
        </dgm:presLayoutVars>
      </dgm:prSet>
      <dgm:spPr/>
    </dgm:pt>
    <dgm:pt modelId="{47A70373-B7ED-4248-ABDA-0115A2F41E48}" type="pres">
      <dgm:prSet presAssocID="{B9DC490F-E8A2-444F-AF55-356C1A3619E7}" presName="rootComposite" presStyleCnt="0"/>
      <dgm:spPr/>
    </dgm:pt>
    <dgm:pt modelId="{16EE8D65-AE48-4F9E-804E-05B619C0838A}" type="pres">
      <dgm:prSet presAssocID="{B9DC490F-E8A2-444F-AF55-356C1A3619E7}" presName="rootText" presStyleLbl="node2" presStyleIdx="3" presStyleCnt="4" custScaleX="88010" custScaleY="79944">
        <dgm:presLayoutVars>
          <dgm:chPref val="3"/>
        </dgm:presLayoutVars>
      </dgm:prSet>
      <dgm:spPr/>
    </dgm:pt>
    <dgm:pt modelId="{95E6668E-1079-421B-97AA-41888A14100A}" type="pres">
      <dgm:prSet presAssocID="{B9DC490F-E8A2-444F-AF55-356C1A3619E7}" presName="rootConnector" presStyleLbl="node2" presStyleIdx="3" presStyleCnt="4"/>
      <dgm:spPr/>
    </dgm:pt>
    <dgm:pt modelId="{0BBD2309-2634-4C79-B9D0-9171057E9DF1}" type="pres">
      <dgm:prSet presAssocID="{B9DC490F-E8A2-444F-AF55-356C1A3619E7}" presName="hierChild4" presStyleCnt="0"/>
      <dgm:spPr/>
    </dgm:pt>
    <dgm:pt modelId="{D8C1D896-7727-46F0-A84B-9962F62DB3DF}" type="pres">
      <dgm:prSet presAssocID="{B9DC490F-E8A2-444F-AF55-356C1A3619E7}" presName="hierChild5" presStyleCnt="0"/>
      <dgm:spPr/>
    </dgm:pt>
    <dgm:pt modelId="{B4F52F03-FA5E-4E94-91CD-A5E5D8B423E9}" type="pres">
      <dgm:prSet presAssocID="{A8EF2A5B-3C05-4A63-A0AF-D3441DC7331C}" presName="hierChild3" presStyleCnt="0"/>
      <dgm:spPr/>
    </dgm:pt>
  </dgm:ptLst>
  <dgm:cxnLst>
    <dgm:cxn modelId="{CAE0827F-66CC-4C17-9616-2C43D2A92C8E}" srcId="{129D47AA-D860-41E9-B954-2506FB778B33}" destId="{A8EF2A5B-3C05-4A63-A0AF-D3441DC7331C}" srcOrd="0" destOrd="0" parTransId="{FB8B06B1-197D-4F1C-8031-18D9D6DC507B}" sibTransId="{C227ADAB-6647-4655-B100-42E19F46A612}"/>
    <dgm:cxn modelId="{A0BEA061-C647-45FE-A091-F55935E98E20}" srcId="{A8EF2A5B-3C05-4A63-A0AF-D3441DC7331C}" destId="{1B2CF607-2DE9-4E10-91FE-3C3E41127BDB}" srcOrd="1" destOrd="0" parTransId="{BE81D2BE-1CDA-4670-A087-2E38E3518166}" sibTransId="{4824BE17-5AC3-45C2-93A7-D7522413294C}"/>
    <dgm:cxn modelId="{D05A9318-8E06-43C7-B5D2-10F806E7968A}" srcId="{A8EF2A5B-3C05-4A63-A0AF-D3441DC7331C}" destId="{B9DC490F-E8A2-444F-AF55-356C1A3619E7}" srcOrd="3" destOrd="0" parTransId="{5364A431-01E7-4E46-9726-36375265C051}" sibTransId="{89EC69FC-579C-4B50-BA93-20963C7747DA}"/>
    <dgm:cxn modelId="{4A8FB61B-4D7C-4917-8C14-2750C6C2D7B2}" srcId="{A8EF2A5B-3C05-4A63-A0AF-D3441DC7331C}" destId="{A6A99AFC-0BF5-4A90-B8FE-B4E0CD5D4D8C}" srcOrd="2" destOrd="0" parTransId="{480DECAB-27FA-4ED4-8129-3E91781F4B20}" sibTransId="{42E283E4-6352-4B26-AA56-30B47078649F}"/>
    <dgm:cxn modelId="{E04387FD-562F-4D7E-A2EF-D7A6FB28DB7B}" type="presOf" srcId="{A6A99AFC-0BF5-4A90-B8FE-B4E0CD5D4D8C}" destId="{362EE9A7-4843-4F15-9853-BBC871AD7D95}" srcOrd="0" destOrd="0" presId="urn:microsoft.com/office/officeart/2005/8/layout/orgChart1"/>
    <dgm:cxn modelId="{2F5E220D-27D6-40EB-B168-BFF97ECF3FF4}" type="presOf" srcId="{129D47AA-D860-41E9-B954-2506FB778B33}" destId="{3B0B55B7-9F54-40FA-9373-7938FF185773}" srcOrd="0" destOrd="0" presId="urn:microsoft.com/office/officeart/2005/8/layout/orgChart1"/>
    <dgm:cxn modelId="{2C095753-242F-40EC-93C8-A320A1AAB863}" type="presOf" srcId="{B1B9606E-4349-49C3-ABF4-C853D4162DC1}" destId="{476F1F70-8BBD-45CD-9AED-4949CF19CE8D}" srcOrd="1" destOrd="0" presId="urn:microsoft.com/office/officeart/2005/8/layout/orgChart1"/>
    <dgm:cxn modelId="{C4986FB3-47B9-40DD-B116-C4DAC90DFF5A}" type="presOf" srcId="{A8EF2A5B-3C05-4A63-A0AF-D3441DC7331C}" destId="{A70D62E1-8CDE-40C5-9692-930E49D4524C}" srcOrd="1" destOrd="0" presId="urn:microsoft.com/office/officeart/2005/8/layout/orgChart1"/>
    <dgm:cxn modelId="{8B5FC906-B247-4EF7-87C7-9472A2B7DF9A}" type="presOf" srcId="{A6A99AFC-0BF5-4A90-B8FE-B4E0CD5D4D8C}" destId="{D5E21195-57DD-40D7-B919-F87DDA2E2C50}" srcOrd="1" destOrd="0" presId="urn:microsoft.com/office/officeart/2005/8/layout/orgChart1"/>
    <dgm:cxn modelId="{A75FD9B6-78E1-4E8C-8305-26C65E46A6EF}" type="presOf" srcId="{1B2CF607-2DE9-4E10-91FE-3C3E41127BDB}" destId="{0C4A9118-BAC5-4147-8E99-71E95899F71C}" srcOrd="0" destOrd="0" presId="urn:microsoft.com/office/officeart/2005/8/layout/orgChart1"/>
    <dgm:cxn modelId="{F004D0EC-6348-4845-9EAD-56EABDC8734D}" type="presOf" srcId="{B1B9606E-4349-49C3-ABF4-C853D4162DC1}" destId="{8972CE01-F6D9-4A01-840C-5CBBE05F7B86}" srcOrd="0" destOrd="0" presId="urn:microsoft.com/office/officeart/2005/8/layout/orgChart1"/>
    <dgm:cxn modelId="{0926578A-70E1-4ED4-B0BE-A6C81FA67A47}" type="presOf" srcId="{5364A431-01E7-4E46-9726-36375265C051}" destId="{0C7431B8-D5B7-4C5A-91FD-51CED0FEBD80}" srcOrd="0" destOrd="0" presId="urn:microsoft.com/office/officeart/2005/8/layout/orgChart1"/>
    <dgm:cxn modelId="{76368639-7AE7-4FA2-BD8E-F2B76B438AA4}" srcId="{A8EF2A5B-3C05-4A63-A0AF-D3441DC7331C}" destId="{B1B9606E-4349-49C3-ABF4-C853D4162DC1}" srcOrd="0" destOrd="0" parTransId="{FC0CD8A7-7A76-4EE5-B981-CFEF4BA5B378}" sibTransId="{93B92B63-3595-4190-8A71-8CB1D9B694B6}"/>
    <dgm:cxn modelId="{4BF653C2-7CBF-4F1F-AAFF-9E6575B85E0B}" type="presOf" srcId="{B9DC490F-E8A2-444F-AF55-356C1A3619E7}" destId="{16EE8D65-AE48-4F9E-804E-05B619C0838A}" srcOrd="0" destOrd="0" presId="urn:microsoft.com/office/officeart/2005/8/layout/orgChart1"/>
    <dgm:cxn modelId="{3D243058-4D86-456B-9690-A8A8009D1280}" type="presOf" srcId="{B9DC490F-E8A2-444F-AF55-356C1A3619E7}" destId="{95E6668E-1079-421B-97AA-41888A14100A}" srcOrd="1" destOrd="0" presId="urn:microsoft.com/office/officeart/2005/8/layout/orgChart1"/>
    <dgm:cxn modelId="{4A05D3EC-214F-4861-8590-FDDC13CC522B}" type="presOf" srcId="{BE81D2BE-1CDA-4670-A087-2E38E3518166}" destId="{234F69DD-46AD-42EA-8267-0A78008694A2}" srcOrd="0" destOrd="0" presId="urn:microsoft.com/office/officeart/2005/8/layout/orgChart1"/>
    <dgm:cxn modelId="{72552F2A-BF7F-4832-A13F-7E26A66B0431}" type="presOf" srcId="{A8EF2A5B-3C05-4A63-A0AF-D3441DC7331C}" destId="{D085D8DB-DA99-498A-9E2C-076DBC9E809C}" srcOrd="0" destOrd="0" presId="urn:microsoft.com/office/officeart/2005/8/layout/orgChart1"/>
    <dgm:cxn modelId="{2268C5A5-80C0-4D57-94BB-FB6269D14CEB}" type="presOf" srcId="{480DECAB-27FA-4ED4-8129-3E91781F4B20}" destId="{34BD63BD-A285-40F7-9A08-C78A10DE9019}" srcOrd="0" destOrd="0" presId="urn:microsoft.com/office/officeart/2005/8/layout/orgChart1"/>
    <dgm:cxn modelId="{E8AD18AE-7C15-4CBF-8B71-5B29B80BB029}" type="presOf" srcId="{1B2CF607-2DE9-4E10-91FE-3C3E41127BDB}" destId="{9B75AFF9-9A93-4942-9E07-A21E74E892D1}" srcOrd="1" destOrd="0" presId="urn:microsoft.com/office/officeart/2005/8/layout/orgChart1"/>
    <dgm:cxn modelId="{53374A8B-0AC8-45F6-B4A8-696A6BB0D88A}" type="presOf" srcId="{FC0CD8A7-7A76-4EE5-B981-CFEF4BA5B378}" destId="{C5E392DF-6107-40A7-9E2E-1AE4067B6A02}" srcOrd="0" destOrd="0" presId="urn:microsoft.com/office/officeart/2005/8/layout/orgChart1"/>
    <dgm:cxn modelId="{221C376A-4B3B-48D4-B4BF-0D665660F130}" type="presParOf" srcId="{3B0B55B7-9F54-40FA-9373-7938FF185773}" destId="{023DD88C-3044-4326-BB41-7D35E466A14B}" srcOrd="0" destOrd="0" presId="urn:microsoft.com/office/officeart/2005/8/layout/orgChart1"/>
    <dgm:cxn modelId="{81B59B91-8E93-4733-B3A2-1C0B42867902}" type="presParOf" srcId="{023DD88C-3044-4326-BB41-7D35E466A14B}" destId="{C6CB8832-4486-4D7F-B781-9CD6022BC346}" srcOrd="0" destOrd="0" presId="urn:microsoft.com/office/officeart/2005/8/layout/orgChart1"/>
    <dgm:cxn modelId="{D20C4E24-EB9F-4CDB-B8F8-E544B5F14BF8}" type="presParOf" srcId="{C6CB8832-4486-4D7F-B781-9CD6022BC346}" destId="{D085D8DB-DA99-498A-9E2C-076DBC9E809C}" srcOrd="0" destOrd="0" presId="urn:microsoft.com/office/officeart/2005/8/layout/orgChart1"/>
    <dgm:cxn modelId="{9852732E-D9A3-4E11-B53B-3E8437A0AFBA}" type="presParOf" srcId="{C6CB8832-4486-4D7F-B781-9CD6022BC346}" destId="{A70D62E1-8CDE-40C5-9692-930E49D4524C}" srcOrd="1" destOrd="0" presId="urn:microsoft.com/office/officeart/2005/8/layout/orgChart1"/>
    <dgm:cxn modelId="{41E4AD51-0BBB-4A83-89BE-99E79D6BFB01}" type="presParOf" srcId="{023DD88C-3044-4326-BB41-7D35E466A14B}" destId="{5450673B-579B-43FF-8519-0AD7C2F91226}" srcOrd="1" destOrd="0" presId="urn:microsoft.com/office/officeart/2005/8/layout/orgChart1"/>
    <dgm:cxn modelId="{5094EB57-740D-4259-A1E6-4C509695D288}" type="presParOf" srcId="{5450673B-579B-43FF-8519-0AD7C2F91226}" destId="{C5E392DF-6107-40A7-9E2E-1AE4067B6A02}" srcOrd="0" destOrd="0" presId="urn:microsoft.com/office/officeart/2005/8/layout/orgChart1"/>
    <dgm:cxn modelId="{04A4FF7B-E78E-406D-935E-6AD1A99FD9E9}" type="presParOf" srcId="{5450673B-579B-43FF-8519-0AD7C2F91226}" destId="{1FD48E61-1E0A-41EE-99B6-2AC553E9E8C6}" srcOrd="1" destOrd="0" presId="urn:microsoft.com/office/officeart/2005/8/layout/orgChart1"/>
    <dgm:cxn modelId="{73140571-4D61-40B4-A216-47E1524DCA2F}" type="presParOf" srcId="{1FD48E61-1E0A-41EE-99B6-2AC553E9E8C6}" destId="{3F7E8CC4-88C6-4F6F-8CAF-BA37D6B14D55}" srcOrd="0" destOrd="0" presId="urn:microsoft.com/office/officeart/2005/8/layout/orgChart1"/>
    <dgm:cxn modelId="{E71E6893-281E-4A16-A63D-C4A209BECADC}" type="presParOf" srcId="{3F7E8CC4-88C6-4F6F-8CAF-BA37D6B14D55}" destId="{8972CE01-F6D9-4A01-840C-5CBBE05F7B86}" srcOrd="0" destOrd="0" presId="urn:microsoft.com/office/officeart/2005/8/layout/orgChart1"/>
    <dgm:cxn modelId="{E5C58C79-02C0-4E0F-87E2-0C642DE06FF5}" type="presParOf" srcId="{3F7E8CC4-88C6-4F6F-8CAF-BA37D6B14D55}" destId="{476F1F70-8BBD-45CD-9AED-4949CF19CE8D}" srcOrd="1" destOrd="0" presId="urn:microsoft.com/office/officeart/2005/8/layout/orgChart1"/>
    <dgm:cxn modelId="{9BBACC03-8CF2-4B28-9C7A-C127D4170F9C}" type="presParOf" srcId="{1FD48E61-1E0A-41EE-99B6-2AC553E9E8C6}" destId="{E600C3B1-ADED-4A8C-87A9-8A3C88B3A9AD}" srcOrd="1" destOrd="0" presId="urn:microsoft.com/office/officeart/2005/8/layout/orgChart1"/>
    <dgm:cxn modelId="{ABE0979E-196F-4530-9E31-1496B6858B26}" type="presParOf" srcId="{1FD48E61-1E0A-41EE-99B6-2AC553E9E8C6}" destId="{15BD6153-7658-4D51-AF95-83D43D99540D}" srcOrd="2" destOrd="0" presId="urn:microsoft.com/office/officeart/2005/8/layout/orgChart1"/>
    <dgm:cxn modelId="{7F624C71-BB83-482D-886B-1E50F79EE339}" type="presParOf" srcId="{5450673B-579B-43FF-8519-0AD7C2F91226}" destId="{234F69DD-46AD-42EA-8267-0A78008694A2}" srcOrd="2" destOrd="0" presId="urn:microsoft.com/office/officeart/2005/8/layout/orgChart1"/>
    <dgm:cxn modelId="{A0E92317-4F51-414C-AEB2-FE0CE46ED5E8}" type="presParOf" srcId="{5450673B-579B-43FF-8519-0AD7C2F91226}" destId="{42A6B463-CA35-463B-8470-949DC3E37265}" srcOrd="3" destOrd="0" presId="urn:microsoft.com/office/officeart/2005/8/layout/orgChart1"/>
    <dgm:cxn modelId="{3B7D33E1-C6DE-491F-8166-C293FDE3076A}" type="presParOf" srcId="{42A6B463-CA35-463B-8470-949DC3E37265}" destId="{8DAF554E-8F21-4EC3-82A3-C4E13F9D5F77}" srcOrd="0" destOrd="0" presId="urn:microsoft.com/office/officeart/2005/8/layout/orgChart1"/>
    <dgm:cxn modelId="{3EA96258-62C1-4DF6-8F74-E65B20BA8C36}" type="presParOf" srcId="{8DAF554E-8F21-4EC3-82A3-C4E13F9D5F77}" destId="{0C4A9118-BAC5-4147-8E99-71E95899F71C}" srcOrd="0" destOrd="0" presId="urn:microsoft.com/office/officeart/2005/8/layout/orgChart1"/>
    <dgm:cxn modelId="{E3177B5F-115B-4D6B-8121-A942A656EB80}" type="presParOf" srcId="{8DAF554E-8F21-4EC3-82A3-C4E13F9D5F77}" destId="{9B75AFF9-9A93-4942-9E07-A21E74E892D1}" srcOrd="1" destOrd="0" presId="urn:microsoft.com/office/officeart/2005/8/layout/orgChart1"/>
    <dgm:cxn modelId="{A34D5339-9067-4AF7-948F-4482BC277DAC}" type="presParOf" srcId="{42A6B463-CA35-463B-8470-949DC3E37265}" destId="{050096F9-E9B7-4DE2-B149-63A3D4E737CC}" srcOrd="1" destOrd="0" presId="urn:microsoft.com/office/officeart/2005/8/layout/orgChart1"/>
    <dgm:cxn modelId="{078AC660-70DB-4A14-BE47-2A6239E3E266}" type="presParOf" srcId="{42A6B463-CA35-463B-8470-949DC3E37265}" destId="{466EAC77-EF29-4BD9-8419-B7CE52304CD9}" srcOrd="2" destOrd="0" presId="urn:microsoft.com/office/officeart/2005/8/layout/orgChart1"/>
    <dgm:cxn modelId="{A84A167C-6E25-48BE-BCAF-9B77FC672BE3}" type="presParOf" srcId="{5450673B-579B-43FF-8519-0AD7C2F91226}" destId="{34BD63BD-A285-40F7-9A08-C78A10DE9019}" srcOrd="4" destOrd="0" presId="urn:microsoft.com/office/officeart/2005/8/layout/orgChart1"/>
    <dgm:cxn modelId="{93B8EB02-37D9-4DCD-AB3D-7EC452749712}" type="presParOf" srcId="{5450673B-579B-43FF-8519-0AD7C2F91226}" destId="{615E1D9B-4C78-400A-980C-8FE830C8A123}" srcOrd="5" destOrd="0" presId="urn:microsoft.com/office/officeart/2005/8/layout/orgChart1"/>
    <dgm:cxn modelId="{CCF03AFA-6074-4FD0-AA42-AAF459ED56D8}" type="presParOf" srcId="{615E1D9B-4C78-400A-980C-8FE830C8A123}" destId="{92546D9B-B99B-4338-AC1F-1B62650EED66}" srcOrd="0" destOrd="0" presId="urn:microsoft.com/office/officeart/2005/8/layout/orgChart1"/>
    <dgm:cxn modelId="{527A3424-3AFF-4C2B-8BBB-60B68A6A63B2}" type="presParOf" srcId="{92546D9B-B99B-4338-AC1F-1B62650EED66}" destId="{362EE9A7-4843-4F15-9853-BBC871AD7D95}" srcOrd="0" destOrd="0" presId="urn:microsoft.com/office/officeart/2005/8/layout/orgChart1"/>
    <dgm:cxn modelId="{23303647-5676-47A4-893F-2B248CD99D1C}" type="presParOf" srcId="{92546D9B-B99B-4338-AC1F-1B62650EED66}" destId="{D5E21195-57DD-40D7-B919-F87DDA2E2C50}" srcOrd="1" destOrd="0" presId="urn:microsoft.com/office/officeart/2005/8/layout/orgChart1"/>
    <dgm:cxn modelId="{EC164A7C-AE76-4796-AADC-D7772E37FE44}" type="presParOf" srcId="{615E1D9B-4C78-400A-980C-8FE830C8A123}" destId="{4688F467-C6A1-4BBD-8BE9-3E817558C25C}" srcOrd="1" destOrd="0" presId="urn:microsoft.com/office/officeart/2005/8/layout/orgChart1"/>
    <dgm:cxn modelId="{D71A638E-8D48-4C68-AE0B-863198FA00AA}" type="presParOf" srcId="{615E1D9B-4C78-400A-980C-8FE830C8A123}" destId="{D66C95F7-CDCE-4DC2-BC48-F098ADD88CB9}" srcOrd="2" destOrd="0" presId="urn:microsoft.com/office/officeart/2005/8/layout/orgChart1"/>
    <dgm:cxn modelId="{772F2C36-1FBE-4CC5-9D63-4FE9A40074A0}" type="presParOf" srcId="{5450673B-579B-43FF-8519-0AD7C2F91226}" destId="{0C7431B8-D5B7-4C5A-91FD-51CED0FEBD80}" srcOrd="6" destOrd="0" presId="urn:microsoft.com/office/officeart/2005/8/layout/orgChart1"/>
    <dgm:cxn modelId="{514C7F22-F02C-4992-AD39-636F3D4F1DD5}" type="presParOf" srcId="{5450673B-579B-43FF-8519-0AD7C2F91226}" destId="{381BF9AE-ED31-4776-85B6-CB4641B10583}" srcOrd="7" destOrd="0" presId="urn:microsoft.com/office/officeart/2005/8/layout/orgChart1"/>
    <dgm:cxn modelId="{3635D638-6A41-42D4-B7FA-BC2F95115AFE}" type="presParOf" srcId="{381BF9AE-ED31-4776-85B6-CB4641B10583}" destId="{47A70373-B7ED-4248-ABDA-0115A2F41E48}" srcOrd="0" destOrd="0" presId="urn:microsoft.com/office/officeart/2005/8/layout/orgChart1"/>
    <dgm:cxn modelId="{3DF1CB8E-BED0-44C9-BA7E-C8814B619B65}" type="presParOf" srcId="{47A70373-B7ED-4248-ABDA-0115A2F41E48}" destId="{16EE8D65-AE48-4F9E-804E-05B619C0838A}" srcOrd="0" destOrd="0" presId="urn:microsoft.com/office/officeart/2005/8/layout/orgChart1"/>
    <dgm:cxn modelId="{101E62C0-483B-4649-97F5-14A9A2277C0D}" type="presParOf" srcId="{47A70373-B7ED-4248-ABDA-0115A2F41E48}" destId="{95E6668E-1079-421B-97AA-41888A14100A}" srcOrd="1" destOrd="0" presId="urn:microsoft.com/office/officeart/2005/8/layout/orgChart1"/>
    <dgm:cxn modelId="{D55BE2DF-FE2D-4E3A-9C11-256E8B28BB82}" type="presParOf" srcId="{381BF9AE-ED31-4776-85B6-CB4641B10583}" destId="{0BBD2309-2634-4C79-B9D0-9171057E9DF1}" srcOrd="1" destOrd="0" presId="urn:microsoft.com/office/officeart/2005/8/layout/orgChart1"/>
    <dgm:cxn modelId="{9646469B-CCCE-441F-AFFF-5D4DF3F1C8E1}" type="presParOf" srcId="{381BF9AE-ED31-4776-85B6-CB4641B10583}" destId="{D8C1D896-7727-46F0-A84B-9962F62DB3DF}" srcOrd="2" destOrd="0" presId="urn:microsoft.com/office/officeart/2005/8/layout/orgChart1"/>
    <dgm:cxn modelId="{55F6114F-7F24-47D1-A83A-9F4B01C42792}" type="presParOf" srcId="{023DD88C-3044-4326-BB41-7D35E466A14B}" destId="{B4F52F03-FA5E-4E94-91CD-A5E5D8B423E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431B8-D5B7-4C5A-91FD-51CED0FEBD80}">
      <dsp:nvSpPr>
        <dsp:cNvPr id="0" name=""/>
        <dsp:cNvSpPr/>
      </dsp:nvSpPr>
      <dsp:spPr>
        <a:xfrm>
          <a:off x="5257800" y="1361520"/>
          <a:ext cx="4165540" cy="51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119"/>
              </a:lnTo>
              <a:lnTo>
                <a:pt x="4165540" y="259119"/>
              </a:lnTo>
              <a:lnTo>
                <a:pt x="4165540" y="518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D63BD-A285-40F7-9A08-C78A10DE9019}">
      <dsp:nvSpPr>
        <dsp:cNvPr id="0" name=""/>
        <dsp:cNvSpPr/>
      </dsp:nvSpPr>
      <dsp:spPr>
        <a:xfrm>
          <a:off x="5257800" y="1361520"/>
          <a:ext cx="1475388" cy="51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119"/>
              </a:lnTo>
              <a:lnTo>
                <a:pt x="1475388" y="259119"/>
              </a:lnTo>
              <a:lnTo>
                <a:pt x="1475388" y="518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F69DD-46AD-42EA-8267-0A78008694A2}">
      <dsp:nvSpPr>
        <dsp:cNvPr id="0" name=""/>
        <dsp:cNvSpPr/>
      </dsp:nvSpPr>
      <dsp:spPr>
        <a:xfrm>
          <a:off x="3919177" y="1361520"/>
          <a:ext cx="1338622" cy="518238"/>
        </a:xfrm>
        <a:custGeom>
          <a:avLst/>
          <a:gdLst/>
          <a:ahLst/>
          <a:cxnLst/>
          <a:rect l="0" t="0" r="0" b="0"/>
          <a:pathLst>
            <a:path>
              <a:moveTo>
                <a:pt x="1338622" y="0"/>
              </a:moveTo>
              <a:lnTo>
                <a:pt x="1338622" y="259119"/>
              </a:lnTo>
              <a:lnTo>
                <a:pt x="0" y="259119"/>
              </a:lnTo>
              <a:lnTo>
                <a:pt x="0" y="518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392DF-6107-40A7-9E2E-1AE4067B6A02}">
      <dsp:nvSpPr>
        <dsp:cNvPr id="0" name=""/>
        <dsp:cNvSpPr/>
      </dsp:nvSpPr>
      <dsp:spPr>
        <a:xfrm>
          <a:off x="1098713" y="1361520"/>
          <a:ext cx="4159086" cy="518238"/>
        </a:xfrm>
        <a:custGeom>
          <a:avLst/>
          <a:gdLst/>
          <a:ahLst/>
          <a:cxnLst/>
          <a:rect l="0" t="0" r="0" b="0"/>
          <a:pathLst>
            <a:path>
              <a:moveTo>
                <a:pt x="4159086" y="0"/>
              </a:moveTo>
              <a:lnTo>
                <a:pt x="4159086" y="259119"/>
              </a:lnTo>
              <a:lnTo>
                <a:pt x="0" y="259119"/>
              </a:lnTo>
              <a:lnTo>
                <a:pt x="0" y="518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5D8DB-DA99-498A-9E2C-076DBC9E809C}">
      <dsp:nvSpPr>
        <dsp:cNvPr id="0" name=""/>
        <dsp:cNvSpPr/>
      </dsp:nvSpPr>
      <dsp:spPr>
        <a:xfrm>
          <a:off x="4025539" y="304190"/>
          <a:ext cx="2464520" cy="1057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Main</a:t>
          </a:r>
          <a:endParaRPr lang="en-US" sz="4000" kern="1200" dirty="0"/>
        </a:p>
      </dsp:txBody>
      <dsp:txXfrm>
        <a:off x="4025539" y="304190"/>
        <a:ext cx="2464520" cy="1057330"/>
      </dsp:txXfrm>
    </dsp:sp>
    <dsp:sp modelId="{8972CE01-F6D9-4A01-840C-5CBBE05F7B86}">
      <dsp:nvSpPr>
        <dsp:cNvPr id="0" name=""/>
        <dsp:cNvSpPr/>
      </dsp:nvSpPr>
      <dsp:spPr>
        <a:xfrm>
          <a:off x="6303" y="1879759"/>
          <a:ext cx="2184819" cy="1062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Model</a:t>
          </a:r>
          <a:endParaRPr lang="en-US" sz="4000" kern="1200" dirty="0"/>
        </a:p>
      </dsp:txBody>
      <dsp:txXfrm>
        <a:off x="6303" y="1879759"/>
        <a:ext cx="2184819" cy="1062623"/>
      </dsp:txXfrm>
    </dsp:sp>
    <dsp:sp modelId="{0C4A9118-BAC5-4147-8E99-71E95899F71C}">
      <dsp:nvSpPr>
        <dsp:cNvPr id="0" name=""/>
        <dsp:cNvSpPr/>
      </dsp:nvSpPr>
      <dsp:spPr>
        <a:xfrm>
          <a:off x="2709361" y="1879759"/>
          <a:ext cx="2419631" cy="1009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View</a:t>
          </a:r>
          <a:endParaRPr lang="en-US" sz="4000" kern="1200" dirty="0"/>
        </a:p>
      </dsp:txBody>
      <dsp:txXfrm>
        <a:off x="2709361" y="1879759"/>
        <a:ext cx="2419631" cy="1009146"/>
      </dsp:txXfrm>
    </dsp:sp>
    <dsp:sp modelId="{362EE9A7-4843-4F15-9853-BBC871AD7D95}">
      <dsp:nvSpPr>
        <dsp:cNvPr id="0" name=""/>
        <dsp:cNvSpPr/>
      </dsp:nvSpPr>
      <dsp:spPr>
        <a:xfrm>
          <a:off x="5647231" y="1879759"/>
          <a:ext cx="2171913" cy="986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Controller</a:t>
          </a:r>
          <a:endParaRPr lang="en-US" sz="4000" kern="1200" dirty="0"/>
        </a:p>
      </dsp:txBody>
      <dsp:txXfrm>
        <a:off x="5647231" y="1879759"/>
        <a:ext cx="2171913" cy="986430"/>
      </dsp:txXfrm>
    </dsp:sp>
    <dsp:sp modelId="{16EE8D65-AE48-4F9E-804E-05B619C0838A}">
      <dsp:nvSpPr>
        <dsp:cNvPr id="0" name=""/>
        <dsp:cNvSpPr/>
      </dsp:nvSpPr>
      <dsp:spPr>
        <a:xfrm>
          <a:off x="8337383" y="1879759"/>
          <a:ext cx="2171913" cy="986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Frame</a:t>
          </a:r>
          <a:endParaRPr lang="en-US" sz="4000" kern="1200" dirty="0"/>
        </a:p>
      </dsp:txBody>
      <dsp:txXfrm>
        <a:off x="8337383" y="1879759"/>
        <a:ext cx="2171913" cy="986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BD10-5365-4DD6-ACB9-E3BBE86156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618B-BD53-4A45-ADD4-DD8D9264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BD10-5365-4DD6-ACB9-E3BBE86156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618B-BD53-4A45-ADD4-DD8D9264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BD10-5365-4DD6-ACB9-E3BBE86156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618B-BD53-4A45-ADD4-DD8D9264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0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BD10-5365-4DD6-ACB9-E3BBE86156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618B-BD53-4A45-ADD4-DD8D9264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BD10-5365-4DD6-ACB9-E3BBE86156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618B-BD53-4A45-ADD4-DD8D9264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BD10-5365-4DD6-ACB9-E3BBE86156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618B-BD53-4A45-ADD4-DD8D9264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BD10-5365-4DD6-ACB9-E3BBE86156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618B-BD53-4A45-ADD4-DD8D9264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BD10-5365-4DD6-ACB9-E3BBE86156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618B-BD53-4A45-ADD4-DD8D9264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1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BD10-5365-4DD6-ACB9-E3BBE86156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618B-BD53-4A45-ADD4-DD8D9264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BD10-5365-4DD6-ACB9-E3BBE86156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618B-BD53-4A45-ADD4-DD8D9264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BD10-5365-4DD6-ACB9-E3BBE86156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618B-BD53-4A45-ADD4-DD8D9264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7BD10-5365-4DD6-ACB9-E3BBE86156B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618B-BD53-4A45-ADD4-DD8D9264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9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Picasso 2.0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Open/Save Image</a:t>
            </a:r>
          </a:p>
          <a:p>
            <a:r>
              <a:rPr lang="en-US" dirty="0" smtClean="0"/>
              <a:t>Draw Feature (Paint)</a:t>
            </a:r>
          </a:p>
          <a:p>
            <a:r>
              <a:rPr lang="en-US" dirty="0" smtClean="0"/>
              <a:t>Eraser</a:t>
            </a:r>
          </a:p>
          <a:p>
            <a:r>
              <a:rPr lang="en-US" dirty="0" smtClean="0"/>
              <a:t>Change Brush Slider</a:t>
            </a:r>
          </a:p>
          <a:p>
            <a:r>
              <a:rPr lang="en-US" dirty="0" smtClean="0"/>
              <a:t>Redo/Undo</a:t>
            </a:r>
          </a:p>
          <a:p>
            <a:r>
              <a:rPr lang="en-US" dirty="0" smtClean="0"/>
              <a:t>Magnify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5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Picasso 2.0 Framework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707054"/>
              </p:ext>
            </p:extLst>
          </p:nvPr>
        </p:nvGraphicFramePr>
        <p:xfrm>
          <a:off x="838200" y="2083942"/>
          <a:ext cx="10515600" cy="324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58891" y="2547257"/>
            <a:ext cx="40737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Where the program starts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(Houses the program)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Is where Model, View, and Controller are instantiated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785" y="5385116"/>
            <a:ext cx="3029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Contains the Buffered Image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Any changes to the image happen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9188" y="5385116"/>
            <a:ext cx="2709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Contains Model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This is what the user sees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Calls on Model for Buffered Image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to display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8337" y="5385116"/>
            <a:ext cx="31705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Contains Model and View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Houses interactions between Model and View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Has </a:t>
            </a:r>
            <a:r>
              <a:rPr lang="en-US" sz="1400" dirty="0" err="1" smtClean="0">
                <a:solidFill>
                  <a:srgbClr val="FF0000"/>
                </a:solidFill>
              </a:rPr>
              <a:t>KeyListeners</a:t>
            </a:r>
            <a:r>
              <a:rPr lang="en-US" sz="1400" dirty="0" smtClean="0">
                <a:solidFill>
                  <a:srgbClr val="FF0000"/>
                </a:solidFill>
              </a:rPr>
              <a:t>, Action Listeners, </a:t>
            </a:r>
          </a:p>
          <a:p>
            <a:r>
              <a:rPr lang="en-US" sz="1400" dirty="0" err="1" smtClean="0">
                <a:solidFill>
                  <a:srgbClr val="FF0000"/>
                </a:solidFill>
              </a:rPr>
              <a:t>EventListeners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88885" y="5385116"/>
            <a:ext cx="1862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Contains Menu Bar</a:t>
            </a:r>
          </a:p>
          <a:p>
            <a:r>
              <a:rPr lang="en-US" sz="1400" dirty="0" err="1" smtClean="0">
                <a:solidFill>
                  <a:srgbClr val="FF0000"/>
                </a:solidFill>
              </a:rPr>
              <a:t>Jbuttons</a:t>
            </a:r>
            <a:r>
              <a:rPr lang="en-US" sz="1400" dirty="0" smtClean="0">
                <a:solidFill>
                  <a:srgbClr val="FF0000"/>
                </a:solidFill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</a:rPr>
              <a:t>Jsliders</a:t>
            </a:r>
            <a:r>
              <a:rPr lang="en-US" sz="1400" dirty="0" smtClean="0">
                <a:solidFill>
                  <a:srgbClr val="FF0000"/>
                </a:solidFill>
              </a:rPr>
              <a:t>, etc…</a:t>
            </a:r>
          </a:p>
        </p:txBody>
      </p:sp>
    </p:spTree>
    <p:extLst>
      <p:ext uri="{BB962C8B-B14F-4D97-AF65-F5344CB8AC3E}">
        <p14:creationId xmlns:p14="http://schemas.microsoft.com/office/powerpoint/2010/main" val="21919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Picasso 2.0 Implementation</vt:lpstr>
      <vt:lpstr>Picasso 2.0 Framework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Picasso Implementation</dc:title>
  <dc:creator>Paul Ferreras</dc:creator>
  <cp:lastModifiedBy>Paul Ferreras</cp:lastModifiedBy>
  <cp:revision>7</cp:revision>
  <dcterms:created xsi:type="dcterms:W3CDTF">2017-04-19T16:38:43Z</dcterms:created>
  <dcterms:modified xsi:type="dcterms:W3CDTF">2017-04-19T17:05:09Z</dcterms:modified>
</cp:coreProperties>
</file>