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9" r:id="rId9"/>
    <p:sldId id="260" r:id="rId10"/>
    <p:sldId id="270" r:id="rId11"/>
    <p:sldId id="271" r:id="rId12"/>
    <p:sldId id="262" r:id="rId13"/>
    <p:sldId id="274" r:id="rId14"/>
    <p:sldId id="272" r:id="rId15"/>
    <p:sldId id="263" r:id="rId16"/>
    <p:sldId id="267" r:id="rId17"/>
    <p:sldId id="264" r:id="rId18"/>
    <p:sldId id="268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8359F-E2D0-A0AC-D03B-9B3C5E6A88B7}" v="3" dt="2023-12-10T10:05:49.060"/>
    <p1510:client id="{962F1260-67B0-E081-D39E-F8563DBBCCA3}" v="10" dt="2023-12-11T07:17:41.655"/>
    <p1510:client id="{A3AD03FD-6009-4FEF-8495-99DD0CC90FC6}" v="430" dt="2023-12-11T09:00:13.676"/>
    <p1510:client id="{B5E3F7EF-DE3E-4D2E-81C9-74804274618E}" vWet="2" dt="2023-12-11T07:17:09.593"/>
    <p1510:client id="{C7B59D13-75AE-B327-A214-910ECEC9994A}" v="330" dt="2023-12-11T07:54:1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131AD-9759-4AB5-8F27-27F98BB37E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556BAD-4BAA-49F7-8DB6-4D3E55E6D3A7}">
      <dgm:prSet/>
      <dgm:spPr/>
      <dgm:t>
        <a:bodyPr/>
        <a:lstStyle/>
        <a:p>
          <a:r>
            <a:rPr lang="fr-FR"/>
            <a:t>Mappage</a:t>
          </a:r>
          <a:endParaRPr lang="en-US"/>
        </a:p>
      </dgm:t>
    </dgm:pt>
    <dgm:pt modelId="{BF19D93B-696F-459D-9FB3-A55FF2D9FABD}" type="parTrans" cxnId="{3DD7224A-D526-4B69-ADBC-9E712397F530}">
      <dgm:prSet/>
      <dgm:spPr/>
      <dgm:t>
        <a:bodyPr/>
        <a:lstStyle/>
        <a:p>
          <a:endParaRPr lang="en-US"/>
        </a:p>
      </dgm:t>
    </dgm:pt>
    <dgm:pt modelId="{E415E246-C069-4D8E-B276-133E6E261F1B}" type="sibTrans" cxnId="{3DD7224A-D526-4B69-ADBC-9E712397F530}">
      <dgm:prSet/>
      <dgm:spPr/>
      <dgm:t>
        <a:bodyPr/>
        <a:lstStyle/>
        <a:p>
          <a:endParaRPr lang="en-US"/>
        </a:p>
      </dgm:t>
    </dgm:pt>
    <dgm:pt modelId="{E0086987-8561-4FA6-9A26-B57061AD2711}">
      <dgm:prSet/>
      <dgm:spPr/>
      <dgm:t>
        <a:bodyPr/>
        <a:lstStyle/>
        <a:p>
          <a:r>
            <a:rPr lang="fr-FR"/>
            <a:t>Service</a:t>
          </a:r>
          <a:endParaRPr lang="en-US"/>
        </a:p>
      </dgm:t>
    </dgm:pt>
    <dgm:pt modelId="{148D838C-8753-4A53-AEE2-C03DFF79B646}" type="parTrans" cxnId="{B7502C26-B48A-4792-90E2-A8943766692A}">
      <dgm:prSet/>
      <dgm:spPr/>
      <dgm:t>
        <a:bodyPr/>
        <a:lstStyle/>
        <a:p>
          <a:endParaRPr lang="en-US"/>
        </a:p>
      </dgm:t>
    </dgm:pt>
    <dgm:pt modelId="{1468E7ED-74A0-462C-8F37-3D36B931B9E1}" type="sibTrans" cxnId="{B7502C26-B48A-4792-90E2-A8943766692A}">
      <dgm:prSet/>
      <dgm:spPr/>
      <dgm:t>
        <a:bodyPr/>
        <a:lstStyle/>
        <a:p>
          <a:endParaRPr lang="en-US"/>
        </a:p>
      </dgm:t>
    </dgm:pt>
    <dgm:pt modelId="{B18BE763-FD0B-4666-B448-C79133220A01}">
      <dgm:prSet/>
      <dgm:spPr/>
      <dgm:t>
        <a:bodyPr/>
        <a:lstStyle/>
        <a:p>
          <a:r>
            <a:rPr lang="fr-FR"/>
            <a:t>Interface</a:t>
          </a:r>
          <a:endParaRPr lang="en-US"/>
        </a:p>
      </dgm:t>
    </dgm:pt>
    <dgm:pt modelId="{7610D414-A4C7-44F0-A6B8-3461C1C600E1}" type="parTrans" cxnId="{95EEB94E-2840-4BAA-8EAB-CDFEE8AA67C4}">
      <dgm:prSet/>
      <dgm:spPr/>
      <dgm:t>
        <a:bodyPr/>
        <a:lstStyle/>
        <a:p>
          <a:endParaRPr lang="en-US"/>
        </a:p>
      </dgm:t>
    </dgm:pt>
    <dgm:pt modelId="{D35D79D0-697F-4E6E-9C75-BFD5E414B360}" type="sibTrans" cxnId="{95EEB94E-2840-4BAA-8EAB-CDFEE8AA67C4}">
      <dgm:prSet/>
      <dgm:spPr/>
      <dgm:t>
        <a:bodyPr/>
        <a:lstStyle/>
        <a:p>
          <a:endParaRPr lang="en-US"/>
        </a:p>
      </dgm:t>
    </dgm:pt>
    <dgm:pt modelId="{9974EC62-CAF7-445D-BDDB-FE6305DABE2F}" type="pres">
      <dgm:prSet presAssocID="{7D3131AD-9759-4AB5-8F27-27F98BB37E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4D5ADF-CFA6-4B0D-BA29-02C94ED3F6D6}" type="pres">
      <dgm:prSet presAssocID="{69556BAD-4BAA-49F7-8DB6-4D3E55E6D3A7}" presName="hierRoot1" presStyleCnt="0"/>
      <dgm:spPr/>
    </dgm:pt>
    <dgm:pt modelId="{F21B844D-6542-4FD3-A210-309BFC918A71}" type="pres">
      <dgm:prSet presAssocID="{69556BAD-4BAA-49F7-8DB6-4D3E55E6D3A7}" presName="composite" presStyleCnt="0"/>
      <dgm:spPr/>
    </dgm:pt>
    <dgm:pt modelId="{9D7A3E02-E29B-4E50-8391-E865FD49BA47}" type="pres">
      <dgm:prSet presAssocID="{69556BAD-4BAA-49F7-8DB6-4D3E55E6D3A7}" presName="background" presStyleLbl="node0" presStyleIdx="0" presStyleCnt="3"/>
      <dgm:spPr/>
    </dgm:pt>
    <dgm:pt modelId="{241D542C-A0FB-45D4-8505-A40373911674}" type="pres">
      <dgm:prSet presAssocID="{69556BAD-4BAA-49F7-8DB6-4D3E55E6D3A7}" presName="text" presStyleLbl="fgAcc0" presStyleIdx="0" presStyleCnt="3">
        <dgm:presLayoutVars>
          <dgm:chPref val="3"/>
        </dgm:presLayoutVars>
      </dgm:prSet>
      <dgm:spPr/>
    </dgm:pt>
    <dgm:pt modelId="{0F02536E-D5C7-43D6-9A81-65703E0E83B3}" type="pres">
      <dgm:prSet presAssocID="{69556BAD-4BAA-49F7-8DB6-4D3E55E6D3A7}" presName="hierChild2" presStyleCnt="0"/>
      <dgm:spPr/>
    </dgm:pt>
    <dgm:pt modelId="{F44D895E-5BFC-482E-A873-9860DF297F97}" type="pres">
      <dgm:prSet presAssocID="{E0086987-8561-4FA6-9A26-B57061AD2711}" presName="hierRoot1" presStyleCnt="0"/>
      <dgm:spPr/>
    </dgm:pt>
    <dgm:pt modelId="{6BC7663D-447E-47E8-9E3B-71EAE50DF746}" type="pres">
      <dgm:prSet presAssocID="{E0086987-8561-4FA6-9A26-B57061AD2711}" presName="composite" presStyleCnt="0"/>
      <dgm:spPr/>
    </dgm:pt>
    <dgm:pt modelId="{F0022B34-A7BF-412C-8584-1D39FD1D382B}" type="pres">
      <dgm:prSet presAssocID="{E0086987-8561-4FA6-9A26-B57061AD2711}" presName="background" presStyleLbl="node0" presStyleIdx="1" presStyleCnt="3"/>
      <dgm:spPr/>
    </dgm:pt>
    <dgm:pt modelId="{691F8D46-5B4B-4D2F-BD81-303D98E3A846}" type="pres">
      <dgm:prSet presAssocID="{E0086987-8561-4FA6-9A26-B57061AD2711}" presName="text" presStyleLbl="fgAcc0" presStyleIdx="1" presStyleCnt="3">
        <dgm:presLayoutVars>
          <dgm:chPref val="3"/>
        </dgm:presLayoutVars>
      </dgm:prSet>
      <dgm:spPr/>
    </dgm:pt>
    <dgm:pt modelId="{9A0D2AE0-6D5B-4D74-A1BB-6A2EE927D11E}" type="pres">
      <dgm:prSet presAssocID="{E0086987-8561-4FA6-9A26-B57061AD2711}" presName="hierChild2" presStyleCnt="0"/>
      <dgm:spPr/>
    </dgm:pt>
    <dgm:pt modelId="{368B3859-5748-464D-BA0E-29DB9697C144}" type="pres">
      <dgm:prSet presAssocID="{B18BE763-FD0B-4666-B448-C79133220A01}" presName="hierRoot1" presStyleCnt="0"/>
      <dgm:spPr/>
    </dgm:pt>
    <dgm:pt modelId="{18F40789-B3F4-4990-8D2F-490F1B011798}" type="pres">
      <dgm:prSet presAssocID="{B18BE763-FD0B-4666-B448-C79133220A01}" presName="composite" presStyleCnt="0"/>
      <dgm:spPr/>
    </dgm:pt>
    <dgm:pt modelId="{694D4523-8529-465D-8F87-2FA12CDF54C8}" type="pres">
      <dgm:prSet presAssocID="{B18BE763-FD0B-4666-B448-C79133220A01}" presName="background" presStyleLbl="node0" presStyleIdx="2" presStyleCnt="3"/>
      <dgm:spPr/>
    </dgm:pt>
    <dgm:pt modelId="{2FCBC928-C80F-45C4-9DF2-D0541F494B7B}" type="pres">
      <dgm:prSet presAssocID="{B18BE763-FD0B-4666-B448-C79133220A01}" presName="text" presStyleLbl="fgAcc0" presStyleIdx="2" presStyleCnt="3">
        <dgm:presLayoutVars>
          <dgm:chPref val="3"/>
        </dgm:presLayoutVars>
      </dgm:prSet>
      <dgm:spPr/>
    </dgm:pt>
    <dgm:pt modelId="{0F73716C-7DC2-4279-889C-BA7A1790F7C9}" type="pres">
      <dgm:prSet presAssocID="{B18BE763-FD0B-4666-B448-C79133220A01}" presName="hierChild2" presStyleCnt="0"/>
      <dgm:spPr/>
    </dgm:pt>
  </dgm:ptLst>
  <dgm:cxnLst>
    <dgm:cxn modelId="{B7502C26-B48A-4792-90E2-A8943766692A}" srcId="{7D3131AD-9759-4AB5-8F27-27F98BB37E8E}" destId="{E0086987-8561-4FA6-9A26-B57061AD2711}" srcOrd="1" destOrd="0" parTransId="{148D838C-8753-4A53-AEE2-C03DFF79B646}" sibTransId="{1468E7ED-74A0-462C-8F37-3D36B931B9E1}"/>
    <dgm:cxn modelId="{30483626-B27E-47B9-A267-EF6571EEE68D}" type="presOf" srcId="{69556BAD-4BAA-49F7-8DB6-4D3E55E6D3A7}" destId="{241D542C-A0FB-45D4-8505-A40373911674}" srcOrd="0" destOrd="0" presId="urn:microsoft.com/office/officeart/2005/8/layout/hierarchy1"/>
    <dgm:cxn modelId="{B7E31463-2BB0-4B8C-9BB1-D69394937C02}" type="presOf" srcId="{7D3131AD-9759-4AB5-8F27-27F98BB37E8E}" destId="{9974EC62-CAF7-445D-BDDB-FE6305DABE2F}" srcOrd="0" destOrd="0" presId="urn:microsoft.com/office/officeart/2005/8/layout/hierarchy1"/>
    <dgm:cxn modelId="{666DDF47-3A60-448D-8808-690120D3875B}" type="presOf" srcId="{E0086987-8561-4FA6-9A26-B57061AD2711}" destId="{691F8D46-5B4B-4D2F-BD81-303D98E3A846}" srcOrd="0" destOrd="0" presId="urn:microsoft.com/office/officeart/2005/8/layout/hierarchy1"/>
    <dgm:cxn modelId="{3DD7224A-D526-4B69-ADBC-9E712397F530}" srcId="{7D3131AD-9759-4AB5-8F27-27F98BB37E8E}" destId="{69556BAD-4BAA-49F7-8DB6-4D3E55E6D3A7}" srcOrd="0" destOrd="0" parTransId="{BF19D93B-696F-459D-9FB3-A55FF2D9FABD}" sibTransId="{E415E246-C069-4D8E-B276-133E6E261F1B}"/>
    <dgm:cxn modelId="{95EEB94E-2840-4BAA-8EAB-CDFEE8AA67C4}" srcId="{7D3131AD-9759-4AB5-8F27-27F98BB37E8E}" destId="{B18BE763-FD0B-4666-B448-C79133220A01}" srcOrd="2" destOrd="0" parTransId="{7610D414-A4C7-44F0-A6B8-3461C1C600E1}" sibTransId="{D35D79D0-697F-4E6E-9C75-BFD5E414B360}"/>
    <dgm:cxn modelId="{79F9CFEC-6012-4882-9F9B-C5EF392D8D18}" type="presOf" srcId="{B18BE763-FD0B-4666-B448-C79133220A01}" destId="{2FCBC928-C80F-45C4-9DF2-D0541F494B7B}" srcOrd="0" destOrd="0" presId="urn:microsoft.com/office/officeart/2005/8/layout/hierarchy1"/>
    <dgm:cxn modelId="{371C89F7-87EB-477C-8943-FF6CC3D47DC6}" type="presParOf" srcId="{9974EC62-CAF7-445D-BDDB-FE6305DABE2F}" destId="{0A4D5ADF-CFA6-4B0D-BA29-02C94ED3F6D6}" srcOrd="0" destOrd="0" presId="urn:microsoft.com/office/officeart/2005/8/layout/hierarchy1"/>
    <dgm:cxn modelId="{B33EE397-009F-4CC2-8DC7-7F47F09AF875}" type="presParOf" srcId="{0A4D5ADF-CFA6-4B0D-BA29-02C94ED3F6D6}" destId="{F21B844D-6542-4FD3-A210-309BFC918A71}" srcOrd="0" destOrd="0" presId="urn:microsoft.com/office/officeart/2005/8/layout/hierarchy1"/>
    <dgm:cxn modelId="{ACCBA777-BC24-4E8D-AF1C-D3F1FB7CFAAB}" type="presParOf" srcId="{F21B844D-6542-4FD3-A210-309BFC918A71}" destId="{9D7A3E02-E29B-4E50-8391-E865FD49BA47}" srcOrd="0" destOrd="0" presId="urn:microsoft.com/office/officeart/2005/8/layout/hierarchy1"/>
    <dgm:cxn modelId="{2CA52D92-A248-4716-81F7-5A7051B1A41A}" type="presParOf" srcId="{F21B844D-6542-4FD3-A210-309BFC918A71}" destId="{241D542C-A0FB-45D4-8505-A40373911674}" srcOrd="1" destOrd="0" presId="urn:microsoft.com/office/officeart/2005/8/layout/hierarchy1"/>
    <dgm:cxn modelId="{87F470A6-1A31-48A3-8F67-149FA97DFCB6}" type="presParOf" srcId="{0A4D5ADF-CFA6-4B0D-BA29-02C94ED3F6D6}" destId="{0F02536E-D5C7-43D6-9A81-65703E0E83B3}" srcOrd="1" destOrd="0" presId="urn:microsoft.com/office/officeart/2005/8/layout/hierarchy1"/>
    <dgm:cxn modelId="{222CA0E3-E9F7-4315-A69B-46E4331140E2}" type="presParOf" srcId="{9974EC62-CAF7-445D-BDDB-FE6305DABE2F}" destId="{F44D895E-5BFC-482E-A873-9860DF297F97}" srcOrd="1" destOrd="0" presId="urn:microsoft.com/office/officeart/2005/8/layout/hierarchy1"/>
    <dgm:cxn modelId="{41783C2E-F597-451C-8000-B9290B130763}" type="presParOf" srcId="{F44D895E-5BFC-482E-A873-9860DF297F97}" destId="{6BC7663D-447E-47E8-9E3B-71EAE50DF746}" srcOrd="0" destOrd="0" presId="urn:microsoft.com/office/officeart/2005/8/layout/hierarchy1"/>
    <dgm:cxn modelId="{62A93C25-EF4D-432E-8807-6BC13DD2E607}" type="presParOf" srcId="{6BC7663D-447E-47E8-9E3B-71EAE50DF746}" destId="{F0022B34-A7BF-412C-8584-1D39FD1D382B}" srcOrd="0" destOrd="0" presId="urn:microsoft.com/office/officeart/2005/8/layout/hierarchy1"/>
    <dgm:cxn modelId="{926541DB-4537-4B7D-89D1-CD6D1EB35A93}" type="presParOf" srcId="{6BC7663D-447E-47E8-9E3B-71EAE50DF746}" destId="{691F8D46-5B4B-4D2F-BD81-303D98E3A846}" srcOrd="1" destOrd="0" presId="urn:microsoft.com/office/officeart/2005/8/layout/hierarchy1"/>
    <dgm:cxn modelId="{7C9DD88E-43C6-4F99-AE7C-B9AD57129D6F}" type="presParOf" srcId="{F44D895E-5BFC-482E-A873-9860DF297F97}" destId="{9A0D2AE0-6D5B-4D74-A1BB-6A2EE927D11E}" srcOrd="1" destOrd="0" presId="urn:microsoft.com/office/officeart/2005/8/layout/hierarchy1"/>
    <dgm:cxn modelId="{D0CB22BE-476A-4ADB-B2CB-CF7F42C8B870}" type="presParOf" srcId="{9974EC62-CAF7-445D-BDDB-FE6305DABE2F}" destId="{368B3859-5748-464D-BA0E-29DB9697C144}" srcOrd="2" destOrd="0" presId="urn:microsoft.com/office/officeart/2005/8/layout/hierarchy1"/>
    <dgm:cxn modelId="{7C5304FC-545E-4C7B-9FE5-F5662F1FB94E}" type="presParOf" srcId="{368B3859-5748-464D-BA0E-29DB9697C144}" destId="{18F40789-B3F4-4990-8D2F-490F1B011798}" srcOrd="0" destOrd="0" presId="urn:microsoft.com/office/officeart/2005/8/layout/hierarchy1"/>
    <dgm:cxn modelId="{9D663756-F233-4519-8CBA-76CA0F195C51}" type="presParOf" srcId="{18F40789-B3F4-4990-8D2F-490F1B011798}" destId="{694D4523-8529-465D-8F87-2FA12CDF54C8}" srcOrd="0" destOrd="0" presId="urn:microsoft.com/office/officeart/2005/8/layout/hierarchy1"/>
    <dgm:cxn modelId="{D5C33AE0-F115-47BA-99C0-E8B04C1552F3}" type="presParOf" srcId="{18F40789-B3F4-4990-8D2F-490F1B011798}" destId="{2FCBC928-C80F-45C4-9DF2-D0541F494B7B}" srcOrd="1" destOrd="0" presId="urn:microsoft.com/office/officeart/2005/8/layout/hierarchy1"/>
    <dgm:cxn modelId="{9BF3585D-CA78-40AF-8192-A3542F6E9F12}" type="presParOf" srcId="{368B3859-5748-464D-BA0E-29DB9697C144}" destId="{0F73716C-7DC2-4279-889C-BA7A1790F7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A3E02-E29B-4E50-8391-E865FD49BA47}">
      <dsp:nvSpPr>
        <dsp:cNvPr id="0" name=""/>
        <dsp:cNvSpPr/>
      </dsp:nvSpPr>
      <dsp:spPr>
        <a:xfrm>
          <a:off x="0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D542C-A0FB-45D4-8505-A40373911674}">
      <dsp:nvSpPr>
        <dsp:cNvPr id="0" name=""/>
        <dsp:cNvSpPr/>
      </dsp:nvSpPr>
      <dsp:spPr>
        <a:xfrm>
          <a:off x="322659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Mappage</a:t>
          </a:r>
          <a:endParaRPr lang="en-US" sz="4700" kern="1200"/>
        </a:p>
      </dsp:txBody>
      <dsp:txXfrm>
        <a:off x="376668" y="1185437"/>
        <a:ext cx="2795916" cy="1735980"/>
      </dsp:txXfrm>
    </dsp:sp>
    <dsp:sp modelId="{F0022B34-A7BF-412C-8584-1D39FD1D382B}">
      <dsp:nvSpPr>
        <dsp:cNvPr id="0" name=""/>
        <dsp:cNvSpPr/>
      </dsp:nvSpPr>
      <dsp:spPr>
        <a:xfrm>
          <a:off x="3549253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F8D46-5B4B-4D2F-BD81-303D98E3A846}">
      <dsp:nvSpPr>
        <dsp:cNvPr id="0" name=""/>
        <dsp:cNvSpPr/>
      </dsp:nvSpPr>
      <dsp:spPr>
        <a:xfrm>
          <a:off x="3871912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Service</a:t>
          </a:r>
          <a:endParaRPr lang="en-US" sz="4700" kern="1200"/>
        </a:p>
      </dsp:txBody>
      <dsp:txXfrm>
        <a:off x="3925921" y="1185437"/>
        <a:ext cx="2795916" cy="1735980"/>
      </dsp:txXfrm>
    </dsp:sp>
    <dsp:sp modelId="{694D4523-8529-465D-8F87-2FA12CDF54C8}">
      <dsp:nvSpPr>
        <dsp:cNvPr id="0" name=""/>
        <dsp:cNvSpPr/>
      </dsp:nvSpPr>
      <dsp:spPr>
        <a:xfrm>
          <a:off x="7098506" y="824902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BC928-C80F-45C4-9DF2-D0541F494B7B}">
      <dsp:nvSpPr>
        <dsp:cNvPr id="0" name=""/>
        <dsp:cNvSpPr/>
      </dsp:nvSpPr>
      <dsp:spPr>
        <a:xfrm>
          <a:off x="7421165" y="113142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Interface</a:t>
          </a:r>
          <a:endParaRPr lang="en-US" sz="4700" kern="1200"/>
        </a:p>
      </dsp:txBody>
      <dsp:txXfrm>
        <a:off x="7475174" y="1185437"/>
        <a:ext cx="2795916" cy="173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5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Caractère coloré, capture d’écran, Art fractal, art&#10;&#10;Description générée automatiquement">
            <a:extLst>
              <a:ext uri="{FF2B5EF4-FFF2-40B4-BE49-F238E27FC236}">
                <a16:creationId xmlns:a16="http://schemas.microsoft.com/office/drawing/2014/main" id="{9B2121C1-DA17-4EF1-D179-42C07985F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r="5592"/>
          <a:stretch/>
        </p:blipFill>
        <p:spPr>
          <a:xfrm>
            <a:off x="-38616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472414A-6BEA-64DD-C22D-7591D77C0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122" y="1121018"/>
            <a:ext cx="9339075" cy="2682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Segoe UI"/>
                <a:cs typeface="Segoe UI"/>
              </a:rPr>
              <a:t>Projet Programmation Orientée Objet</a:t>
            </a:r>
            <a:endParaRPr lang="fr-FR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55222A-1CEA-F70E-241A-7EC64356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122" y="4048504"/>
            <a:ext cx="9339075" cy="138021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Groupe 8 : LAINE Tom, DALLET—THUILLIET Théo, GUYOUMARD Paul et BRUNEL Florian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44CDCFD-FE7C-91ED-888C-0945DC060F31}"/>
              </a:ext>
            </a:extLst>
          </p:cNvPr>
          <p:cNvSpPr txBox="1">
            <a:spLocks/>
          </p:cNvSpPr>
          <p:nvPr/>
        </p:nvSpPr>
        <p:spPr>
          <a:xfrm>
            <a:off x="-4737887" y="796516"/>
            <a:ext cx="5402451" cy="2460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 </a:t>
            </a:r>
            <a:r>
              <a:rPr lang="en-US" dirty="0" err="1"/>
              <a:t>sommesnous</a:t>
            </a:r>
            <a:r>
              <a:rPr lang="en-US" dirty="0"/>
              <a:t> ?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5E0655-8B12-4B2B-1BB6-897C95C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652" y="1463878"/>
            <a:ext cx="4425271" cy="4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4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07E01A-7405-9235-B734-3A9D8C7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Conception de la BDD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BF507F-5186-EEA9-5B03-84D29419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340" y="1310670"/>
            <a:ext cx="6382411" cy="42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A49D39-60B8-2CA1-4810-A1FC7B3C0826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8823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7D6A8D-C399-CBA5-C0CE-03113467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4427"/>
            <a:ext cx="10325000" cy="13805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Principes de mappage et services</a:t>
            </a:r>
          </a:p>
        </p:txBody>
      </p:sp>
      <p:graphicFrame>
        <p:nvGraphicFramePr>
          <p:cNvPr id="157" name="ZoneTexte 3">
            <a:extLst>
              <a:ext uri="{FF2B5EF4-FFF2-40B4-BE49-F238E27FC236}">
                <a16:creationId xmlns:a16="http://schemas.microsoft.com/office/drawing/2014/main" id="{C7A076C9-C8FA-36D9-D282-C453AE29E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760115"/>
              </p:ext>
            </p:extLst>
          </p:nvPr>
        </p:nvGraphicFramePr>
        <p:xfrm>
          <a:off x="690563" y="2013402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6" name="ZoneTexte 205">
            <a:extLst>
              <a:ext uri="{FF2B5EF4-FFF2-40B4-BE49-F238E27FC236}">
                <a16:creationId xmlns:a16="http://schemas.microsoft.com/office/drawing/2014/main" id="{B1640555-B3BF-9F1E-434D-58F6F7B9D1A6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6732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3E43CB-7A42-E534-6EC6-D8ECC476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93" y="-1497245"/>
            <a:ext cx="12175784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Principes de mappage et service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01AE5C-9190-0A7E-5734-948C7D4F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28" y="1298547"/>
            <a:ext cx="8030995" cy="522827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FBBE3B-16F3-7A01-0C1F-AEA5D5CC24DD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831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A87B8-86A8-FD9F-FEC0-14117181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6041F-3DF6-0B58-82CB-87D78094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Tests unitaires</a:t>
            </a:r>
          </a:p>
          <a:p>
            <a:pPr>
              <a:buClr>
                <a:srgbClr val="8D87A6"/>
              </a:buClr>
            </a:pPr>
            <a:r>
              <a:rPr lang="fr-FR"/>
              <a:t>Sécurité des entrées utilisateurs</a:t>
            </a:r>
          </a:p>
          <a:p>
            <a:pPr>
              <a:buClr>
                <a:srgbClr val="8D87A6"/>
              </a:buClr>
            </a:pPr>
            <a:r>
              <a:rPr lang="fr-FR"/>
              <a:t>Intégrité des entrées utilisateurs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C10B51-3D61-93D7-B0AC-D7C0E4B3017E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3502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51245-8A7D-7C68-135B-54098BD6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91"/>
            <a:ext cx="10325000" cy="1442463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03420-888C-0E07-2960-624EAC77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Nous avons réussi à développer :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Solution performante correspondant aux exigences</a:t>
            </a:r>
          </a:p>
          <a:p>
            <a:r>
              <a:rPr lang="fr-FR"/>
              <a:t>Interface simple à prendre en main</a:t>
            </a:r>
          </a:p>
          <a:p>
            <a:r>
              <a:rPr lang="fr-FR"/>
              <a:t>Application esthétique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F6159B-B45B-DA4D-8ADE-39B097F417C3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9274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FF07-1AA1-AB5A-E04D-060792A8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581"/>
            <a:ext cx="10325000" cy="1442463"/>
          </a:xfrm>
        </p:spPr>
        <p:txBody>
          <a:bodyPr/>
          <a:lstStyle/>
          <a:p>
            <a:r>
              <a:rPr lang="fr-FR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1FB47-87BB-16C8-2C07-8733271F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Si vous décidez de poursuivre l’aventure avec nous, nous pourrions vous proposer :</a:t>
            </a:r>
          </a:p>
          <a:p>
            <a:pPr marL="0" indent="0">
              <a:buNone/>
            </a:pPr>
            <a:endParaRPr lang="fr-FR" sz="1100">
              <a:solidFill>
                <a:srgbClr val="DBDEE1"/>
              </a:solidFill>
              <a:latin typeface="Consolas"/>
            </a:endParaRPr>
          </a:p>
          <a:p>
            <a:r>
              <a:rPr lang="fr-FR"/>
              <a:t>Un système performant de connexion à l’application </a:t>
            </a:r>
          </a:p>
          <a:p>
            <a:r>
              <a:rPr lang="fr-FR"/>
              <a:t>D’autres systèmes de gestion, comme celles des adresses par exemple …</a:t>
            </a:r>
          </a:p>
          <a:p>
            <a:pPr>
              <a:buClr>
                <a:srgbClr val="8D87A6"/>
              </a:buClr>
            </a:pPr>
            <a:r>
              <a:rPr lang="fr-FR"/>
              <a:t>Evolution de la BDD</a:t>
            </a:r>
          </a:p>
          <a:p>
            <a:pPr>
              <a:buClr>
                <a:srgbClr val="8D87A6"/>
              </a:buClr>
            </a:pPr>
            <a:r>
              <a:rPr lang="fr-FR"/>
              <a:t>Site internet</a:t>
            </a:r>
          </a:p>
          <a:p>
            <a:pPr>
              <a:buClr>
                <a:srgbClr val="8D87A6"/>
              </a:buClr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2D8A65-7608-D80F-F15D-6A81FF625FC8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1604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Caractère coloré, capture d’écran, Art fractal, art&#10;&#10;Description générée automatiquement">
            <a:extLst>
              <a:ext uri="{FF2B5EF4-FFF2-40B4-BE49-F238E27FC236}">
                <a16:creationId xmlns:a16="http://schemas.microsoft.com/office/drawing/2014/main" id="{C3FC203A-98ED-3E1A-A467-5D2C74D1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r="5592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5A0F2E-F27A-577B-CB81-87BDCC16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1"/>
            <a:ext cx="9339075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648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26EED-19D1-59FD-2EEE-158A5674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Qui </a:t>
            </a:r>
            <a:r>
              <a:rPr lang="en-US" sz="5400" err="1"/>
              <a:t>sommes</a:t>
            </a:r>
            <a:r>
              <a:rPr lang="en-US" sz="5400"/>
              <a:t>-nous ?</a:t>
            </a:r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5E9F2C9-4050-D376-DDCB-9F2B1E2DF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05" y="1212208"/>
            <a:ext cx="4425271" cy="4425271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7EFDC93-3D38-EC3D-1541-78BE069EE875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304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9F9E9-C0E7-5579-EC5E-8F6A78A5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63" y="0"/>
            <a:ext cx="10325000" cy="1442463"/>
          </a:xfrm>
        </p:spPr>
        <p:txBody>
          <a:bodyPr/>
          <a:lstStyle/>
          <a:p>
            <a:r>
              <a:rPr lang="fr-FR"/>
              <a:t>Qu’est-ce que l’on vous propose ?</a:t>
            </a:r>
          </a:p>
        </p:txBody>
      </p:sp>
      <p:pic>
        <p:nvPicPr>
          <p:cNvPr id="7" name="Graphique 6" descr="Fenêtre de navigateur avec un remplissage uni">
            <a:extLst>
              <a:ext uri="{FF2B5EF4-FFF2-40B4-BE49-F238E27FC236}">
                <a16:creationId xmlns:a16="http://schemas.microsoft.com/office/drawing/2014/main" id="{A633003B-B841-DF5A-AB85-68B2A7D0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363" y="1654293"/>
            <a:ext cx="914400" cy="914400"/>
          </a:xfrm>
          <a:prstGeom prst="rect">
            <a:avLst/>
          </a:prstGeom>
        </p:spPr>
      </p:pic>
      <p:pic>
        <p:nvPicPr>
          <p:cNvPr id="9" name="Graphique 8" descr="Processeur avec un remplissage uni">
            <a:extLst>
              <a:ext uri="{FF2B5EF4-FFF2-40B4-BE49-F238E27FC236}">
                <a16:creationId xmlns:a16="http://schemas.microsoft.com/office/drawing/2014/main" id="{9F6AD4C5-9FBC-21FA-4B10-DBD4642FB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0988" y="4426107"/>
            <a:ext cx="914400" cy="914400"/>
          </a:xfrm>
          <a:prstGeom prst="rect">
            <a:avLst/>
          </a:prstGeom>
        </p:spPr>
      </p:pic>
      <p:pic>
        <p:nvPicPr>
          <p:cNvPr id="13" name="Graphique 12" descr="Chariot de courses avec un remplissage uni">
            <a:extLst>
              <a:ext uri="{FF2B5EF4-FFF2-40B4-BE49-F238E27FC236}">
                <a16:creationId xmlns:a16="http://schemas.microsoft.com/office/drawing/2014/main" id="{C977063B-939B-650A-5454-196FD117A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0988" y="3470353"/>
            <a:ext cx="914400" cy="914400"/>
          </a:xfrm>
          <a:prstGeom prst="rect">
            <a:avLst/>
          </a:prstGeom>
        </p:spPr>
      </p:pic>
      <p:pic>
        <p:nvPicPr>
          <p:cNvPr id="15" name="Graphique 14" descr="Utilisateur avec un remplissage uni">
            <a:extLst>
              <a:ext uri="{FF2B5EF4-FFF2-40B4-BE49-F238E27FC236}">
                <a16:creationId xmlns:a16="http://schemas.microsoft.com/office/drawing/2014/main" id="{79930C59-EDE6-9046-D06F-A4EA1603C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0988" y="1648313"/>
            <a:ext cx="914400" cy="914400"/>
          </a:xfrm>
          <a:prstGeom prst="rect">
            <a:avLst/>
          </a:prstGeom>
        </p:spPr>
      </p:pic>
      <p:pic>
        <p:nvPicPr>
          <p:cNvPr id="17" name="Graphique 16" descr="Hiérarchie avec un remplissage uni">
            <a:extLst>
              <a:ext uri="{FF2B5EF4-FFF2-40B4-BE49-F238E27FC236}">
                <a16:creationId xmlns:a16="http://schemas.microsoft.com/office/drawing/2014/main" id="{24C3588A-68C6-92F8-0ADB-4DB5FF517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363" y="2562713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22DF29D-1C0E-1E8C-E986-654AE45489AC}"/>
              </a:ext>
            </a:extLst>
          </p:cNvPr>
          <p:cNvSpPr txBox="1"/>
          <p:nvPr/>
        </p:nvSpPr>
        <p:spPr>
          <a:xfrm>
            <a:off x="1665763" y="20663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46EA4-49F0-9575-B7B8-A06C24DC5703}"/>
              </a:ext>
            </a:extLst>
          </p:cNvPr>
          <p:cNvSpPr txBox="1"/>
          <p:nvPr/>
        </p:nvSpPr>
        <p:spPr>
          <a:xfrm>
            <a:off x="7568148" y="374288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Commandes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3F1EFF-75C2-50FC-DCF0-C7B6BC5AAAEF}"/>
              </a:ext>
            </a:extLst>
          </p:cNvPr>
          <p:cNvSpPr txBox="1"/>
          <p:nvPr/>
        </p:nvSpPr>
        <p:spPr>
          <a:xfrm>
            <a:off x="7525388" y="19752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Client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C3A51F2-C267-6776-D57D-7A2750A8BDA5}"/>
              </a:ext>
            </a:extLst>
          </p:cNvPr>
          <p:cNvSpPr txBox="1"/>
          <p:nvPr/>
        </p:nvSpPr>
        <p:spPr>
          <a:xfrm>
            <a:off x="1665763" y="3292447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Gestion de différents aspects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8C95F4B-935A-0C44-B6D5-7A1F6DEDDFDB}"/>
              </a:ext>
            </a:extLst>
          </p:cNvPr>
          <p:cNvSpPr txBox="1"/>
          <p:nvPr/>
        </p:nvSpPr>
        <p:spPr>
          <a:xfrm>
            <a:off x="7567408" y="567947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Statistiques</a:t>
            </a:r>
          </a:p>
        </p:txBody>
      </p:sp>
      <p:pic>
        <p:nvPicPr>
          <p:cNvPr id="25" name="Graphique 24" descr="Statistiques avec un remplissage uni">
            <a:extLst>
              <a:ext uri="{FF2B5EF4-FFF2-40B4-BE49-F238E27FC236}">
                <a16:creationId xmlns:a16="http://schemas.microsoft.com/office/drawing/2014/main" id="{555BBA7B-42B0-1F84-4B72-04144DBED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10988" y="5406940"/>
            <a:ext cx="914400" cy="914400"/>
          </a:xfrm>
          <a:prstGeom prst="rect">
            <a:avLst/>
          </a:prstGeom>
        </p:spPr>
      </p:pic>
      <p:pic>
        <p:nvPicPr>
          <p:cNvPr id="27" name="Graphique 26" descr="Utilisateur contour">
            <a:extLst>
              <a:ext uri="{FF2B5EF4-FFF2-40B4-BE49-F238E27FC236}">
                <a16:creationId xmlns:a16="http://schemas.microsoft.com/office/drawing/2014/main" id="{E830438A-BE49-58F5-1009-CA1ACF4B54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10988" y="2514599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4D181A58-5161-A045-9E66-858F1A1F05A0}"/>
              </a:ext>
            </a:extLst>
          </p:cNvPr>
          <p:cNvSpPr txBox="1"/>
          <p:nvPr/>
        </p:nvSpPr>
        <p:spPr>
          <a:xfrm>
            <a:off x="7546858" y="2891737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Personnel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92ACCF-0AA5-A215-D3A5-6FE094C45D93}"/>
              </a:ext>
            </a:extLst>
          </p:cNvPr>
          <p:cNvSpPr txBox="1"/>
          <p:nvPr/>
        </p:nvSpPr>
        <p:spPr>
          <a:xfrm>
            <a:off x="7567408" y="469864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41117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8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ight Triangle 11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Caractère coloré, capture d’écran, motif, Turquoise&#10;&#10;Description générée automatiquement">
            <a:extLst>
              <a:ext uri="{FF2B5EF4-FFF2-40B4-BE49-F238E27FC236}">
                <a16:creationId xmlns:a16="http://schemas.microsoft.com/office/drawing/2014/main" id="{D69B611F-AD16-747A-6248-986BD8DC9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8" name="Flowchart: Document 119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750DC-F641-F39F-D380-911C003E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Démonstration technique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2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B6752B0-B1BC-C61B-1335-58BD180CCF3F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789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Right Triangle 27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4" name="Rectangle 27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Right Triangle 30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7D1094-EBDE-FAE9-94FA-53837F7B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6" y="722904"/>
            <a:ext cx="1221061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/>
              <a:t>Diagramme</a:t>
            </a:r>
            <a:r>
              <a:rPr lang="en-US" sz="5400"/>
              <a:t> UML – Cas </a:t>
            </a:r>
            <a:r>
              <a:rPr lang="fr-FR" sz="5400"/>
              <a:t>d'utilisation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9FBC23-6BDE-57FC-2CD8-8043B1B0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49" y="2026235"/>
            <a:ext cx="8979327" cy="42202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B6E954-1185-72ED-AB81-4E443E24749C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0445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99" name="Freeform: Shape 198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Right Triangle 23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D011DB-290D-7B9B-1FCC-83DE07A6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Conception de l'application</a:t>
            </a:r>
          </a:p>
        </p:txBody>
      </p:sp>
      <p:pic>
        <p:nvPicPr>
          <p:cNvPr id="7" name="Image 6" descr="Une image contenant texte, capture d’écran, horloge, cercle&#10;&#10;Description générée automatiquement">
            <a:extLst>
              <a:ext uri="{FF2B5EF4-FFF2-40B4-BE49-F238E27FC236}">
                <a16:creationId xmlns:a16="http://schemas.microsoft.com/office/drawing/2014/main" id="{EEA56D02-1A18-9874-907F-2DB8144F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05" y="1212208"/>
            <a:ext cx="4425271" cy="44252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2FB85E-C22C-0EB6-057B-16226F9A1957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046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99" name="Freeform: Shape 198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Right Triangle 23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D011DB-290D-7B9B-1FCC-83DE07A6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Diagramme</a:t>
            </a:r>
            <a:r>
              <a:rPr lang="en-US" sz="5400" dirty="0"/>
              <a:t> UML -</a:t>
            </a:r>
            <a:r>
              <a:rPr lang="en-US" sz="5400" dirty="0" err="1"/>
              <a:t>Activité</a:t>
            </a:r>
            <a:endParaRPr lang="en-US" sz="5400" dirty="0"/>
          </a:p>
        </p:txBody>
      </p:sp>
      <p:pic>
        <p:nvPicPr>
          <p:cNvPr id="3" name="Image 2" descr="Une image contenant texte, diagramme, Dessin technique, Plan&#10;&#10;Description générée automatiquement">
            <a:extLst>
              <a:ext uri="{FF2B5EF4-FFF2-40B4-BE49-F238E27FC236}">
                <a16:creationId xmlns:a16="http://schemas.microsoft.com/office/drawing/2014/main" id="{097FB709-E397-7B06-E388-C1C91E8B2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25"/>
          <a:stretch/>
        </p:blipFill>
        <p:spPr>
          <a:xfrm>
            <a:off x="7561992" y="203595"/>
            <a:ext cx="4399219" cy="64527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D0647AB-00F3-2422-103B-96F436C0C547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6616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99" name="Freeform: Shape 198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Right Triangle 23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D011DB-290D-7B9B-1FCC-83DE07A6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Diagramme</a:t>
            </a:r>
            <a:r>
              <a:rPr lang="en-US" sz="5400" dirty="0"/>
              <a:t> UML - </a:t>
            </a:r>
            <a:r>
              <a:rPr lang="en-US" sz="5400" dirty="0" err="1"/>
              <a:t>Activité</a:t>
            </a:r>
            <a:endParaRPr lang="en-US" sz="5400" dirty="0"/>
          </a:p>
        </p:txBody>
      </p:sp>
      <p:pic>
        <p:nvPicPr>
          <p:cNvPr id="3" name="Image 2" descr="Une image contenant texte, diagramme, Dessin technique, Plan&#10;&#10;Description générée automatiquement">
            <a:extLst>
              <a:ext uri="{FF2B5EF4-FFF2-40B4-BE49-F238E27FC236}">
                <a16:creationId xmlns:a16="http://schemas.microsoft.com/office/drawing/2014/main" id="{097FB709-E397-7B06-E388-C1C91E8B2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28" b="-90"/>
          <a:stretch/>
        </p:blipFill>
        <p:spPr>
          <a:xfrm>
            <a:off x="8280860" y="189218"/>
            <a:ext cx="3608465" cy="65022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44C946-E1CC-6770-D609-4F79C16C71C2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6723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07E01A-7405-9235-B734-3A9D8C77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Conception de la BDD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A49D39-60B8-2CA1-4810-A1FC7B3C0826}"/>
              </a:ext>
            </a:extLst>
          </p:cNvPr>
          <p:cNvSpPr txBox="1"/>
          <p:nvPr/>
        </p:nvSpPr>
        <p:spPr>
          <a:xfrm>
            <a:off x="11611428" y="6458856"/>
            <a:ext cx="6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</a:t>
            </a:r>
          </a:p>
        </p:txBody>
      </p:sp>
      <p:pic>
        <p:nvPicPr>
          <p:cNvPr id="6" name="Image 5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01D8FB3D-ECE7-C943-5D0B-5EAFDE9F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727393"/>
            <a:ext cx="7012819" cy="53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7632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e9659a-247f-4fc5-b96b-8066ebefd7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D5A00CDE64C14FB88C5AB9CF307A73" ma:contentTypeVersion="8" ma:contentTypeDescription="Crée un document." ma:contentTypeScope="" ma:versionID="1f1003617b0db07e51bc4e57544772f6">
  <xsd:schema xmlns:xsd="http://www.w3.org/2001/XMLSchema" xmlns:xs="http://www.w3.org/2001/XMLSchema" xmlns:p="http://schemas.microsoft.com/office/2006/metadata/properties" xmlns:ns3="c7e9659a-247f-4fc5-b96b-8066ebefd750" xmlns:ns4="408cb695-034b-4c51-96e3-b8f77eb66ab8" targetNamespace="http://schemas.microsoft.com/office/2006/metadata/properties" ma:root="true" ma:fieldsID="c58bcd014421213d7a11f50c7aca28af" ns3:_="" ns4:_="">
    <xsd:import namespace="c7e9659a-247f-4fc5-b96b-8066ebefd750"/>
    <xsd:import namespace="408cb695-034b-4c51-96e3-b8f77eb66a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9659a-247f-4fc5-b96b-8066ebefd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cb695-034b-4c51-96e3-b8f77eb66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6A7B0A-1647-43A4-8A2F-EC17546BEE6E}">
  <ds:schemaRefs>
    <ds:schemaRef ds:uri="408cb695-034b-4c51-96e3-b8f77eb66ab8"/>
    <ds:schemaRef ds:uri="c7e9659a-247f-4fc5-b96b-8066ebefd7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26701F-F4E4-4435-97EE-69E213D974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32C02B-5A6D-48F4-9BE1-B6E9A2342C36}">
  <ds:schemaRefs>
    <ds:schemaRef ds:uri="408cb695-034b-4c51-96e3-b8f77eb66ab8"/>
    <ds:schemaRef ds:uri="c7e9659a-247f-4fc5-b96b-8066ebefd7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169</Words>
  <Application>Microsoft Office PowerPoint</Application>
  <PresentationFormat>Grand écran</PresentationFormat>
  <Paragraphs>55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Grandview</vt:lpstr>
      <vt:lpstr>Segoe UI</vt:lpstr>
      <vt:lpstr>Wingdings</vt:lpstr>
      <vt:lpstr>CosineVTI</vt:lpstr>
      <vt:lpstr>Projet Programmation Orientée Objet</vt:lpstr>
      <vt:lpstr>Qui sommes-nous ?</vt:lpstr>
      <vt:lpstr>Qu’est-ce que l’on vous propose ?</vt:lpstr>
      <vt:lpstr>Démonstration technique</vt:lpstr>
      <vt:lpstr>Diagramme UML – Cas d'utilisation</vt:lpstr>
      <vt:lpstr>Conception de l'application</vt:lpstr>
      <vt:lpstr>Diagramme UML -Activité</vt:lpstr>
      <vt:lpstr>Diagramme UML - Activité</vt:lpstr>
      <vt:lpstr>Conception de la BDD</vt:lpstr>
      <vt:lpstr>Conception de la BDD</vt:lpstr>
      <vt:lpstr>Principes de mappage et services</vt:lpstr>
      <vt:lpstr>Principes de mappage et service</vt:lpstr>
      <vt:lpstr>Tests</vt:lpstr>
      <vt:lpstr>Conclusion</vt:lpstr>
      <vt:lpstr>Perspectives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POO</dc:title>
  <dc:creator>BRUNEL FLORIAN</dc:creator>
  <cp:lastModifiedBy>LAINE TOM</cp:lastModifiedBy>
  <cp:revision>5</cp:revision>
  <dcterms:created xsi:type="dcterms:W3CDTF">2023-12-08T10:38:33Z</dcterms:created>
  <dcterms:modified xsi:type="dcterms:W3CDTF">2023-12-11T10:14:34Z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0x010100CED5A00CDE64C14FB88C5AB9CF307A73</vt:lpwstr>
  </property>
</Properties>
</file>