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0655" y="219076"/>
            <a:ext cx="8825658" cy="3329581"/>
          </a:xfrm>
        </p:spPr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前端综合试验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97917" y="3548657"/>
            <a:ext cx="8825658" cy="861420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——</a:t>
            </a:r>
            <a:r>
              <a:rPr kumimoji="1" lang="zh-CN" altLang="en-US" sz="4000" dirty="0" smtClean="0"/>
              <a:t>类似宝石迷阵的消除类游戏</a:t>
            </a:r>
          </a:p>
          <a:p>
            <a:endParaRPr kumimoji="1"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362575" y="4514850"/>
            <a:ext cx="68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</a:t>
            </a:r>
            <a:r>
              <a:rPr kumimoji="1" lang="en-US" altLang="zh-CN" dirty="0" smtClean="0"/>
              <a:t>42</a:t>
            </a:r>
            <a:r>
              <a:rPr kumimoji="1" lang="zh-CN" altLang="en-US" dirty="0" smtClean="0"/>
              <a:t> 陈钰帆 </a:t>
            </a:r>
            <a:r>
              <a:rPr kumimoji="1" lang="en-US" altLang="zh-CN" dirty="0" smtClean="0"/>
              <a:t>2014013464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3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《</a:t>
            </a:r>
            <a:r>
              <a:rPr lang="zh-CN" altLang="en-US" dirty="0"/>
              <a:t>宝石迷阵</a:t>
            </a:r>
            <a:r>
              <a:rPr lang="en-US" altLang="zh-CN" dirty="0"/>
              <a:t>》</a:t>
            </a:r>
            <a:r>
              <a:rPr lang="zh-CN" altLang="en-US" dirty="0"/>
              <a:t>是一款锻炼眼力的宝石交换消除游戏。游戏画面会出现各种各样、不同颜色的宝石，游戏的规则就是通过交换相邻的两块宝石，使</a:t>
            </a:r>
            <a:r>
              <a:rPr lang="en-US" altLang="zh-CN" dirty="0"/>
              <a:t>3</a:t>
            </a:r>
            <a:r>
              <a:rPr lang="zh-CN" altLang="en-US" dirty="0"/>
              <a:t>个同一颜色的宝石连在一起，就可以消去他们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本次综合实验借用了这个游戏规则和宝石的图片，并利用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前端的技术实现了多种游戏动画和功能。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90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游戏界面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80" y="1395414"/>
            <a:ext cx="8330058" cy="50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主要游戏状态控件（从上至下）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实时游戏得分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开始按键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暂停／继续游戏按键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洗牌按键（考虑到可能出现无法移动的情况）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时间条（血条，位于下方）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24281"/>
            <a:ext cx="8946541" cy="5047969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初始布局随机生成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单击一个方块，移动鼠标到另一个方块的位置并释放，即可完成交换操作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如果有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个连成一线消去，上面的方块下落，并在原位置浮现新的方块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如果有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个连成一线，会生成特殊的带光晕的方块，该方块随时可能爆炸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如果有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个连成一线，会生成光球，与任意颜色块交换即可消除所有该颜色的方块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时间条（血条）随时间自动减少，到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game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</a:t>
            </a:r>
            <a:r>
              <a:rPr kumimoji="1" lang="zh-CN" altLang="en-US" dirty="0" smtClean="0"/>
              <a:t>。玩家需要通过迅速得分来延长血条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Combo</a:t>
            </a:r>
            <a:r>
              <a:rPr kumimoji="1" lang="zh-CN" altLang="en-US" dirty="0" smtClean="0"/>
              <a:t>越多，得到的分数越多，能生存的时间越多。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如果来不及思考，也可以暂停时间来玩。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71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基本架构</a:t>
            </a:r>
            <a:r>
              <a:rPr kumimoji="1" lang="zh-CN" altLang="en-US" dirty="0" smtClean="0"/>
              <a:t>：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每个</a:t>
            </a:r>
            <a:r>
              <a:rPr kumimoji="1" lang="zh-CN" altLang="en-US" dirty="0"/>
              <a:t>方块以</a:t>
            </a:r>
            <a:r>
              <a:rPr kumimoji="1" lang="en-US" altLang="zh-CN" dirty="0"/>
              <a:t>div</a:t>
            </a:r>
            <a:r>
              <a:rPr kumimoji="1" lang="zh-CN" altLang="en-US" dirty="0"/>
              <a:t>为单位操作，基于</a:t>
            </a:r>
            <a:r>
              <a:rPr kumimoji="1" lang="en-US" altLang="zh-CN" dirty="0"/>
              <a:t>JS</a:t>
            </a:r>
            <a:r>
              <a:rPr kumimoji="1" lang="zh-CN" altLang="en-US" dirty="0" smtClean="0"/>
              <a:t>实现所有的游戏</a:t>
            </a:r>
            <a:r>
              <a:rPr kumimoji="1" lang="zh-CN" altLang="en-US" dirty="0"/>
              <a:t>状态转换、游戏</a:t>
            </a:r>
            <a:r>
              <a:rPr kumimoji="1" lang="zh-CN" altLang="en-US" dirty="0" smtClean="0"/>
              <a:t>动画</a:t>
            </a:r>
            <a:r>
              <a:rPr kumimoji="1" lang="zh-CN" altLang="en-US" dirty="0" smtClean="0"/>
              <a:t>等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工作量：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独立实现了许多动画，事件响应，延时处理以及条件判断等，没有任何外	部库的调用</a:t>
            </a:r>
          </a:p>
          <a:p>
            <a:r>
              <a:rPr kumimoji="1" lang="zh-CN" altLang="en-US" dirty="0" smtClean="0"/>
              <a:t>素材：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游戏截图、图片处理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BGM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AngelBeats</a:t>
            </a:r>
            <a:r>
              <a:rPr kumimoji="1" lang="zh-CN" altLang="en-US" dirty="0" smtClean="0"/>
              <a:t> 一番</a:t>
            </a:r>
            <a:r>
              <a:rPr kumimoji="1" lang="zh-CN" altLang="en-US" dirty="0"/>
              <a:t>の宝物</a:t>
            </a:r>
          </a:p>
        </p:txBody>
      </p:sp>
    </p:spTree>
    <p:extLst>
      <p:ext uri="{BB962C8B-B14F-4D97-AF65-F5344CB8AC3E}">
        <p14:creationId xmlns:p14="http://schemas.microsoft.com/office/powerpoint/2010/main" val="31315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实际展示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85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0824" y="2667280"/>
            <a:ext cx="9404723" cy="1400530"/>
          </a:xfrm>
        </p:spPr>
        <p:txBody>
          <a:bodyPr/>
          <a:lstStyle/>
          <a:p>
            <a:r>
              <a:rPr kumimoji="1" lang="zh-CN" altLang="en-US" sz="7200" dirty="0" smtClean="0"/>
              <a:t>谢谢大家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291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33</TotalTime>
  <Words>303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宋体</vt:lpstr>
      <vt:lpstr>离子</vt:lpstr>
      <vt:lpstr>Web前端综合试验</vt:lpstr>
      <vt:lpstr>游戏介绍</vt:lpstr>
      <vt:lpstr>游戏界面</vt:lpstr>
      <vt:lpstr>主要游戏状态控件（从上至下）</vt:lpstr>
      <vt:lpstr>游戏规则</vt:lpstr>
      <vt:lpstr>实验总结</vt:lpstr>
      <vt:lpstr>实际展示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2016-07-12T13:40:33Z</dcterms:created>
  <dcterms:modified xsi:type="dcterms:W3CDTF">2016-07-12T14:15:42Z</dcterms:modified>
</cp:coreProperties>
</file>