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65" autoAdjust="0"/>
  </p:normalViewPr>
  <p:slideViewPr>
    <p:cSldViewPr snapToGrid="0">
      <p:cViewPr varScale="1">
        <p:scale>
          <a:sx n="44" d="100"/>
          <a:sy n="44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8CD5D-593C-46E3-8662-A2F580B41B4C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A107B-E9E4-40E3-9E45-299FF3D95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React/Vue</a:t>
            </a:r>
            <a:r>
              <a:rPr lang="zh-CN" altLang="en-US" dirty="0"/>
              <a:t>采用了两种方法。</a:t>
            </a:r>
            <a:r>
              <a:rPr lang="en-US" altLang="zh-CN" dirty="0"/>
              <a:t>React</a:t>
            </a:r>
            <a:r>
              <a:rPr lang="zh-CN" altLang="en-US" dirty="0"/>
              <a:t>通过代码翻译模块将文本翻译成</a:t>
            </a:r>
            <a:r>
              <a:rPr lang="en-US" altLang="zh-CN" dirty="0"/>
              <a:t>H5</a:t>
            </a:r>
            <a:r>
              <a:rPr lang="zh-CN" altLang="en-US" dirty="0"/>
              <a:t>代码，</a:t>
            </a:r>
            <a:r>
              <a:rPr lang="en-US" altLang="zh-CN" dirty="0"/>
              <a:t>Vue</a:t>
            </a:r>
            <a:r>
              <a:rPr lang="zh-CN" altLang="en-US" dirty="0"/>
              <a:t>在</a:t>
            </a:r>
            <a:r>
              <a:rPr lang="en-US" altLang="zh-CN" dirty="0" err="1"/>
              <a:t>App.vue</a:t>
            </a:r>
            <a:r>
              <a:rPr lang="zh-CN" altLang="en-US" dirty="0"/>
              <a:t>中读取组件文本描述文件</a:t>
            </a:r>
            <a:r>
              <a:rPr lang="en-US" altLang="zh-CN" dirty="0"/>
              <a:t>txt</a:t>
            </a:r>
            <a:r>
              <a:rPr lang="zh-CN" altLang="en-US" dirty="0"/>
              <a:t>用</a:t>
            </a:r>
            <a:r>
              <a:rPr lang="en-US" altLang="zh-CN" dirty="0"/>
              <a:t>v-for</a:t>
            </a:r>
            <a:r>
              <a:rPr lang="zh-CN" altLang="en-US" dirty="0"/>
              <a:t>循环按模板绘制组件。</a:t>
            </a:r>
            <a:endParaRPr lang="en-US" altLang="zh-CN" dirty="0"/>
          </a:p>
          <a:p>
            <a:r>
              <a:rPr lang="zh-CN" altLang="en-US" dirty="0"/>
              <a:t>直接</a:t>
            </a:r>
            <a:r>
              <a:rPr lang="en-US" altLang="zh-CN" dirty="0"/>
              <a:t>H5</a:t>
            </a:r>
            <a:r>
              <a:rPr lang="zh-CN" altLang="en-US" dirty="0"/>
              <a:t>代码翻译：优点：可扩展性强</a:t>
            </a:r>
            <a:endParaRPr lang="en-US" altLang="zh-CN" dirty="0"/>
          </a:p>
          <a:p>
            <a:r>
              <a:rPr lang="zh-CN" altLang="en-US" dirty="0"/>
              <a:t>前端读文件：优点：只修改资源文件，无需网页</a:t>
            </a:r>
            <a:r>
              <a:rPr lang="en-US" altLang="zh-CN" dirty="0"/>
              <a:t>reload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50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0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注：正在寻找一种合适文字大小计算方式；中间有一行</a:t>
            </a:r>
            <a:r>
              <a:rPr lang="en-US" altLang="zh-CN" dirty="0"/>
              <a:t>input</a:t>
            </a:r>
            <a:r>
              <a:rPr lang="zh-CN" altLang="en-US" dirty="0"/>
              <a:t>没识别成功，原因是线条不直或者因锯齿断了。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18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Radio</a:t>
            </a:r>
            <a:r>
              <a:rPr lang="zh-CN" altLang="en-US" dirty="0"/>
              <a:t>这边</a:t>
            </a:r>
            <a:r>
              <a:rPr lang="en-US" altLang="zh-CN" dirty="0" err="1"/>
              <a:t>Ocr</a:t>
            </a:r>
            <a:r>
              <a:rPr lang="zh-CN" altLang="en-US" dirty="0"/>
              <a:t>识别了一个</a:t>
            </a:r>
            <a:r>
              <a:rPr lang="en-US" altLang="zh-CN" dirty="0"/>
              <a:t>O</a:t>
            </a:r>
            <a:r>
              <a:rPr lang="zh-CN" altLang="en-US" dirty="0"/>
              <a:t>；取色器误差大，后续再调整。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注：深研</a:t>
            </a:r>
            <a:r>
              <a:rPr lang="en-US" altLang="zh-CN" dirty="0" err="1"/>
              <a:t>Ocr</a:t>
            </a:r>
            <a:r>
              <a:rPr lang="zh-CN" altLang="en-US" dirty="0"/>
              <a:t>平台使用 发得太晚了所以并未采用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5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注：希望能学习其他组的成功尝试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6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6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注：由于给定截图的清晰度较低（锯齿较多），因此下拉框（倒三角）不能被完全识别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1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注：组件中的矩形基本是圆角，因此判定时加入了很多误差处理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2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注：取色器的实现在网页截图中难以奏效的原因是像素点实际的</a:t>
            </a:r>
            <a:r>
              <a:rPr lang="en-US" altLang="zh-CN" dirty="0"/>
              <a:t>BGR</a:t>
            </a:r>
            <a:r>
              <a:rPr lang="zh-CN" altLang="en-US" dirty="0"/>
              <a:t>误差很大，并不如人眼看到的那样（空白区域像素点</a:t>
            </a:r>
            <a:r>
              <a:rPr lang="en-US" altLang="zh-CN" dirty="0"/>
              <a:t>BGR</a:t>
            </a:r>
            <a:r>
              <a:rPr lang="zh-CN" altLang="en-US" dirty="0"/>
              <a:t>并不是</a:t>
            </a:r>
            <a:r>
              <a:rPr lang="en-US" altLang="zh-CN" dirty="0"/>
              <a:t>#FFFFFF</a:t>
            </a:r>
            <a:r>
              <a:rPr lang="zh-CN" altLang="en-US" dirty="0"/>
              <a:t>，存在较大波动）。目前算法误差较大，效果不佳。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2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107B-E9E4-40E3-9E45-299FF3D958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B6ED3-16E5-A05E-D1F0-2EB3FC422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23129-D0E8-A293-D0D9-44401E89C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EBF96-8932-DEF7-C582-0CC7F0DB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B317E-1C4A-EDC5-12C0-2BDA1940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D5314-AFC0-AA04-4BA3-C86CB869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4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3B35-04D0-38C9-44EE-8BBF6A14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238B6-DAC1-7A96-5D8F-4012431FE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C1BFB-E94A-B4BA-BB9D-8D1689A1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06C10-1BAC-FD13-4BD5-0CA9BAB3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F6416-79A0-09D8-379A-A96A725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5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256F74-1B5F-9472-C495-C2B9146C4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C1068-201D-4FA3-A91D-548C8AA1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C1D95-2709-09F5-47A0-21D56F0C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357C9-4371-CB73-3415-49F1FF53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39F15-5F58-3F04-3F91-1E8A38EB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3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A718-FDE0-D4B5-FB8F-7653F6D7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FA6A7-7EFC-EEA9-F0B7-1EA9250D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B4F6F-08D8-DEEE-79E7-AA821279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C8CDA-0237-C14D-0338-7CD3BF91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6E940-549E-4FA6-272B-CACE8256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7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E2E9B-1254-CFDC-2C93-64B06985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B128A-A29A-E41A-472E-515AF841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1551D-E1B4-8E4F-B09B-5D393377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D300B-B42E-9EB9-5836-233E776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6EB2D-13F9-37BF-7C8A-4BA6529F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F5B06-BB6D-0FF2-D8E7-86581ABD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689D6-1272-90A1-F430-154772667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7A0FA0-E9AC-A25C-E654-3800C68EB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09A46-FDE1-3D2C-DF0E-70D4B5BC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A524F-90B9-E41C-8873-3A3F3AE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F3A45-7799-CD11-6D02-5F484617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2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74C8A-84C6-47C3-5B6F-BFBF2A37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02582-6341-AE48-7AD1-52A4D5EA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451B1-9F3A-7D23-0837-4700B8529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71EEC4-773A-CC72-7773-F471E9CD6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449CC9-C4F4-ED0A-AA23-644AFB567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C075E0-8BC3-993D-F66F-80AEC78F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3F037A-3C88-0E79-0354-79CDCB54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C16ABC-46B8-2E65-CE2F-44493CFC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0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C16E-BC91-0D41-9FF5-91FDCE58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85D9F-06BB-7F69-1DA0-51A2E684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74934C-0655-A88D-9417-F54A46EC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C47216-9D26-9896-6E62-013B2A3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2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5F6257-8B37-4E40-BF26-F6FDAC01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A1308-E48F-A816-A49D-D47059CA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8EB6C-0C2C-0045-EB90-6229696B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CF6FC-ADB0-020C-3880-63AA7082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3B919-1D3B-E887-8133-6750E606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77ADE-D4EA-E664-F9A7-495F9FEC7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385BE-E945-2CBB-0AD4-1E572487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70852-D73E-1F5D-BD9E-67C60ED3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42CBB-C324-FF7F-FC42-6BB39250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7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9D04-0294-4CBA-CDA2-A5C91192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D312BF-B893-8372-EB78-868C29A9F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3D261-07B9-C368-0244-6EBFBCBD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96938-FB57-045D-22EE-235CB5E7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F3A3D-B831-59BD-5FF2-C3518611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F7CFD-F6FE-F46D-1570-AC6CEF90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381E22-AC66-1812-A365-1732565E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B5560-A1DF-5DA7-1867-79902B26F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088BE-8539-5A39-755A-D01DDEA49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F001-45E2-4930-9B3A-6F883079810B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CEBB2-FA73-E6DF-7D48-4137616E4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4D9F3-C049-9751-DACA-8622BF8F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EDD4-C021-4B39-9F03-8EC3D9AFF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9595-3A7F-69DD-15B2-9E360712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前端组件识别</a:t>
            </a:r>
            <a:r>
              <a:rPr lang="en-US" altLang="zh-CN" dirty="0"/>
              <a:t>-</a:t>
            </a:r>
            <a:r>
              <a:rPr lang="zh-CN" altLang="en-US" dirty="0"/>
              <a:t>代码生成工具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BFB7AE-34FC-5BB7-0C4E-C757BCAA7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队名 超宇宙猫猫</a:t>
            </a:r>
            <a:endParaRPr lang="en-US" altLang="zh-CN" dirty="0"/>
          </a:p>
          <a:p>
            <a:r>
              <a:rPr lang="zh-CN" altLang="en-US" dirty="0"/>
              <a:t>队长 陈钰帆</a:t>
            </a:r>
          </a:p>
        </p:txBody>
      </p:sp>
    </p:spTree>
    <p:extLst>
      <p:ext uri="{BB962C8B-B14F-4D97-AF65-F5344CB8AC3E}">
        <p14:creationId xmlns:p14="http://schemas.microsoft.com/office/powerpoint/2010/main" val="45489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代码翻译一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8BF98F-D45A-10BA-33CD-2582113B0F53}"/>
              </a:ext>
            </a:extLst>
          </p:cNvPr>
          <p:cNvSpPr txBox="1"/>
          <p:nvPr/>
        </p:nvSpPr>
        <p:spPr>
          <a:xfrm>
            <a:off x="7014936" y="1229896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0E6E5D-D1FE-23AD-CB3C-8F16D417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94" y="1690688"/>
            <a:ext cx="6229670" cy="41848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20031C-0920-C8B6-925A-1A2252DE7BE7}"/>
              </a:ext>
            </a:extLst>
          </p:cNvPr>
          <p:cNvSpPr txBox="1"/>
          <p:nvPr/>
        </p:nvSpPr>
        <p:spPr>
          <a:xfrm>
            <a:off x="1567543" y="2510971"/>
            <a:ext cx="22306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根据输入文本生成</a:t>
            </a:r>
            <a:r>
              <a:rPr lang="en-US" altLang="zh-CN" sz="2400" dirty="0"/>
              <a:t>H5</a:t>
            </a:r>
            <a:r>
              <a:rPr lang="zh-CN" altLang="en-US" sz="2400" dirty="0"/>
              <a:t>代码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输出并替换</a:t>
            </a:r>
            <a:r>
              <a:rPr lang="en-US" altLang="zh-CN" sz="2400" dirty="0"/>
              <a:t>React</a:t>
            </a:r>
            <a:r>
              <a:rPr lang="zh-CN" altLang="en-US" sz="2400" dirty="0"/>
              <a:t>工程目录下的</a:t>
            </a:r>
            <a:r>
              <a:rPr lang="en-US" altLang="zh-CN" sz="2400" dirty="0"/>
              <a:t>App.JS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4800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代码翻译二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8BF98F-D45A-10BA-33CD-2582113B0F53}"/>
              </a:ext>
            </a:extLst>
          </p:cNvPr>
          <p:cNvSpPr txBox="1"/>
          <p:nvPr/>
        </p:nvSpPr>
        <p:spPr>
          <a:xfrm>
            <a:off x="7014936" y="1229896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20031C-0920-C8B6-925A-1A2252DE7BE7}"/>
              </a:ext>
            </a:extLst>
          </p:cNvPr>
          <p:cNvSpPr txBox="1"/>
          <p:nvPr/>
        </p:nvSpPr>
        <p:spPr>
          <a:xfrm>
            <a:off x="1036743" y="2394857"/>
            <a:ext cx="3101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封装</a:t>
            </a:r>
            <a:r>
              <a:rPr lang="en-US" altLang="zh-CN" sz="2400" dirty="0"/>
              <a:t>Vue</a:t>
            </a:r>
            <a:r>
              <a:rPr lang="zh-CN" altLang="en-US" sz="2400" dirty="0"/>
              <a:t>组件，循环加载组件</a:t>
            </a:r>
            <a:r>
              <a:rPr lang="en-US" altLang="zh-CN" sz="2400" dirty="0"/>
              <a:t>template</a:t>
            </a:r>
          </a:p>
          <a:p>
            <a:endParaRPr lang="en-US" altLang="zh-CN" sz="2400" dirty="0"/>
          </a:p>
          <a:p>
            <a:r>
              <a:rPr lang="en-US" altLang="zh-CN" sz="2400" dirty="0"/>
              <a:t>Methods</a:t>
            </a:r>
            <a:r>
              <a:rPr lang="zh-CN" altLang="en-US" sz="2400" dirty="0"/>
              <a:t>里写了个读本地文件的过程，然后更新数据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设置网页计时器定时</a:t>
            </a:r>
            <a:r>
              <a:rPr lang="en-US" altLang="zh-CN" sz="2400" dirty="0"/>
              <a:t>Timer</a:t>
            </a:r>
            <a:r>
              <a:rPr lang="zh-CN" altLang="en-US" sz="2400" dirty="0"/>
              <a:t>刷新网页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B68505-46AA-B75D-8D28-FD1FF1BF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059" y="1753424"/>
            <a:ext cx="6629741" cy="1606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A1BC10-D701-0EF7-DC77-44749265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16" y="3778565"/>
            <a:ext cx="4648439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C700A-FB2E-B4E9-0C2F-06AF53D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原图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177A5950-0ED3-5998-C1A6-49391178D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6" y="1451027"/>
            <a:ext cx="9231085" cy="5186991"/>
          </a:xfrm>
        </p:spPr>
      </p:pic>
    </p:spTree>
    <p:extLst>
      <p:ext uri="{BB962C8B-B14F-4D97-AF65-F5344CB8AC3E}">
        <p14:creationId xmlns:p14="http://schemas.microsoft.com/office/powerpoint/2010/main" val="142402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C700A-FB2E-B4E9-0C2F-06AF53D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识别效果图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8070ED-858E-1EA8-134F-127DC525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314" y="1247801"/>
            <a:ext cx="8850353" cy="55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8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18457-52ED-C113-D188-FC869EE9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0A3FC5-686D-67F0-6336-A74EFC7A6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026" y="1650773"/>
            <a:ext cx="8792374" cy="5015581"/>
          </a:xfrm>
        </p:spPr>
      </p:pic>
    </p:spTree>
    <p:extLst>
      <p:ext uri="{BB962C8B-B14F-4D97-AF65-F5344CB8AC3E}">
        <p14:creationId xmlns:p14="http://schemas.microsoft.com/office/powerpoint/2010/main" val="320026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67C88-F588-0773-A3C4-BC518397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组件绘制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A07E91-04B2-ACAE-0556-509D064A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864" y="1825624"/>
            <a:ext cx="7563050" cy="4588419"/>
          </a:xfrm>
        </p:spPr>
      </p:pic>
    </p:spTree>
    <p:extLst>
      <p:ext uri="{BB962C8B-B14F-4D97-AF65-F5344CB8AC3E}">
        <p14:creationId xmlns:p14="http://schemas.microsoft.com/office/powerpoint/2010/main" val="106263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2D105-92D3-0B9D-D587-1308E5C3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原图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29A315AC-74A1-CE4E-D212-812C152FF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7" y="1825625"/>
            <a:ext cx="7743906" cy="4351338"/>
          </a:xfrm>
        </p:spPr>
      </p:pic>
    </p:spTree>
    <p:extLst>
      <p:ext uri="{BB962C8B-B14F-4D97-AF65-F5344CB8AC3E}">
        <p14:creationId xmlns:p14="http://schemas.microsoft.com/office/powerpoint/2010/main" val="336878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7ABCC-7B8C-C0CE-CA87-32404CB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识别效果图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1B97FF-46C2-DC74-E027-2701E641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20" y="1825625"/>
            <a:ext cx="6839759" cy="4351338"/>
          </a:xfrm>
        </p:spPr>
      </p:pic>
    </p:spTree>
    <p:extLst>
      <p:ext uri="{BB962C8B-B14F-4D97-AF65-F5344CB8AC3E}">
        <p14:creationId xmlns:p14="http://schemas.microsoft.com/office/powerpoint/2010/main" val="236351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1F1AE-8D6F-AAAF-8616-986861A8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1FDE90-45E7-E9E7-6D88-3C3E561A6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775" y="1825625"/>
            <a:ext cx="7856449" cy="4351338"/>
          </a:xfrm>
        </p:spPr>
      </p:pic>
    </p:spTree>
    <p:extLst>
      <p:ext uri="{BB962C8B-B14F-4D97-AF65-F5344CB8AC3E}">
        <p14:creationId xmlns:p14="http://schemas.microsoft.com/office/powerpoint/2010/main" val="276955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B4AB6-38AE-379B-DE15-8587E9CA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组件绘制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7C3187-04C5-941D-2944-D17EE013A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7441" y="1825625"/>
            <a:ext cx="731711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25D95E-3760-A6CA-F057-DE1947E5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42" y="5123543"/>
            <a:ext cx="7320093" cy="1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7E0EA-6176-22DD-C79C-5952BB84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95FF9E-E6E0-BE9B-FA64-F2C53FDFA8F7}"/>
              </a:ext>
            </a:extLst>
          </p:cNvPr>
          <p:cNvSpPr/>
          <p:nvPr/>
        </p:nvSpPr>
        <p:spPr>
          <a:xfrm>
            <a:off x="9668541" y="1414131"/>
            <a:ext cx="1851838" cy="866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组件识别模块</a:t>
            </a:r>
            <a:endParaRPr lang="en-US" altLang="zh-CN" dirty="0"/>
          </a:p>
        </p:txBody>
      </p: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0A23B834-B5EB-97A7-307C-7A2F64F3E33F}"/>
              </a:ext>
            </a:extLst>
          </p:cNvPr>
          <p:cNvSpPr/>
          <p:nvPr/>
        </p:nvSpPr>
        <p:spPr>
          <a:xfrm>
            <a:off x="6096002" y="706427"/>
            <a:ext cx="2658141" cy="707704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前端网页截图 </a:t>
            </a:r>
            <a:r>
              <a:rPr lang="en-US" altLang="zh-CN" dirty="0"/>
              <a:t>XXX.jpg</a:t>
            </a:r>
          </a:p>
        </p:txBody>
      </p:sp>
      <p:sp>
        <p:nvSpPr>
          <p:cNvPr id="11" name="流程图: 数据 10">
            <a:extLst>
              <a:ext uri="{FF2B5EF4-FFF2-40B4-BE49-F238E27FC236}">
                <a16:creationId xmlns:a16="http://schemas.microsoft.com/office/drawing/2014/main" id="{3730A83E-143C-D1DB-73B7-D53BD5326DEC}"/>
              </a:ext>
            </a:extLst>
          </p:cNvPr>
          <p:cNvSpPr/>
          <p:nvPr/>
        </p:nvSpPr>
        <p:spPr>
          <a:xfrm>
            <a:off x="6096001" y="2574886"/>
            <a:ext cx="2658141" cy="707704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组件文本描述 </a:t>
            </a:r>
            <a:r>
              <a:rPr lang="en-US" altLang="zh-CN" dirty="0"/>
              <a:t>XXX.txt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C1E8BC5-1366-6571-EA69-72EBE530BE10}"/>
              </a:ext>
            </a:extLst>
          </p:cNvPr>
          <p:cNvSpPr/>
          <p:nvPr/>
        </p:nvSpPr>
        <p:spPr>
          <a:xfrm>
            <a:off x="9668541" y="3282590"/>
            <a:ext cx="1851838" cy="866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代码翻译模块</a:t>
            </a:r>
            <a:endParaRPr lang="en-US" altLang="zh-CN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5CC67D-9E40-4C8D-AA10-5B5A7549FDFA}"/>
              </a:ext>
            </a:extLst>
          </p:cNvPr>
          <p:cNvSpPr/>
          <p:nvPr/>
        </p:nvSpPr>
        <p:spPr>
          <a:xfrm>
            <a:off x="9668541" y="5151049"/>
            <a:ext cx="1851838" cy="866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绘制网页</a:t>
            </a:r>
            <a:endParaRPr lang="en-US" altLang="zh-CN" dirty="0"/>
          </a:p>
        </p:txBody>
      </p:sp>
      <p:sp>
        <p:nvSpPr>
          <p:cNvPr id="14" name="流程图: 数据 13">
            <a:extLst>
              <a:ext uri="{FF2B5EF4-FFF2-40B4-BE49-F238E27FC236}">
                <a16:creationId xmlns:a16="http://schemas.microsoft.com/office/drawing/2014/main" id="{27E54520-FF84-0810-DB54-CCBB1B17D884}"/>
              </a:ext>
            </a:extLst>
          </p:cNvPr>
          <p:cNvSpPr/>
          <p:nvPr/>
        </p:nvSpPr>
        <p:spPr>
          <a:xfrm>
            <a:off x="6096000" y="4443345"/>
            <a:ext cx="2658141" cy="707704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前端代码文件 </a:t>
            </a:r>
            <a:r>
              <a:rPr lang="en-US" altLang="zh-CN" dirty="0"/>
              <a:t>App.JS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1C69FD9-9F58-78B5-E2FB-B7D66D76DDE1}"/>
              </a:ext>
            </a:extLst>
          </p:cNvPr>
          <p:cNvSpPr/>
          <p:nvPr/>
        </p:nvSpPr>
        <p:spPr>
          <a:xfrm>
            <a:off x="3118882" y="5151049"/>
            <a:ext cx="1851838" cy="866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r>
              <a:rPr lang="zh-CN" altLang="en-US" dirty="0"/>
              <a:t>绘制网页</a:t>
            </a:r>
            <a:endParaRPr lang="en-US" altLang="zh-CN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8BD1447-E8CC-F222-CED7-37BDFD30EFE6}"/>
              </a:ext>
            </a:extLst>
          </p:cNvPr>
          <p:cNvCxnSpPr>
            <a:stCxn id="10" idx="5"/>
            <a:endCxn id="4" idx="0"/>
          </p:cNvCxnSpPr>
          <p:nvPr/>
        </p:nvCxnSpPr>
        <p:spPr>
          <a:xfrm>
            <a:off x="8488329" y="1060279"/>
            <a:ext cx="2106131" cy="353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B9830AC-03C5-F2C4-C061-0EC6C7241852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5400000">
            <a:off x="8862878" y="843303"/>
            <a:ext cx="293777" cy="3169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C114CD0-F3E4-E858-E8D9-93BB6E2B3C75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8488328" y="2928738"/>
            <a:ext cx="2106132" cy="353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635AB38-DDD4-AEC5-3ED2-97D4B8677296}"/>
              </a:ext>
            </a:extLst>
          </p:cNvPr>
          <p:cNvCxnSpPr>
            <a:stCxn id="12" idx="1"/>
            <a:endCxn id="14" idx="1"/>
          </p:cNvCxnSpPr>
          <p:nvPr/>
        </p:nvCxnSpPr>
        <p:spPr>
          <a:xfrm rot="10800000" flipV="1">
            <a:off x="7425071" y="3716079"/>
            <a:ext cx="2243470" cy="727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EC71A09-7090-FE90-77E1-ECFEAA4A47A9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8488327" y="4797197"/>
            <a:ext cx="2106133" cy="353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43D9A585-53A2-51D5-8FF8-E8D159A57B88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0800000" flipV="1">
            <a:off x="4044801" y="2928737"/>
            <a:ext cx="2317014" cy="2222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10746-ADA0-B702-6245-9040C47B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PaddleOcr</a:t>
            </a:r>
            <a:r>
              <a:rPr lang="zh-CN" altLang="en-US" dirty="0"/>
              <a:t>（</a:t>
            </a:r>
            <a:r>
              <a:rPr lang="en-US" altLang="zh-CN" dirty="0"/>
              <a:t>Paddle</a:t>
            </a:r>
            <a:r>
              <a:rPr lang="zh-CN" altLang="en-US" dirty="0"/>
              <a:t>一个开源深度学习平台）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调用文字识别模型（非重点）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3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组件识别（</a:t>
            </a:r>
            <a:r>
              <a:rPr lang="en-US" altLang="zh-CN" dirty="0" err="1"/>
              <a:t>DeepLearning</a:t>
            </a:r>
            <a:r>
              <a:rPr lang="zh-CN" altLang="en-US" dirty="0"/>
              <a:t>尝试）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00D63D-DD9D-DE33-9025-041A71A61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87" y="1912484"/>
            <a:ext cx="5163428" cy="35353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69FFEF-54F7-B231-6DFB-B1C437EDBDEF}"/>
              </a:ext>
            </a:extLst>
          </p:cNvPr>
          <p:cNvSpPr txBox="1"/>
          <p:nvPr/>
        </p:nvSpPr>
        <p:spPr>
          <a:xfrm>
            <a:off x="7155543" y="1660783"/>
            <a:ext cx="3962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数据集：</a:t>
            </a:r>
            <a:endParaRPr lang="en-US" altLang="zh-CN" sz="2800" dirty="0"/>
          </a:p>
          <a:p>
            <a:r>
              <a:rPr lang="en-US" altLang="zh-CN" sz="2800" dirty="0"/>
              <a:t>      Python</a:t>
            </a:r>
            <a:r>
              <a:rPr lang="zh-CN" altLang="en-US" sz="2800" dirty="0"/>
              <a:t>脚本生成随机组件（带</a:t>
            </a:r>
            <a:r>
              <a:rPr lang="en-US" altLang="zh-CN" sz="2800" dirty="0"/>
              <a:t>Label</a:t>
            </a:r>
            <a:r>
              <a:rPr lang="zh-CN" altLang="en-US" sz="2800" dirty="0"/>
              <a:t>），</a:t>
            </a:r>
            <a:endParaRPr lang="en-US" altLang="zh-CN" sz="2800" dirty="0"/>
          </a:p>
          <a:p>
            <a:r>
              <a:rPr lang="zh-CN" altLang="en-US" sz="2800" dirty="0"/>
              <a:t>并</a:t>
            </a:r>
            <a:r>
              <a:rPr lang="en-US" altLang="zh-CN" sz="2800" dirty="0"/>
              <a:t>Vue</a:t>
            </a:r>
            <a:r>
              <a:rPr lang="zh-CN" altLang="en-US" sz="2800" dirty="0"/>
              <a:t>前端绘制并截图</a:t>
            </a:r>
            <a:r>
              <a:rPr lang="en-US" altLang="zh-CN" sz="2800" dirty="0"/>
              <a:t>1000</a:t>
            </a:r>
            <a:r>
              <a:rPr lang="zh-CN" altLang="en-US" sz="2800" dirty="0"/>
              <a:t>张，按比例划分训练集和测试集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YoloV5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业界常用的物件检测（</a:t>
            </a:r>
            <a:r>
              <a:rPr lang="en-US" altLang="zh-CN" sz="2800" dirty="0"/>
              <a:t>Object Detection</a:t>
            </a:r>
            <a:r>
              <a:rPr lang="zh-CN" altLang="en-US" sz="2800" dirty="0"/>
              <a:t>）算法</a:t>
            </a:r>
          </a:p>
        </p:txBody>
      </p:sp>
    </p:spTree>
    <p:extLst>
      <p:ext uri="{BB962C8B-B14F-4D97-AF65-F5344CB8AC3E}">
        <p14:creationId xmlns:p14="http://schemas.microsoft.com/office/powerpoint/2010/main" val="25643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组件识别（</a:t>
            </a:r>
            <a:r>
              <a:rPr lang="en-US" altLang="zh-CN" dirty="0" err="1"/>
              <a:t>DeepLearning</a:t>
            </a:r>
            <a:r>
              <a:rPr lang="zh-CN" altLang="en-US" dirty="0"/>
              <a:t>尝试）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9FFEF-54F7-B231-6DFB-B1C437EDBDEF}"/>
              </a:ext>
            </a:extLst>
          </p:cNvPr>
          <p:cNvSpPr txBox="1"/>
          <p:nvPr/>
        </p:nvSpPr>
        <p:spPr>
          <a:xfrm>
            <a:off x="5644340" y="1839936"/>
            <a:ext cx="6085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我们在单</a:t>
            </a:r>
            <a:r>
              <a:rPr lang="en-US" altLang="zh-CN" sz="2800" dirty="0"/>
              <a:t>CPU</a:t>
            </a:r>
            <a:r>
              <a:rPr lang="zh-CN" altLang="en-US" sz="2800" dirty="0"/>
              <a:t>环境进行了尝试，条件有限，只进行了</a:t>
            </a:r>
            <a:r>
              <a:rPr lang="en-US" altLang="zh-CN" sz="2800" dirty="0"/>
              <a:t>80</a:t>
            </a:r>
            <a:r>
              <a:rPr lang="zh-CN" altLang="en-US" sz="2800" dirty="0"/>
              <a:t>轮迭代，结果并不尽如人意，左图为</a:t>
            </a:r>
            <a:r>
              <a:rPr lang="en-US" altLang="zh-CN" sz="2800" dirty="0"/>
              <a:t>P-R</a:t>
            </a:r>
            <a:r>
              <a:rPr lang="zh-CN" altLang="en-US" sz="2800" dirty="0"/>
              <a:t>曲线。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查看混淆矩阵后我发现几种组件同质化严重，与背景难以区分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Yolo</a:t>
            </a:r>
            <a:r>
              <a:rPr lang="zh-CN" altLang="en-US" sz="2800" dirty="0"/>
              <a:t>模型主要识别立体物件，这种平面图形并不适合，识别简单的图形（如线条）其实用</a:t>
            </a:r>
            <a:r>
              <a:rPr lang="en-US" altLang="zh-CN" sz="2800" dirty="0"/>
              <a:t>OpenCV</a:t>
            </a:r>
            <a:r>
              <a:rPr lang="zh-CN" altLang="en-US" sz="2800" dirty="0"/>
              <a:t>就</a:t>
            </a:r>
            <a:r>
              <a:rPr lang="en-US" altLang="zh-CN" sz="2800" dirty="0"/>
              <a:t>ok</a:t>
            </a:r>
            <a:r>
              <a:rPr lang="zh-CN" altLang="en-US" sz="2800" dirty="0"/>
              <a:t>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F5B691B-8E21-03FC-FDE6-E0D937A55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546" y="1690688"/>
            <a:ext cx="4573912" cy="4351338"/>
          </a:xfrm>
        </p:spPr>
      </p:pic>
    </p:spTree>
    <p:extLst>
      <p:ext uri="{BB962C8B-B14F-4D97-AF65-F5344CB8AC3E}">
        <p14:creationId xmlns:p14="http://schemas.microsoft.com/office/powerpoint/2010/main" val="393611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组件识别（基于</a:t>
            </a:r>
            <a:r>
              <a:rPr lang="en-US" altLang="zh-CN" dirty="0"/>
              <a:t>OpenCV</a:t>
            </a:r>
            <a:r>
              <a:rPr lang="zh-CN" altLang="en-US" dirty="0"/>
              <a:t>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CB0389-25E6-FDE7-AEA6-278BD9B95588}"/>
              </a:ext>
            </a:extLst>
          </p:cNvPr>
          <p:cNvSpPr/>
          <p:nvPr/>
        </p:nvSpPr>
        <p:spPr>
          <a:xfrm>
            <a:off x="464458" y="2061029"/>
            <a:ext cx="1959428" cy="8418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图标检测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5B379A8-DE3F-E4D7-862E-28043934B72E}"/>
              </a:ext>
            </a:extLst>
          </p:cNvPr>
          <p:cNvSpPr/>
          <p:nvPr/>
        </p:nvSpPr>
        <p:spPr>
          <a:xfrm>
            <a:off x="464458" y="3360057"/>
            <a:ext cx="1959428" cy="8418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矩形检测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EE8834-F472-BEA1-A222-B04694AF6BFD}"/>
              </a:ext>
            </a:extLst>
          </p:cNvPr>
          <p:cNvSpPr/>
          <p:nvPr/>
        </p:nvSpPr>
        <p:spPr>
          <a:xfrm>
            <a:off x="464458" y="4659085"/>
            <a:ext cx="1959428" cy="8418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文字识别</a:t>
            </a:r>
            <a:r>
              <a:rPr lang="en-US" altLang="zh-CN" dirty="0"/>
              <a:t>+</a:t>
            </a:r>
            <a:r>
              <a:rPr lang="zh-CN" altLang="en-US" dirty="0"/>
              <a:t>取色器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8BF98F-D45A-10BA-33CD-2582113B0F53}"/>
              </a:ext>
            </a:extLst>
          </p:cNvPr>
          <p:cNvSpPr txBox="1"/>
          <p:nvPr/>
        </p:nvSpPr>
        <p:spPr>
          <a:xfrm>
            <a:off x="7014936" y="1229896"/>
            <a:ext cx="4891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考虑到需要识别的组件（</a:t>
            </a:r>
            <a:r>
              <a:rPr lang="en-US" altLang="zh-CN" sz="2800" dirty="0"/>
              <a:t>Button</a:t>
            </a:r>
            <a:r>
              <a:rPr lang="zh-CN" altLang="en-US" sz="2800" dirty="0"/>
              <a:t>、</a:t>
            </a:r>
            <a:r>
              <a:rPr lang="en-US" altLang="zh-CN" sz="2800" dirty="0"/>
              <a:t>Input</a:t>
            </a:r>
            <a:r>
              <a:rPr lang="zh-CN" altLang="en-US" sz="2800" dirty="0"/>
              <a:t>、</a:t>
            </a:r>
            <a:r>
              <a:rPr lang="en-US" altLang="zh-CN" sz="2800" dirty="0"/>
              <a:t>Select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DatePicker</a:t>
            </a:r>
            <a:r>
              <a:rPr lang="zh-CN" altLang="en-US" sz="2800" dirty="0"/>
              <a:t>、</a:t>
            </a:r>
            <a:r>
              <a:rPr lang="en-US" altLang="zh-CN" sz="2800" dirty="0"/>
              <a:t>Radio</a:t>
            </a:r>
            <a:r>
              <a:rPr lang="zh-CN" altLang="en-US" sz="2800" dirty="0"/>
              <a:t>）都是由矩形</a:t>
            </a:r>
            <a:r>
              <a:rPr lang="en-US" altLang="zh-CN" sz="2800" dirty="0"/>
              <a:t>+</a:t>
            </a:r>
            <a:r>
              <a:rPr lang="zh-CN" altLang="en-US" sz="2800" dirty="0"/>
              <a:t>图标</a:t>
            </a:r>
            <a:r>
              <a:rPr lang="en-US" altLang="zh-CN" sz="2800" dirty="0"/>
              <a:t>+</a:t>
            </a:r>
            <a:r>
              <a:rPr lang="zh-CN" altLang="en-US" sz="2800" dirty="0"/>
              <a:t>文字内容的形式组成，因此组件识别将任务分成文字识别</a:t>
            </a:r>
            <a:r>
              <a:rPr lang="en-US" altLang="zh-CN" sz="2800" dirty="0"/>
              <a:t>+</a:t>
            </a:r>
            <a:r>
              <a:rPr lang="zh-CN" altLang="en-US" sz="2800" dirty="0"/>
              <a:t>取色器、图标检测、矩形检测三个模块。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最后根据坐标判断其重合</a:t>
            </a:r>
            <a:r>
              <a:rPr lang="en-US" altLang="zh-CN" sz="2800" dirty="0"/>
              <a:t>/</a:t>
            </a:r>
            <a:r>
              <a:rPr lang="zh-CN" altLang="en-US" sz="2800" dirty="0"/>
              <a:t>包含关系输出结果（比如单个矩形</a:t>
            </a:r>
            <a:r>
              <a:rPr lang="en-US" altLang="zh-CN" sz="2800" dirty="0"/>
              <a:t>Input</a:t>
            </a:r>
            <a:r>
              <a:rPr lang="zh-CN" altLang="en-US" sz="2800" dirty="0"/>
              <a:t>，矩形包含下拉图标</a:t>
            </a:r>
            <a:r>
              <a:rPr lang="en-US" altLang="zh-CN" sz="2800" dirty="0"/>
              <a:t>Select</a:t>
            </a:r>
            <a:r>
              <a:rPr lang="zh-CN" altLang="en-US" sz="2800" dirty="0"/>
              <a:t>，单选图标附近文字区域</a:t>
            </a:r>
            <a:r>
              <a:rPr lang="en-US" altLang="zh-CN" sz="2800" dirty="0"/>
              <a:t>Radio</a:t>
            </a:r>
            <a:r>
              <a:rPr lang="zh-CN" altLang="en-US" sz="2800" dirty="0"/>
              <a:t>）。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8BF17F-4941-7F69-0091-D4E0AEDE1D00}"/>
              </a:ext>
            </a:extLst>
          </p:cNvPr>
          <p:cNvSpPr/>
          <p:nvPr/>
        </p:nvSpPr>
        <p:spPr>
          <a:xfrm>
            <a:off x="3113312" y="3349171"/>
            <a:ext cx="1959429" cy="8418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关系判断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DF27BB-A16E-3BE2-925B-739BDDCFFA69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2423886" y="2481944"/>
            <a:ext cx="1669141" cy="86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3D85360-40A4-EAAB-4BBD-2899D0AA74E0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2423886" y="4191000"/>
            <a:ext cx="1669141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734D9D-5A9B-E941-B3A7-D4B0C36BDB47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423886" y="3770086"/>
            <a:ext cx="689426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8FC6A9-371E-B817-6ABD-4E6CE523BA0E}"/>
              </a:ext>
            </a:extLst>
          </p:cNvPr>
          <p:cNvCxnSpPr>
            <a:cxnSpLocks/>
            <a:stCxn id="8" idx="3"/>
            <a:endCxn id="17" idx="5"/>
          </p:cNvCxnSpPr>
          <p:nvPr/>
        </p:nvCxnSpPr>
        <p:spPr>
          <a:xfrm>
            <a:off x="5072741" y="3770086"/>
            <a:ext cx="408215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9C44674-2220-A283-264E-AAA44EDD7404}"/>
              </a:ext>
            </a:extLst>
          </p:cNvPr>
          <p:cNvSpPr/>
          <p:nvPr/>
        </p:nvSpPr>
        <p:spPr>
          <a:xfrm>
            <a:off x="5323113" y="3118191"/>
            <a:ext cx="1262742" cy="1325559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结果文件</a:t>
            </a:r>
          </a:p>
        </p:txBody>
      </p:sp>
    </p:spTree>
    <p:extLst>
      <p:ext uri="{BB962C8B-B14F-4D97-AF65-F5344CB8AC3E}">
        <p14:creationId xmlns:p14="http://schemas.microsoft.com/office/powerpoint/2010/main" val="12361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图标检测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6D407-6EBA-4B46-522E-18965E8BCD06}"/>
              </a:ext>
            </a:extLst>
          </p:cNvPr>
          <p:cNvSpPr txBox="1"/>
          <p:nvPr/>
        </p:nvSpPr>
        <p:spPr>
          <a:xfrm>
            <a:off x="838200" y="1690688"/>
            <a:ext cx="101491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SIFT</a:t>
            </a:r>
            <a:r>
              <a:rPr lang="zh-CN" altLang="en-US" sz="2400" dirty="0"/>
              <a:t>（尺度不变特征转换）算法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生成图像特征点，</a:t>
            </a:r>
            <a:r>
              <a:rPr lang="en-US" altLang="zh-CN" sz="2400" dirty="0"/>
              <a:t>SIFT</a:t>
            </a:r>
            <a:r>
              <a:rPr lang="zh-CN" altLang="en-US" sz="2400" dirty="0"/>
              <a:t>特征的主要优势在于它们不受图像大小或方向的影响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KNN</a:t>
            </a:r>
            <a:r>
              <a:rPr lang="zh-CN" altLang="en-US" sz="2400" dirty="0"/>
              <a:t>（</a:t>
            </a:r>
            <a:r>
              <a:rPr lang="en-US" altLang="zh-CN" sz="2400" dirty="0"/>
              <a:t>K</a:t>
            </a:r>
            <a:r>
              <a:rPr lang="zh-CN" altLang="en-US" sz="2400" dirty="0"/>
              <a:t>近邻）算法</a:t>
            </a:r>
            <a:endParaRPr lang="en-US" altLang="zh-CN" sz="2400" dirty="0"/>
          </a:p>
          <a:p>
            <a:r>
              <a:rPr lang="en-US" altLang="zh-CN" sz="2400" dirty="0"/>
              <a:t>      1.</a:t>
            </a:r>
            <a:r>
              <a:rPr lang="zh-CN" altLang="en-US" sz="2400" dirty="0"/>
              <a:t>计算每个样本与单个特征空间上的距离（如欧式距离、曼哈顿距离、马氏距离等）</a:t>
            </a:r>
            <a:endParaRPr lang="en-US" altLang="zh-CN" sz="2400" dirty="0"/>
          </a:p>
          <a:p>
            <a:r>
              <a:rPr lang="en-US" altLang="zh-CN" sz="2400" dirty="0"/>
              <a:t>      2.</a:t>
            </a:r>
            <a:r>
              <a:rPr lang="zh-CN" altLang="en-US" sz="2400" dirty="0"/>
              <a:t>找出与每个样本距离最近的</a:t>
            </a:r>
            <a:r>
              <a:rPr lang="en-US" altLang="zh-CN" sz="2400" dirty="0"/>
              <a:t>k</a:t>
            </a:r>
            <a:r>
              <a:rPr lang="zh-CN" altLang="en-US" sz="2400" dirty="0"/>
              <a:t>个点</a:t>
            </a:r>
            <a:endParaRPr lang="en-US" altLang="zh-CN" sz="2400" dirty="0"/>
          </a:p>
          <a:p>
            <a:r>
              <a:rPr lang="en-US" altLang="zh-CN" sz="2400" dirty="0"/>
              <a:t>      3.</a:t>
            </a:r>
            <a:r>
              <a:rPr lang="zh-CN" altLang="en-US" sz="2400" dirty="0"/>
              <a:t>最后将其归类为</a:t>
            </a:r>
            <a:r>
              <a:rPr lang="en-US" altLang="zh-CN" sz="2400" dirty="0"/>
              <a:t>k</a:t>
            </a:r>
            <a:r>
              <a:rPr lang="zh-CN" altLang="en-US" sz="2400" dirty="0"/>
              <a:t>个邻居中类别最多的那一类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计算原图片（网页截图）的</a:t>
            </a:r>
            <a:r>
              <a:rPr lang="en-US" altLang="zh-CN" sz="2400" dirty="0"/>
              <a:t>SIFT</a:t>
            </a:r>
            <a:r>
              <a:rPr lang="zh-CN" altLang="en-US" sz="2400" dirty="0"/>
              <a:t>特征点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计算模板图片（日历</a:t>
            </a:r>
            <a:r>
              <a:rPr lang="en-US" altLang="zh-CN" sz="2400" dirty="0"/>
              <a:t>/</a:t>
            </a:r>
            <a:r>
              <a:rPr lang="zh-CN" altLang="en-US" sz="2400" dirty="0"/>
              <a:t>下拉</a:t>
            </a:r>
            <a:r>
              <a:rPr lang="en-US" altLang="zh-CN" sz="2400" dirty="0"/>
              <a:t>/</a:t>
            </a:r>
            <a:r>
              <a:rPr lang="zh-CN" altLang="en-US" sz="2400" dirty="0"/>
              <a:t>选择图标）的</a:t>
            </a:r>
            <a:r>
              <a:rPr lang="en-US" altLang="zh-CN" sz="2400" dirty="0"/>
              <a:t>SIFT</a:t>
            </a:r>
            <a:r>
              <a:rPr lang="zh-CN" altLang="en-US" sz="2400" dirty="0"/>
              <a:t>特征点</a:t>
            </a:r>
            <a:endParaRPr lang="en-US" altLang="zh-CN" sz="2400" dirty="0"/>
          </a:p>
          <a:p>
            <a:r>
              <a:rPr lang="en-US" altLang="zh-CN" sz="2400" dirty="0"/>
              <a:t>3.KNN</a:t>
            </a:r>
            <a:r>
              <a:rPr lang="zh-CN" altLang="en-US" sz="2400" dirty="0"/>
              <a:t>算法匹配特征点，得到坐标点集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计算点集坐标重心，定位模板图片</a:t>
            </a:r>
          </a:p>
        </p:txBody>
      </p:sp>
    </p:spTree>
    <p:extLst>
      <p:ext uri="{BB962C8B-B14F-4D97-AF65-F5344CB8AC3E}">
        <p14:creationId xmlns:p14="http://schemas.microsoft.com/office/powerpoint/2010/main" val="365769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矩形检测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6D407-6EBA-4B46-522E-18965E8BCD06}"/>
              </a:ext>
            </a:extLst>
          </p:cNvPr>
          <p:cNvSpPr txBox="1"/>
          <p:nvPr/>
        </p:nvSpPr>
        <p:spPr>
          <a:xfrm>
            <a:off x="838200" y="1690688"/>
            <a:ext cx="10149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FLD</a:t>
            </a:r>
            <a:r>
              <a:rPr lang="zh-CN" altLang="en-US" sz="2400" dirty="0"/>
              <a:t>（直线检测）算法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</a:p>
          <a:p>
            <a:r>
              <a:rPr lang="zh-CN" altLang="en-US" sz="2400" dirty="0"/>
              <a:t>矩形检测算法</a:t>
            </a:r>
            <a:endParaRPr lang="en-US" altLang="zh-CN" sz="2400" dirty="0"/>
          </a:p>
          <a:p>
            <a:r>
              <a:rPr lang="en-US" altLang="zh-CN" sz="2400" dirty="0"/>
              <a:t>       1.</a:t>
            </a:r>
            <a:r>
              <a:rPr lang="zh-CN" altLang="en-US" sz="2400" dirty="0"/>
              <a:t>遍历筛选所有平行</a:t>
            </a:r>
            <a:r>
              <a:rPr lang="en-US" altLang="zh-CN" sz="2400" dirty="0"/>
              <a:t>/</a:t>
            </a:r>
            <a:r>
              <a:rPr lang="zh-CN" altLang="en-US" sz="2400" dirty="0"/>
              <a:t>垂直线（允许部分误差）</a:t>
            </a:r>
            <a:endParaRPr lang="en-US" altLang="zh-CN" sz="2400" dirty="0"/>
          </a:p>
          <a:p>
            <a:r>
              <a:rPr lang="en-US" altLang="zh-CN" sz="2400" dirty="0"/>
              <a:t>       2.</a:t>
            </a:r>
            <a:r>
              <a:rPr lang="zh-CN" altLang="en-US" sz="2400" dirty="0"/>
              <a:t>判断两条平行线，</a:t>
            </a:r>
            <a:r>
              <a:rPr lang="en-US" altLang="zh-CN" sz="2400" dirty="0"/>
              <a:t>x</a:t>
            </a:r>
            <a:r>
              <a:rPr lang="zh-CN" altLang="en-US" sz="2400" dirty="0"/>
              <a:t>坐标偏差在误差内，</a:t>
            </a:r>
            <a:r>
              <a:rPr lang="en-US" altLang="zh-CN" sz="2400" dirty="0"/>
              <a:t>y</a:t>
            </a:r>
            <a:r>
              <a:rPr lang="zh-CN" altLang="en-US" sz="2400" dirty="0"/>
              <a:t>坐标差值符合常规值</a:t>
            </a:r>
            <a:endParaRPr lang="en-US" altLang="zh-CN" sz="2400" dirty="0"/>
          </a:p>
          <a:p>
            <a:r>
              <a:rPr lang="en-US" altLang="zh-CN" sz="2400" dirty="0"/>
              <a:t>       3.</a:t>
            </a:r>
            <a:r>
              <a:rPr lang="zh-CN" altLang="en-US" sz="2400" dirty="0"/>
              <a:t>判断两条平行线端点一定误差距离内存在一条垂直线端点</a:t>
            </a:r>
            <a:endParaRPr lang="en-US" altLang="zh-CN" sz="2400" dirty="0"/>
          </a:p>
          <a:p>
            <a:r>
              <a:rPr lang="en-US" altLang="zh-CN" sz="2400" dirty="0"/>
              <a:t>       4.</a:t>
            </a:r>
            <a:r>
              <a:rPr lang="zh-CN" altLang="en-US" sz="2400" dirty="0"/>
              <a:t>判断为矩形，计算左上右下坐标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检测原图片（网页截图）的所有直线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矩形检测，通过直线计算出所有矩形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062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5EE9-B4B7-DFF3-19F4-0E6042E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取色器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6D407-6EBA-4B46-522E-18965E8BCD06}"/>
              </a:ext>
            </a:extLst>
          </p:cNvPr>
          <p:cNvSpPr txBox="1"/>
          <p:nvPr/>
        </p:nvSpPr>
        <p:spPr>
          <a:xfrm>
            <a:off x="838200" y="1690688"/>
            <a:ext cx="9162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取色器实现算法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暂且命名为色彩二值化算法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1.</a:t>
            </a:r>
            <a:r>
              <a:rPr lang="zh-CN" altLang="en-US" sz="2400" dirty="0"/>
              <a:t>设置色彩误差距离</a:t>
            </a:r>
            <a:endParaRPr lang="en-US" altLang="zh-CN" sz="2400" dirty="0"/>
          </a:p>
          <a:p>
            <a:r>
              <a:rPr lang="en-US" altLang="zh-CN" sz="2400" dirty="0"/>
              <a:t>       2.</a:t>
            </a:r>
            <a:r>
              <a:rPr lang="zh-CN" altLang="en-US" sz="2400" dirty="0"/>
              <a:t>理想情况，文字区域内只有两种颜色背景和字色，因此计算所有点位平均色彩并将与平均色彩距离在误差范围外的，根据大小分别计数并再做平均</a:t>
            </a:r>
            <a:endParaRPr lang="en-US" altLang="zh-CN" sz="2400" dirty="0"/>
          </a:p>
          <a:p>
            <a:r>
              <a:rPr lang="en-US" altLang="zh-CN" sz="2400" dirty="0"/>
              <a:t>       3.</a:t>
            </a:r>
            <a:r>
              <a:rPr lang="zh-CN" altLang="en-US" sz="2400" dirty="0"/>
              <a:t>根据色彩计数数量大小判断两种颜色是文字还是背景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通过这种算法还能实现文字去除的功能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081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966</Words>
  <Application>Microsoft Office PowerPoint</Application>
  <PresentationFormat>宽屏</PresentationFormat>
  <Paragraphs>112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前端组件识别-代码生成工具</vt:lpstr>
      <vt:lpstr>整体架构</vt:lpstr>
      <vt:lpstr>文字识别</vt:lpstr>
      <vt:lpstr>组件识别（DeepLearning尝试）</vt:lpstr>
      <vt:lpstr>组件识别（DeepLearning尝试）</vt:lpstr>
      <vt:lpstr>组件识别（基于OpenCV）</vt:lpstr>
      <vt:lpstr>图标检测</vt:lpstr>
      <vt:lpstr>矩形检测</vt:lpstr>
      <vt:lpstr>取色器</vt:lpstr>
      <vt:lpstr>代码翻译一</vt:lpstr>
      <vt:lpstr>代码翻译二</vt:lpstr>
      <vt:lpstr>原图</vt:lpstr>
      <vt:lpstr>识别效果图</vt:lpstr>
      <vt:lpstr>文本文件</vt:lpstr>
      <vt:lpstr>组件绘制</vt:lpstr>
      <vt:lpstr>原图</vt:lpstr>
      <vt:lpstr>识别效果图</vt:lpstr>
      <vt:lpstr>文本文件</vt:lpstr>
      <vt:lpstr>组件绘制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A28257</dc:creator>
  <cp:lastModifiedBy>A28257</cp:lastModifiedBy>
  <cp:revision>47</cp:revision>
  <dcterms:created xsi:type="dcterms:W3CDTF">2022-11-03T02:33:07Z</dcterms:created>
  <dcterms:modified xsi:type="dcterms:W3CDTF">2022-11-03T07:04:36Z</dcterms:modified>
</cp:coreProperties>
</file>