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15A"/>
    <a:srgbClr val="198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678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71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4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77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9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10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54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5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68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2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062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5009530A-F156-4726-99BC-CD522236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1" y="166316"/>
            <a:ext cx="3024065" cy="331454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85896A8-372B-407C-8525-F1475F9D1D7D}"/>
              </a:ext>
            </a:extLst>
          </p:cNvPr>
          <p:cNvSpPr txBox="1"/>
          <p:nvPr/>
        </p:nvSpPr>
        <p:spPr>
          <a:xfrm>
            <a:off x="4185319" y="1725768"/>
            <a:ext cx="6129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rgbClr val="19824A"/>
                </a:solidFill>
                <a:latin typeface="Luckiest Guy" panose="02000506000000020004" pitchFamily="2" charset="0"/>
              </a:rPr>
              <a:t>Donkey Kong </a:t>
            </a:r>
            <a:r>
              <a:rPr lang="nl-NL" sz="6000" dirty="0" err="1">
                <a:solidFill>
                  <a:srgbClr val="19824A"/>
                </a:solidFill>
                <a:latin typeface="Luckiest Guy" panose="02000506000000020004" pitchFamily="2" charset="0"/>
              </a:rPr>
              <a:t>Jr</a:t>
            </a:r>
            <a:endParaRPr lang="nl-NL" sz="6000" dirty="0">
              <a:solidFill>
                <a:srgbClr val="19824A"/>
              </a:solidFill>
              <a:latin typeface="Luckiest Guy" panose="02000506000000020004" pitchFamily="2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7DA6D1B-AD99-46D8-BAB9-AC034DC30599}"/>
              </a:ext>
            </a:extLst>
          </p:cNvPr>
          <p:cNvSpPr txBox="1"/>
          <p:nvPr/>
        </p:nvSpPr>
        <p:spPr>
          <a:xfrm>
            <a:off x="4853948" y="785815"/>
            <a:ext cx="512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 err="1">
                <a:solidFill>
                  <a:srgbClr val="DE515A"/>
                </a:solidFill>
                <a:latin typeface="Luckiest Guy" panose="02000506000000020004" pitchFamily="2" charset="0"/>
              </a:rPr>
              <a:t>Demonstration</a:t>
            </a:r>
            <a:r>
              <a:rPr lang="nl-NL" sz="3600" dirty="0">
                <a:solidFill>
                  <a:srgbClr val="DE515A"/>
                </a:solidFill>
                <a:latin typeface="Luckiest Guy" panose="02000506000000020004" pitchFamily="2" charset="0"/>
              </a:rPr>
              <a:t> video</a:t>
            </a:r>
            <a:r>
              <a:rPr lang="nl-NL" sz="3600" dirty="0">
                <a:latin typeface="Luckiest Guy" panose="02000506000000020004" pitchFamily="2" charset="0"/>
              </a:rPr>
              <a:t>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CAF4258-FDCB-401F-88D5-45834BB4EE88}"/>
              </a:ext>
            </a:extLst>
          </p:cNvPr>
          <p:cNvSpPr txBox="1"/>
          <p:nvPr/>
        </p:nvSpPr>
        <p:spPr>
          <a:xfrm>
            <a:off x="2525331" y="6083884"/>
            <a:ext cx="757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Luckiest Guy" panose="02000506000000020004" pitchFamily="2" charset="0"/>
              </a:rPr>
              <a:t>Download </a:t>
            </a:r>
            <a:r>
              <a:rPr lang="nl-NL" dirty="0" err="1">
                <a:latin typeface="Luckiest Guy" panose="02000506000000020004" pitchFamily="2" charset="0"/>
              </a:rPr>
              <a:t>and</a:t>
            </a:r>
            <a:r>
              <a:rPr lang="nl-NL" dirty="0">
                <a:latin typeface="Luckiest Guy" panose="02000506000000020004" pitchFamily="2" charset="0"/>
              </a:rPr>
              <a:t> </a:t>
            </a:r>
            <a:r>
              <a:rPr lang="nl-NL" dirty="0" err="1">
                <a:latin typeface="Luckiest Guy" panose="02000506000000020004" pitchFamily="2" charset="0"/>
              </a:rPr>
              <a:t>installation</a:t>
            </a:r>
            <a:r>
              <a:rPr lang="nl-NL" dirty="0">
                <a:latin typeface="Luckiest Guy" panose="02000506000000020004" pitchFamily="2" charset="0"/>
              </a:rPr>
              <a:t> </a:t>
            </a:r>
            <a:r>
              <a:rPr lang="nl-NL" dirty="0" err="1">
                <a:latin typeface="Luckiest Guy" panose="02000506000000020004" pitchFamily="2" charset="0"/>
              </a:rPr>
              <a:t>instructions</a:t>
            </a:r>
            <a:r>
              <a:rPr lang="nl-NL" dirty="0">
                <a:latin typeface="Luckiest Guy" panose="02000506000000020004" pitchFamily="2" charset="0"/>
              </a:rPr>
              <a:t> at </a:t>
            </a:r>
            <a:r>
              <a:rPr lang="nl-NL" dirty="0" err="1">
                <a:latin typeface="Luckiest Guy" panose="02000506000000020004" pitchFamily="2" charset="0"/>
              </a:rPr>
              <a:t>the</a:t>
            </a:r>
            <a:r>
              <a:rPr lang="nl-NL" dirty="0">
                <a:latin typeface="Luckiest Guy" panose="02000506000000020004" pitchFamily="2" charset="0"/>
              </a:rPr>
              <a:t> end of </a:t>
            </a:r>
            <a:r>
              <a:rPr lang="nl-NL" dirty="0" err="1">
                <a:latin typeface="Luckiest Guy" panose="02000506000000020004" pitchFamily="2" charset="0"/>
              </a:rPr>
              <a:t>the</a:t>
            </a:r>
            <a:r>
              <a:rPr lang="nl-NL" dirty="0">
                <a:latin typeface="Luckiest Guy" panose="02000506000000020004" pitchFamily="2" charset="0"/>
              </a:rPr>
              <a:t> video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BADD5421-30F4-4140-9FF9-66842BD4FD6E}"/>
              </a:ext>
            </a:extLst>
          </p:cNvPr>
          <p:cNvGrpSpPr/>
          <p:nvPr/>
        </p:nvGrpSpPr>
        <p:grpSpPr>
          <a:xfrm>
            <a:off x="1710744" y="4749453"/>
            <a:ext cx="9429482" cy="812090"/>
            <a:chOff x="1710744" y="4749453"/>
            <a:chExt cx="9429482" cy="812090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9F96D68B-49D2-4912-A825-E56FFBE64F3A}"/>
                </a:ext>
              </a:extLst>
            </p:cNvPr>
            <p:cNvSpPr txBox="1"/>
            <p:nvPr/>
          </p:nvSpPr>
          <p:spPr>
            <a:xfrm>
              <a:off x="1710744" y="4893888"/>
              <a:ext cx="9429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>
                  <a:latin typeface="Luckiest Guy" panose="02000506000000020004" pitchFamily="2" charset="0"/>
                </a:rPr>
                <a:t>In </a:t>
              </a:r>
              <a:r>
                <a:rPr lang="nl-NL" sz="2800" dirty="0" err="1">
                  <a:latin typeface="Luckiest Guy" panose="02000506000000020004" pitchFamily="2" charset="0"/>
                </a:rPr>
                <a:t>This</a:t>
              </a:r>
              <a:r>
                <a:rPr lang="nl-NL" sz="2800" dirty="0">
                  <a:latin typeface="Luckiest Guy" panose="02000506000000020004" pitchFamily="2" charset="0"/>
                </a:rPr>
                <a:t> Video </a:t>
              </a:r>
              <a:r>
                <a:rPr lang="nl-NL" sz="2800" dirty="0" err="1">
                  <a:latin typeface="Luckiest Guy" panose="02000506000000020004" pitchFamily="2" charset="0"/>
                </a:rPr>
                <a:t>the</a:t>
              </a:r>
              <a:r>
                <a:rPr lang="nl-NL" sz="2800" dirty="0">
                  <a:latin typeface="Luckiest Guy" panose="02000506000000020004" pitchFamily="2" charset="0"/>
                </a:rPr>
                <a:t> game is run in </a:t>
              </a:r>
              <a:r>
                <a:rPr lang="nl-NL" sz="2800" dirty="0" err="1">
                  <a:latin typeface="Luckiest Guy" panose="02000506000000020004" pitchFamily="2" charset="0"/>
                </a:rPr>
                <a:t>the</a:t>
              </a:r>
              <a:r>
                <a:rPr lang="nl-NL" sz="2800" dirty="0">
                  <a:latin typeface="Luckiest Guy" panose="02000506000000020004" pitchFamily="2" charset="0"/>
                </a:rPr>
                <a:t>            Emulator</a:t>
              </a:r>
            </a:p>
          </p:txBody>
        </p:sp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BF199372-3BB2-4BFC-A8AF-01A752B4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814" y="4749453"/>
              <a:ext cx="666168" cy="812090"/>
            </a:xfrm>
            <a:prstGeom prst="rect">
              <a:avLst/>
            </a:prstGeom>
          </p:spPr>
        </p:pic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435A0AFD-5B62-4D26-B3E9-800AFB8A566D}"/>
              </a:ext>
            </a:extLst>
          </p:cNvPr>
          <p:cNvGrpSpPr/>
          <p:nvPr/>
        </p:nvGrpSpPr>
        <p:grpSpPr>
          <a:xfrm>
            <a:off x="2137892" y="3197663"/>
            <a:ext cx="8639996" cy="1239993"/>
            <a:chOff x="2137892" y="3197663"/>
            <a:chExt cx="8639996" cy="1239993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5C03A08A-762C-4F41-90B2-4BEF7C059041}"/>
                </a:ext>
              </a:extLst>
            </p:cNvPr>
            <p:cNvSpPr txBox="1"/>
            <p:nvPr/>
          </p:nvSpPr>
          <p:spPr>
            <a:xfrm>
              <a:off x="2137892" y="3625299"/>
              <a:ext cx="7400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 err="1">
                  <a:solidFill>
                    <a:srgbClr val="19824A"/>
                  </a:solidFill>
                  <a:latin typeface="Luckiest Guy" panose="02000506000000020004" pitchFamily="2" charset="0"/>
                </a:rPr>
                <a:t>Homebrew</a:t>
              </a:r>
              <a:r>
                <a:rPr lang="nl-NL" sz="3600" dirty="0">
                  <a:solidFill>
                    <a:srgbClr val="19824A"/>
                  </a:solidFill>
                  <a:latin typeface="Luckiest Guy" panose="02000506000000020004" pitchFamily="2" charset="0"/>
                </a:rPr>
                <a:t> App </a:t>
              </a:r>
              <a:r>
                <a:rPr lang="nl-NL" sz="3600" dirty="0" err="1">
                  <a:solidFill>
                    <a:srgbClr val="19824A"/>
                  </a:solidFill>
                  <a:latin typeface="Luckiest Guy" panose="02000506000000020004" pitchFamily="2" charset="0"/>
                </a:rPr>
                <a:t>for</a:t>
              </a:r>
              <a:r>
                <a:rPr lang="nl-NL" sz="3600" dirty="0">
                  <a:latin typeface="Luckiest Guy" panose="02000506000000020004" pitchFamily="2" charset="0"/>
                </a:rPr>
                <a:t> </a:t>
              </a:r>
              <a:r>
                <a:rPr lang="nl-NL" sz="3600" dirty="0">
                  <a:solidFill>
                    <a:srgbClr val="DE515A"/>
                  </a:solidFill>
                  <a:latin typeface="Luckiest Guy" panose="02000506000000020004" pitchFamily="2" charset="0"/>
                </a:rPr>
                <a:t>Nintendo DS</a:t>
              </a:r>
              <a:r>
                <a:rPr lang="nl-NL" sz="3600" dirty="0">
                  <a:latin typeface="Luckiest Guy" panose="02000506000000020004" pitchFamily="2" charset="0"/>
                </a:rPr>
                <a:t> </a:t>
              </a:r>
            </a:p>
          </p:txBody>
        </p:sp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1FD2624F-D812-49B9-9A7C-D7FD52505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7895" y="3197663"/>
              <a:ext cx="1239993" cy="1239993"/>
            </a:xfrm>
            <a:prstGeom prst="rect">
              <a:avLst/>
            </a:prstGeom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78DC4335-ED1A-48E4-87FF-FE82F22927B1}"/>
              </a:ext>
            </a:extLst>
          </p:cNvPr>
          <p:cNvSpPr txBox="1"/>
          <p:nvPr/>
        </p:nvSpPr>
        <p:spPr>
          <a:xfrm>
            <a:off x="10539663" y="6083884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122314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31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Luckiest Guy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</dc:creator>
  <cp:lastModifiedBy>Paul</cp:lastModifiedBy>
  <cp:revision>5</cp:revision>
  <dcterms:created xsi:type="dcterms:W3CDTF">2017-06-27T11:36:46Z</dcterms:created>
  <dcterms:modified xsi:type="dcterms:W3CDTF">2017-06-27T13:03:03Z</dcterms:modified>
</cp:coreProperties>
</file>