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15A"/>
    <a:srgbClr val="198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678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871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349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77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9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10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54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352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68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02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D9671-FA92-46BF-A633-977E2841FEA6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B5C2-C6FB-4D8A-BBCF-128A7F4633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062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5009530A-F156-4726-99BC-CD522236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1" y="166316"/>
            <a:ext cx="3024065" cy="331454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85896A8-372B-407C-8525-F1475F9D1D7D}"/>
              </a:ext>
            </a:extLst>
          </p:cNvPr>
          <p:cNvSpPr txBox="1"/>
          <p:nvPr/>
        </p:nvSpPr>
        <p:spPr>
          <a:xfrm>
            <a:off x="3968458" y="334850"/>
            <a:ext cx="6129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solidFill>
                  <a:srgbClr val="19824A"/>
                </a:solidFill>
                <a:latin typeface="Luckiest Guy" panose="02000506000000020004" pitchFamily="2" charset="0"/>
              </a:rPr>
              <a:t>Donkey Kong </a:t>
            </a:r>
            <a:r>
              <a:rPr lang="nl-NL" sz="6000" dirty="0" err="1">
                <a:solidFill>
                  <a:srgbClr val="19824A"/>
                </a:solidFill>
                <a:latin typeface="Luckiest Guy" panose="02000506000000020004" pitchFamily="2" charset="0"/>
              </a:rPr>
              <a:t>Jr</a:t>
            </a:r>
            <a:endParaRPr lang="nl-NL" sz="6000" dirty="0">
              <a:solidFill>
                <a:srgbClr val="19824A"/>
              </a:solidFill>
              <a:latin typeface="Luckiest Guy" panose="02000506000000020004" pitchFamily="2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7DA6D1B-AD99-46D8-BAB9-AC034DC30599}"/>
              </a:ext>
            </a:extLst>
          </p:cNvPr>
          <p:cNvSpPr txBox="1"/>
          <p:nvPr/>
        </p:nvSpPr>
        <p:spPr>
          <a:xfrm>
            <a:off x="3222776" y="1350513"/>
            <a:ext cx="771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solidFill>
                  <a:srgbClr val="DE515A"/>
                </a:solidFill>
                <a:latin typeface="Luckiest Guy" panose="02000506000000020004" pitchFamily="2" charset="0"/>
              </a:rPr>
              <a:t>Download </a:t>
            </a:r>
            <a:r>
              <a:rPr lang="nl-NL" sz="3600" dirty="0" err="1">
                <a:solidFill>
                  <a:srgbClr val="DE515A"/>
                </a:solidFill>
                <a:latin typeface="Luckiest Guy" panose="02000506000000020004" pitchFamily="2" charset="0"/>
              </a:rPr>
              <a:t>and</a:t>
            </a:r>
            <a:r>
              <a:rPr lang="nl-NL" sz="3600" dirty="0">
                <a:solidFill>
                  <a:srgbClr val="DE515A"/>
                </a:solidFill>
                <a:latin typeface="Luckiest Guy" panose="02000506000000020004" pitchFamily="2" charset="0"/>
              </a:rPr>
              <a:t> Installation</a:t>
            </a:r>
            <a:endParaRPr lang="nl-NL" sz="3600" dirty="0">
              <a:latin typeface="Luckiest Guy" panose="02000506000000020004" pitchFamily="2" charset="0"/>
            </a:endParaRP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F6423042-71FE-456B-B353-F437D4396C34}"/>
              </a:ext>
            </a:extLst>
          </p:cNvPr>
          <p:cNvGrpSpPr/>
          <p:nvPr/>
        </p:nvGrpSpPr>
        <p:grpSpPr>
          <a:xfrm>
            <a:off x="3620035" y="2474943"/>
            <a:ext cx="7572778" cy="693270"/>
            <a:chOff x="3620035" y="2474943"/>
            <a:chExt cx="7572778" cy="693270"/>
          </a:xfrm>
        </p:grpSpPr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1CAF4258-FDCB-401F-88D5-45834BB4EE88}"/>
                </a:ext>
              </a:extLst>
            </p:cNvPr>
            <p:cNvSpPr txBox="1"/>
            <p:nvPr/>
          </p:nvSpPr>
          <p:spPr>
            <a:xfrm>
              <a:off x="3620035" y="2643175"/>
              <a:ext cx="757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Luckiest Guy" panose="02000506000000020004" pitchFamily="2" charset="0"/>
                </a:rPr>
                <a:t>Sources </a:t>
              </a:r>
              <a:r>
                <a:rPr lang="nl-NL" dirty="0" err="1">
                  <a:latin typeface="Luckiest Guy" panose="02000506000000020004" pitchFamily="2" charset="0"/>
                </a:rPr>
                <a:t>and</a:t>
              </a:r>
              <a:r>
                <a:rPr lang="nl-NL" dirty="0">
                  <a:latin typeface="Luckiest Guy" panose="02000506000000020004" pitchFamily="2" charset="0"/>
                </a:rPr>
                <a:t> </a:t>
              </a:r>
              <a:r>
                <a:rPr lang="nl-NL" dirty="0" err="1">
                  <a:latin typeface="Luckiest Guy" panose="02000506000000020004" pitchFamily="2" charset="0"/>
                </a:rPr>
                <a:t>installable</a:t>
              </a:r>
              <a:r>
                <a:rPr lang="nl-NL" dirty="0">
                  <a:latin typeface="Luckiest Guy" panose="02000506000000020004" pitchFamily="2" charset="0"/>
                </a:rPr>
                <a:t> .NDS file </a:t>
              </a:r>
              <a:r>
                <a:rPr lang="nl-NL" dirty="0" err="1">
                  <a:latin typeface="Luckiest Guy" panose="02000506000000020004" pitchFamily="2" charset="0"/>
                </a:rPr>
                <a:t>can</a:t>
              </a:r>
              <a:r>
                <a:rPr lang="nl-NL" dirty="0">
                  <a:latin typeface="Luckiest Guy" panose="02000506000000020004" pitchFamily="2" charset="0"/>
                </a:rPr>
                <a:t> </a:t>
              </a:r>
              <a:r>
                <a:rPr lang="nl-NL" dirty="0" err="1">
                  <a:latin typeface="Luckiest Guy" panose="02000506000000020004" pitchFamily="2" charset="0"/>
                </a:rPr>
                <a:t>be</a:t>
              </a:r>
              <a:r>
                <a:rPr lang="nl-NL" dirty="0">
                  <a:latin typeface="Luckiest Guy" panose="02000506000000020004" pitchFamily="2" charset="0"/>
                </a:rPr>
                <a:t> found on </a:t>
              </a:r>
            </a:p>
          </p:txBody>
        </p: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BC2AA192-7A3B-4A7A-A4DD-5F31A044F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2528" y="2474943"/>
              <a:ext cx="1835877" cy="693270"/>
            </a:xfrm>
            <a:prstGeom prst="rect">
              <a:avLst/>
            </a:prstGeom>
          </p:spPr>
        </p:pic>
      </p:grpSp>
      <p:sp>
        <p:nvSpPr>
          <p:cNvPr id="15" name="Tekstvak 14">
            <a:extLst>
              <a:ext uri="{FF2B5EF4-FFF2-40B4-BE49-F238E27FC236}">
                <a16:creationId xmlns:a16="http://schemas.microsoft.com/office/drawing/2014/main" id="{C493F91E-DD3A-4713-BF8B-814B71006ABF}"/>
              </a:ext>
            </a:extLst>
          </p:cNvPr>
          <p:cNvSpPr txBox="1"/>
          <p:nvPr/>
        </p:nvSpPr>
        <p:spPr>
          <a:xfrm>
            <a:off x="823173" y="4041198"/>
            <a:ext cx="942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Luckiest Guy" panose="02000506000000020004" pitchFamily="2" charset="0"/>
              </a:rPr>
              <a:t>Point </a:t>
            </a:r>
            <a:r>
              <a:rPr lang="nl-NL" dirty="0" err="1">
                <a:latin typeface="Luckiest Guy" panose="02000506000000020004" pitchFamily="2" charset="0"/>
              </a:rPr>
              <a:t>your</a:t>
            </a:r>
            <a:r>
              <a:rPr lang="nl-NL" dirty="0">
                <a:latin typeface="Luckiest Guy" panose="02000506000000020004" pitchFamily="2" charset="0"/>
              </a:rPr>
              <a:t> browser </a:t>
            </a:r>
            <a:r>
              <a:rPr lang="nl-NL" dirty="0" err="1">
                <a:latin typeface="Luckiest Guy" panose="02000506000000020004" pitchFamily="2" charset="0"/>
              </a:rPr>
              <a:t>to</a:t>
            </a:r>
            <a:r>
              <a:rPr lang="nl-NL" dirty="0">
                <a:latin typeface="Luckiest Guy" panose="02000506000000020004" pitchFamily="2" charset="0"/>
              </a:rPr>
              <a:t> </a:t>
            </a:r>
            <a:r>
              <a:rPr lang="nl-NL" dirty="0">
                <a:solidFill>
                  <a:srgbClr val="DE515A"/>
                </a:solidFill>
                <a:latin typeface="Luckiest Guy" panose="02000506000000020004" pitchFamily="2" charset="0"/>
              </a:rPr>
              <a:t>https://github.com/PaulGoes/DS-Donkey-Kong-Jr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CF7F4283-0780-4256-BB35-EE6818946D19}"/>
              </a:ext>
            </a:extLst>
          </p:cNvPr>
          <p:cNvGrpSpPr/>
          <p:nvPr/>
        </p:nvGrpSpPr>
        <p:grpSpPr>
          <a:xfrm>
            <a:off x="823173" y="4573950"/>
            <a:ext cx="4424076" cy="409524"/>
            <a:chOff x="823173" y="4573950"/>
            <a:chExt cx="4424076" cy="409524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FD7A3F56-C83C-4AED-8A7A-980E89D8BDDE}"/>
                </a:ext>
              </a:extLst>
            </p:cNvPr>
            <p:cNvSpPr txBox="1"/>
            <p:nvPr/>
          </p:nvSpPr>
          <p:spPr>
            <a:xfrm>
              <a:off x="823173" y="4612587"/>
              <a:ext cx="442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Luckiest Guy" panose="02000506000000020004" pitchFamily="2" charset="0"/>
                </a:rPr>
                <a:t>Click on </a:t>
              </a:r>
              <a:r>
                <a:rPr lang="nl-NL" dirty="0" err="1">
                  <a:solidFill>
                    <a:srgbClr val="19824A"/>
                  </a:solidFill>
                  <a:latin typeface="Luckiest Guy" panose="02000506000000020004" pitchFamily="2" charset="0"/>
                </a:rPr>
                <a:t>dkjunior.nds</a:t>
              </a:r>
              <a:endParaRPr lang="nl-NL" dirty="0">
                <a:solidFill>
                  <a:srgbClr val="19824A"/>
                </a:solidFill>
                <a:latin typeface="Luckiest Guy" panose="02000506000000020004" pitchFamily="2" charset="0"/>
              </a:endParaRPr>
            </a:p>
          </p:txBody>
        </p: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6F340671-82F1-4FAC-8257-FBF16B004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5121" y="4573950"/>
              <a:ext cx="1409524" cy="409524"/>
            </a:xfrm>
            <a:prstGeom prst="rect">
              <a:avLst/>
            </a:prstGeom>
          </p:spPr>
        </p:pic>
      </p:grpSp>
      <p:grpSp>
        <p:nvGrpSpPr>
          <p:cNvPr id="21" name="Groep 20">
            <a:extLst>
              <a:ext uri="{FF2B5EF4-FFF2-40B4-BE49-F238E27FC236}">
                <a16:creationId xmlns:a16="http://schemas.microsoft.com/office/drawing/2014/main" id="{FC26CFD1-B2A2-400E-8EAD-BDF4700E01C2}"/>
              </a:ext>
            </a:extLst>
          </p:cNvPr>
          <p:cNvGrpSpPr/>
          <p:nvPr/>
        </p:nvGrpSpPr>
        <p:grpSpPr>
          <a:xfrm>
            <a:off x="810294" y="5188245"/>
            <a:ext cx="8500940" cy="476190"/>
            <a:chOff x="823173" y="4840515"/>
            <a:chExt cx="8500940" cy="476190"/>
          </a:xfrm>
        </p:grpSpPr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A1A4AFCC-5192-42B3-BBDC-1F443900BA7D}"/>
                </a:ext>
              </a:extLst>
            </p:cNvPr>
            <p:cNvSpPr txBox="1"/>
            <p:nvPr/>
          </p:nvSpPr>
          <p:spPr>
            <a:xfrm>
              <a:off x="823173" y="4893944"/>
              <a:ext cx="610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Luckiest Guy" panose="02000506000000020004" pitchFamily="2" charset="0"/>
                </a:rPr>
                <a:t>Click on </a:t>
              </a:r>
              <a:r>
                <a:rPr lang="nl-NL" dirty="0" err="1">
                  <a:latin typeface="Luckiest Guy" panose="02000506000000020004" pitchFamily="2" charset="0"/>
                </a:rPr>
                <a:t>the</a:t>
              </a:r>
              <a:r>
                <a:rPr lang="nl-NL" dirty="0">
                  <a:latin typeface="Luckiest Guy" panose="02000506000000020004" pitchFamily="2" charset="0"/>
                </a:rPr>
                <a:t> </a:t>
              </a:r>
              <a:r>
                <a:rPr lang="nl-NL" dirty="0">
                  <a:solidFill>
                    <a:srgbClr val="19824A"/>
                  </a:solidFill>
                  <a:latin typeface="Luckiest Guy" panose="02000506000000020004" pitchFamily="2" charset="0"/>
                </a:rPr>
                <a:t>Download</a:t>
              </a:r>
              <a:r>
                <a:rPr lang="nl-NL" dirty="0">
                  <a:latin typeface="Luckiest Guy" panose="02000506000000020004" pitchFamily="2" charset="0"/>
                </a:rPr>
                <a:t> </a:t>
              </a:r>
              <a:r>
                <a:rPr lang="nl-NL" dirty="0">
                  <a:solidFill>
                    <a:srgbClr val="19824A"/>
                  </a:solidFill>
                  <a:latin typeface="Luckiest Guy" panose="02000506000000020004" pitchFamily="2" charset="0"/>
                </a:rPr>
                <a:t>button</a:t>
              </a:r>
              <a:r>
                <a:rPr lang="nl-NL" dirty="0">
                  <a:latin typeface="Luckiest Guy" panose="02000506000000020004" pitchFamily="2" charset="0"/>
                </a:rPr>
                <a:t> </a:t>
              </a:r>
              <a:r>
                <a:rPr lang="nl-NL" dirty="0" err="1">
                  <a:latin typeface="Luckiest Guy" panose="02000506000000020004" pitchFamily="2" charset="0"/>
                </a:rPr>
                <a:t>and</a:t>
              </a:r>
              <a:r>
                <a:rPr lang="nl-NL" dirty="0">
                  <a:latin typeface="Luckiest Guy" panose="02000506000000020004" pitchFamily="2" charset="0"/>
                </a:rPr>
                <a:t> </a:t>
              </a:r>
              <a:r>
                <a:rPr lang="nl-NL" dirty="0">
                  <a:solidFill>
                    <a:srgbClr val="19824A"/>
                  </a:solidFill>
                  <a:latin typeface="Luckiest Guy" panose="02000506000000020004" pitchFamily="2" charset="0"/>
                </a:rPr>
                <a:t>save </a:t>
              </a:r>
              <a:r>
                <a:rPr lang="nl-NL" dirty="0" err="1">
                  <a:solidFill>
                    <a:srgbClr val="19824A"/>
                  </a:solidFill>
                  <a:latin typeface="Luckiest Guy" panose="02000506000000020004" pitchFamily="2" charset="0"/>
                </a:rPr>
                <a:t>the</a:t>
              </a:r>
              <a:r>
                <a:rPr lang="nl-NL" dirty="0">
                  <a:solidFill>
                    <a:srgbClr val="19824A"/>
                  </a:solidFill>
                  <a:latin typeface="Luckiest Guy" panose="02000506000000020004" pitchFamily="2" charset="0"/>
                </a:rPr>
                <a:t> .</a:t>
              </a:r>
              <a:r>
                <a:rPr lang="nl-NL" dirty="0" err="1">
                  <a:solidFill>
                    <a:srgbClr val="19824A"/>
                  </a:solidFill>
                  <a:latin typeface="Luckiest Guy" panose="02000506000000020004" pitchFamily="2" charset="0"/>
                </a:rPr>
                <a:t>nDS</a:t>
              </a:r>
              <a:r>
                <a:rPr lang="nl-NL" dirty="0">
                  <a:solidFill>
                    <a:srgbClr val="19824A"/>
                  </a:solidFill>
                  <a:latin typeface="Luckiest Guy" panose="02000506000000020004" pitchFamily="2" charset="0"/>
                </a:rPr>
                <a:t> file</a:t>
              </a:r>
            </a:p>
          </p:txBody>
        </p:sp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730576BA-6BB5-46D9-8C67-AE126835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9351" y="4840515"/>
              <a:ext cx="2304762" cy="476190"/>
            </a:xfrm>
            <a:prstGeom prst="rect">
              <a:avLst/>
            </a:prstGeom>
          </p:spPr>
        </p:pic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3964556B-19B6-466F-863C-10F40ECCEDDF}"/>
              </a:ext>
            </a:extLst>
          </p:cNvPr>
          <p:cNvSpPr txBox="1"/>
          <p:nvPr/>
        </p:nvSpPr>
        <p:spPr>
          <a:xfrm>
            <a:off x="810293" y="5863066"/>
            <a:ext cx="1106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Luckiest Guy" panose="02000506000000020004" pitchFamily="2" charset="0"/>
              </a:rPr>
              <a:t>Use</a:t>
            </a:r>
            <a:r>
              <a:rPr lang="nl-NL" dirty="0">
                <a:latin typeface="Luckiest Guy" panose="02000506000000020004" pitchFamily="2" charset="0"/>
              </a:rPr>
              <a:t> </a:t>
            </a:r>
            <a:r>
              <a:rPr lang="nl-NL" dirty="0" err="1">
                <a:latin typeface="Luckiest Guy" panose="02000506000000020004" pitchFamily="2" charset="0"/>
              </a:rPr>
              <a:t>THe</a:t>
            </a:r>
            <a:r>
              <a:rPr lang="nl-NL" dirty="0">
                <a:latin typeface="Luckiest Guy" panose="02000506000000020004" pitchFamily="2" charset="0"/>
              </a:rPr>
              <a:t> </a:t>
            </a:r>
            <a:r>
              <a:rPr lang="nl-NL" dirty="0" err="1">
                <a:solidFill>
                  <a:srgbClr val="19824A"/>
                </a:solidFill>
                <a:latin typeface="Luckiest Guy" panose="02000506000000020004" pitchFamily="2" charset="0"/>
              </a:rPr>
              <a:t>DKJUNIOR.nds</a:t>
            </a:r>
            <a:r>
              <a:rPr lang="nl-NL" dirty="0">
                <a:solidFill>
                  <a:srgbClr val="19824A"/>
                </a:solidFill>
                <a:latin typeface="Luckiest Guy" panose="02000506000000020004" pitchFamily="2" charset="0"/>
              </a:rPr>
              <a:t> </a:t>
            </a:r>
            <a:r>
              <a:rPr lang="nl-NL" dirty="0" err="1">
                <a:latin typeface="Luckiest Guy" panose="02000506000000020004" pitchFamily="2" charset="0"/>
              </a:rPr>
              <a:t>to</a:t>
            </a:r>
            <a:r>
              <a:rPr lang="nl-NL" dirty="0">
                <a:latin typeface="Luckiest Guy" panose="02000506000000020004" pitchFamily="2" charset="0"/>
              </a:rPr>
              <a:t> </a:t>
            </a:r>
            <a:r>
              <a:rPr lang="nl-NL" dirty="0" err="1">
                <a:solidFill>
                  <a:srgbClr val="DE515A"/>
                </a:solidFill>
                <a:latin typeface="Luckiest Guy" panose="02000506000000020004" pitchFamily="2" charset="0"/>
              </a:rPr>
              <a:t>play</a:t>
            </a:r>
            <a:r>
              <a:rPr lang="nl-NL" dirty="0">
                <a:solidFill>
                  <a:srgbClr val="DE515A"/>
                </a:solidFill>
                <a:latin typeface="Luckiest Guy" panose="02000506000000020004" pitchFamily="2" charset="0"/>
              </a:rPr>
              <a:t> </a:t>
            </a:r>
            <a:r>
              <a:rPr lang="nl-NL" dirty="0" err="1">
                <a:solidFill>
                  <a:srgbClr val="DE515A"/>
                </a:solidFill>
                <a:latin typeface="Luckiest Guy" panose="02000506000000020004" pitchFamily="2" charset="0"/>
              </a:rPr>
              <a:t>the</a:t>
            </a:r>
            <a:r>
              <a:rPr lang="nl-NL" dirty="0">
                <a:solidFill>
                  <a:srgbClr val="DE515A"/>
                </a:solidFill>
                <a:latin typeface="Luckiest Guy" panose="02000506000000020004" pitchFamily="2" charset="0"/>
              </a:rPr>
              <a:t> game </a:t>
            </a:r>
            <a:r>
              <a:rPr lang="nl-NL" dirty="0">
                <a:latin typeface="Luckiest Guy" panose="02000506000000020004" pitchFamily="2" charset="0"/>
              </a:rPr>
              <a:t>in  </a:t>
            </a:r>
            <a:r>
              <a:rPr lang="nl-NL" dirty="0" err="1">
                <a:latin typeface="Luckiest Guy" panose="02000506000000020004" pitchFamily="2" charset="0"/>
              </a:rPr>
              <a:t>an</a:t>
            </a:r>
            <a:r>
              <a:rPr lang="nl-NL" dirty="0">
                <a:latin typeface="Luckiest Guy" panose="02000506000000020004" pitchFamily="2" charset="0"/>
              </a:rPr>
              <a:t> emulator or on a </a:t>
            </a:r>
            <a:r>
              <a:rPr lang="nl-NL" dirty="0" err="1">
                <a:latin typeface="Luckiest Guy" panose="02000506000000020004" pitchFamily="2" charset="0"/>
              </a:rPr>
              <a:t>homebrew</a:t>
            </a:r>
            <a:r>
              <a:rPr lang="nl-NL" dirty="0">
                <a:latin typeface="Luckiest Guy" panose="02000506000000020004" pitchFamily="2" charset="0"/>
              </a:rPr>
              <a:t> </a:t>
            </a:r>
            <a:r>
              <a:rPr lang="nl-NL" dirty="0" err="1">
                <a:latin typeface="Luckiest Guy" panose="02000506000000020004" pitchFamily="2" charset="0"/>
              </a:rPr>
              <a:t>capable</a:t>
            </a:r>
            <a:r>
              <a:rPr lang="nl-NL" dirty="0">
                <a:latin typeface="Luckiest Guy" panose="02000506000000020004" pitchFamily="2" charset="0"/>
              </a:rPr>
              <a:t> Nintendo DS</a:t>
            </a:r>
            <a:endParaRPr lang="nl-NL" dirty="0">
              <a:solidFill>
                <a:srgbClr val="DE515A"/>
              </a:solidFill>
              <a:latin typeface="Luckiest Guy" panose="02000506000000020004" pitchFamily="2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62FA8302-017A-40BB-839B-55A7F0FC3C07}"/>
              </a:ext>
            </a:extLst>
          </p:cNvPr>
          <p:cNvSpPr txBox="1"/>
          <p:nvPr/>
        </p:nvSpPr>
        <p:spPr>
          <a:xfrm>
            <a:off x="6877249" y="6310913"/>
            <a:ext cx="10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dummy</a:t>
            </a:r>
          </a:p>
        </p:txBody>
      </p:sp>
    </p:spTree>
    <p:extLst>
      <p:ext uri="{BB962C8B-B14F-4D97-AF65-F5344CB8AC3E}">
        <p14:creationId xmlns:p14="http://schemas.microsoft.com/office/powerpoint/2010/main" val="122314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65</Words>
  <Application>Microsoft Office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Luckiest Guy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</dc:creator>
  <cp:lastModifiedBy>Paul</cp:lastModifiedBy>
  <cp:revision>9</cp:revision>
  <dcterms:created xsi:type="dcterms:W3CDTF">2017-06-27T11:36:46Z</dcterms:created>
  <dcterms:modified xsi:type="dcterms:W3CDTF">2017-06-27T13:05:44Z</dcterms:modified>
</cp:coreProperties>
</file>