
<file path=[Content_Types].xml><?xml version="1.0" encoding="utf-8"?>
<Types xmlns="http://schemas.openxmlformats.org/package/2006/content-types">
  <Default Extension="png" ContentType="image/png"/>
  <Default Extension="tmp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6" r:id="rId6"/>
    <p:sldId id="262" r:id="rId7"/>
    <p:sldId id="264" r:id="rId8"/>
    <p:sldId id="260" r:id="rId9"/>
    <p:sldId id="271" r:id="rId10"/>
    <p:sldId id="267" r:id="rId11"/>
    <p:sldId id="270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2D1CD-E1AA-4B70-ACCB-A80536D654AE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1946-F272-41F1-8A43-DACEBD8AE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36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946-F272-41F1-8A43-DACEBD8AED3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87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06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59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8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29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13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3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04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8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6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5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8B91-AD86-4117-B672-CCF489450ED8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17788" y="3800475"/>
            <a:ext cx="8915399" cy="2271713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Park' in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51">
        <p:fade/>
      </p:transition>
    </mc:Choice>
    <mc:Fallback xmlns="">
      <p:transition spd="med" advTm="92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89138" y="100014"/>
            <a:ext cx="9083675" cy="1071562"/>
          </a:xfrm>
        </p:spPr>
        <p:txBody>
          <a:bodyPr>
            <a:normAutofit/>
          </a:bodyPr>
          <a:lstStyle/>
          <a:p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Langages et logiciels utilisés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4650" y="1471613"/>
            <a:ext cx="9205913" cy="5386387"/>
          </a:xfrm>
        </p:spPr>
        <p:txBody>
          <a:bodyPr>
            <a:normAutofit fontScale="85000" lnSpcReduction="20000"/>
          </a:bodyPr>
          <a:lstStyle/>
          <a:p>
            <a:r>
              <a:rPr lang="fr-FR" sz="31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 web: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JQuery</a:t>
            </a:r>
            <a:endParaRPr lang="fr-F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PHP5</a:t>
            </a:r>
            <a:endParaRPr lang="fr-F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endParaRPr lang="fr-F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1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 utilisés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Bracket, sublimeText</a:t>
            </a:r>
            <a:endParaRPr lang="fr-F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Wampserver,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hub (Transfert de données)</a:t>
            </a:r>
            <a:endParaRPr lang="fr-F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1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endParaRPr lang="fr-FR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0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156">
        <p14:flythrough/>
      </p:transition>
    </mc:Choice>
    <mc:Fallback xmlns="">
      <p:transition spd="slow" advTm="61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714501"/>
            <a:ext cx="8915399" cy="1028700"/>
          </a:xfrm>
        </p:spPr>
        <p:txBody>
          <a:bodyPr>
            <a:normAutofit/>
          </a:bodyPr>
          <a:lstStyle/>
          <a:p>
            <a:r>
              <a:rPr lang="fr-FR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  <a:endParaRPr lang="fr-FR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3114677"/>
            <a:ext cx="8915399" cy="360044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avions eu beaucoup d’erreurs pour des parenthèses en trop, des points virgules en plus…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Difficulté dans les requêtes SQL (jointures)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700" dirty="0"/>
          </a:p>
          <a:p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">
        <p14:ferris dir="l"/>
      </p:transition>
    </mc:Choice>
    <mc:Fallback xmlns="">
      <p:transition spd="slow" advTm="4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2043114"/>
            <a:ext cx="8915399" cy="914400"/>
          </a:xfrm>
        </p:spPr>
        <p:txBody>
          <a:bodyPr>
            <a:noAutofit/>
          </a:bodyPr>
          <a:lstStyle/>
          <a:p>
            <a:r>
              <a:rPr lang="fr-FR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1" y="3514727"/>
            <a:ext cx="8915399" cy="2671762"/>
          </a:xfrm>
        </p:spPr>
        <p:txBody>
          <a:bodyPr>
            <a:normAutofit lnSpcReduction="10000"/>
          </a:bodyPr>
          <a:lstStyle/>
          <a:p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avions </a:t>
            </a:r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 l'occasion de nous améliorer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 des </a:t>
            </a:r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 de programmations déjà connus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tels </a:t>
            </a:r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PHP5, </a:t>
            </a:r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CSS3, HTML5. </a:t>
            </a:r>
          </a:p>
          <a:p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des sujets sur lesquels nous avions  beaucoup appris, et cela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 </a:t>
            </a:r>
            <a:r>
              <a:rPr lang="fr-F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 de faire le </a:t>
            </a:r>
            <a:r>
              <a:rPr lang="fr-FR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avec beaucoup de difficultés.</a:t>
            </a:r>
            <a:endParaRPr lang="fr-FR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19">
        <p14:pan dir="u"/>
      </p:transition>
    </mc:Choice>
    <mc:Fallback xmlns="">
      <p:transition spd="slow" advTm="6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7475" y="1803402"/>
            <a:ext cx="8755062" cy="4229098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 fontScale="90000"/>
          </a:bodyPr>
          <a:lstStyle/>
          <a:p>
            <a:pPr algn="ctr"/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Réaliser par: 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Goncalves</a:t>
            </a:r>
            <a:b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Mickael   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fr-FR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Arianfar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Abigaël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Houri</a:t>
            </a:r>
            <a:endParaRPr lang="fr-FR" sz="44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538">
        <p14:warp dir="in"/>
      </p:transition>
    </mc:Choice>
    <mc:Fallback xmlns="">
      <p:transition spd="slow" advTm="1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5790" y="0"/>
            <a:ext cx="8389973" cy="1614488"/>
          </a:xfrm>
        </p:spPr>
        <p:txBody>
          <a:bodyPr/>
          <a:lstStyle/>
          <a:p>
            <a:r>
              <a:rPr lang="fr-FR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4" y="1343025"/>
            <a:ext cx="9317036" cy="536132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</a:t>
            </a:r>
            <a:r>
              <a:rPr lang="fr-F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projet</a:t>
            </a:r>
          </a:p>
          <a:p>
            <a:pPr marL="514350" indent="-514350">
              <a:buFont typeface="+mj-lt"/>
              <a:buAutoNum type="romanUcPeriod"/>
            </a:pP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conceptuel des données</a:t>
            </a:r>
          </a:p>
          <a:p>
            <a:pPr marL="514350" indent="-514350">
              <a:buFont typeface="+mj-lt"/>
              <a:buAutoNum type="romanUcPeriod"/>
            </a:pP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logique des données</a:t>
            </a:r>
          </a:p>
          <a:p>
            <a:pPr marL="514350" indent="-514350">
              <a:buFont typeface="+mj-lt"/>
              <a:buAutoNum type="romanUcPeriod"/>
            </a:pP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 </a:t>
            </a:r>
          </a:p>
          <a:p>
            <a:pPr marL="514350" indent="-514350">
              <a:buFont typeface="+mj-lt"/>
              <a:buAutoNum type="romanUcPeriod"/>
            </a:pPr>
            <a:endParaRPr lang="fr-FR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  <a:p>
            <a:pPr marL="0" indent="0">
              <a:buNone/>
            </a:pPr>
            <a:endParaRPr lang="fr-FR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33">
        <p14:prism isInverted="1"/>
      </p:transition>
    </mc:Choice>
    <mc:Fallback xmlns="">
      <p:transition spd="slow" advTm="20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685800"/>
            <a:ext cx="9574211" cy="1752599"/>
          </a:xfrm>
        </p:spPr>
        <p:txBody>
          <a:bodyPr>
            <a:normAutofit/>
          </a:bodyPr>
          <a:lstStyle/>
          <a:p>
            <a:r>
              <a:rPr lang="fr-FR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FR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 site de réservation de places de parking</a:t>
            </a:r>
          </a:p>
          <a:p>
            <a:pPr marL="0" indent="0">
              <a:buNone/>
            </a:pPr>
            <a:endParaRPr lang="fr-FR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d’une application web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gestion de place</a:t>
            </a: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18">
        <p14:reveal/>
      </p:transition>
    </mc:Choice>
    <mc:Fallback xmlns="">
      <p:transition spd="slow" advTm="8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2935" y="149360"/>
            <a:ext cx="10018713" cy="1881186"/>
          </a:xfrm>
        </p:spPr>
        <p:txBody>
          <a:bodyPr>
            <a:noAutofit/>
          </a:bodyPr>
          <a:lstStyle/>
          <a:p>
            <a:r>
              <a:rPr lang="fr-FR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 Conceptuel des Données</a:t>
            </a:r>
            <a:endParaRPr lang="fr-FR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157413"/>
            <a:ext cx="7229475" cy="4525962"/>
          </a:xfrm>
          <a:effectLst>
            <a:outerShdw blurRad="1270000" dist="571500" algn="ctr" rotWithShape="0">
              <a:srgbClr val="000000"/>
            </a:outerShdw>
          </a:effec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5278"/>
      </p:ext>
    </p:extLst>
  </p:cSld>
  <p:clrMapOvr>
    <a:masterClrMapping/>
  </p:clrMapOvr>
  <p:transition spd="slow" advTm="77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13452" y="1628775"/>
            <a:ext cx="9373660" cy="1385889"/>
          </a:xfrm>
        </p:spPr>
        <p:txBody>
          <a:bodyPr>
            <a:noAutofit/>
          </a:bodyPr>
          <a:lstStyle/>
          <a:p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 Logique des Données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28987" y="3829052"/>
            <a:ext cx="7858125" cy="2386012"/>
          </a:xfrm>
        </p:spPr>
        <p:txBody>
          <a:bodyPr>
            <a:normAutofit/>
          </a:bodyPr>
          <a:lstStyle/>
          <a:p>
            <a:pPr algn="l"/>
            <a:endParaRPr lang="en-US" sz="2500" dirty="0" smtClean="0">
              <a:solidFill>
                <a:srgbClr val="FF0000"/>
              </a:solidFill>
            </a:endParaRPr>
          </a:p>
          <a:p>
            <a:pPr algn="l"/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2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(id_r, #id_c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#id_p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deb_r,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fin_r)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id_p)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nom, prenom, email, mdp, list_a)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84">
        <p:circle/>
      </p:transition>
    </mc:Choice>
    <mc:Fallback xmlns="">
      <p:transition spd="slow" advTm="884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1" y="352648"/>
            <a:ext cx="9218612" cy="1280890"/>
          </a:xfrm>
        </p:spPr>
        <p:txBody>
          <a:bodyPr>
            <a:normAutofit/>
          </a:bodyPr>
          <a:lstStyle/>
          <a:p>
            <a:r>
              <a:rPr lang="fr-FR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Aperçu du site</a:t>
            </a:r>
            <a:endParaRPr lang="fr-FR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 descr="Capture d’écran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23" y="2133600"/>
            <a:ext cx="7839580" cy="3778250"/>
          </a:xfr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11">
        <p14:ripple/>
      </p:transition>
    </mc:Choice>
    <mc:Fallback xmlns="">
      <p:transition spd="slow" advTm="12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371600"/>
            <a:ext cx="8974135" cy="54863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5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Utilisateur: </a:t>
            </a:r>
            <a:endParaRPr lang="fr-FR" sz="65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6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Connexion et inscription</a:t>
            </a:r>
          </a:p>
          <a:p>
            <a:r>
              <a:rPr lang="fr-FR" sz="6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peut faire une demande de réservation</a:t>
            </a:r>
          </a:p>
          <a:p>
            <a:r>
              <a:rPr lang="fr-FR" sz="6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Visualisé sa place dans le parking</a:t>
            </a:r>
          </a:p>
          <a:p>
            <a:r>
              <a:rPr lang="fr-FR" sz="6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Changé son mot de passe </a:t>
            </a:r>
          </a:p>
          <a:p>
            <a:r>
              <a:rPr lang="fr-FR" sz="6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</a:t>
            </a:r>
          </a:p>
          <a:p>
            <a:pPr marL="0" indent="0">
              <a:buNone/>
            </a:pPr>
            <a:r>
              <a:rPr lang="fr-F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4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5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Administrateur:</a:t>
            </a:r>
          </a:p>
          <a:p>
            <a:r>
              <a:rPr lang="fr-FR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Connexion </a:t>
            </a:r>
            <a:r>
              <a:rPr lang="fr-FR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la même interface que </a:t>
            </a:r>
            <a:r>
              <a:rPr lang="fr-FR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</a:p>
          <a:p>
            <a:r>
              <a:rPr lang="fr-FR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 de la liste des utilisateurs et peut </a:t>
            </a:r>
            <a:r>
              <a:rPr lang="fr-FR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éditer</a:t>
            </a:r>
          </a:p>
          <a:p>
            <a:r>
              <a:rPr lang="fr-FR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 des dernières réservations faites par l’utilisateur et peut aussi les éditer</a:t>
            </a:r>
          </a:p>
          <a:p>
            <a:r>
              <a:rPr lang="fr-FR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</a:t>
            </a:r>
          </a:p>
          <a:p>
            <a:endParaRPr lang="fr-FR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28826" y="171451"/>
            <a:ext cx="65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 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4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7043">
        <p14:shred/>
      </p:transition>
    </mc:Choice>
    <mc:Fallback xmlns="">
      <p:transition spd="slow" advTm="170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381223"/>
            <a:ext cx="6993988" cy="1280890"/>
          </a:xfrm>
        </p:spPr>
        <p:txBody>
          <a:bodyPr>
            <a:noAutofit/>
          </a:bodyPr>
          <a:lstStyle/>
          <a:p>
            <a:r>
              <a:rPr lang="fr-FR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utilisateur</a:t>
            </a:r>
            <a:endParaRPr lang="fr-FR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52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5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 fonctionnelles </a:t>
            </a:r>
            <a:r>
              <a:rPr lang="fr-FR" sz="25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de parking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 de réservation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du mot de passe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</a:t>
            </a: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41">
        <p14:window dir="vert"/>
      </p:transition>
    </mc:Choice>
    <mc:Fallback xmlns="">
      <p:transition spd="slow" advTm="10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528638"/>
            <a:ext cx="8915399" cy="942975"/>
          </a:xfrm>
        </p:spPr>
        <p:txBody>
          <a:bodyPr>
            <a:noAutofit/>
          </a:bodyPr>
          <a:lstStyle/>
          <a:p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Administrateur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17851" y="2085977"/>
            <a:ext cx="8915399" cy="3914774"/>
          </a:xfrm>
        </p:spPr>
        <p:txBody>
          <a:bodyPr>
            <a:normAutofit/>
          </a:bodyPr>
          <a:lstStyle/>
          <a:p>
            <a:r>
              <a:rPr lang="fr-FR" sz="25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 fonctionnelles :</a:t>
            </a:r>
          </a:p>
          <a:p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Editer la liste des Utilisateur</a:t>
            </a: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Editer la liste des dernières réservations</a:t>
            </a:r>
            <a:endParaRPr lang="fr-FR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</a:t>
            </a:r>
          </a:p>
          <a:p>
            <a:endParaRPr lang="fr-FR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99">
        <p14:window dir="vert"/>
      </p:transition>
    </mc:Choice>
    <mc:Fallback xmlns="">
      <p:transition spd="slow" advTm="2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.6|2.4|1.9|1.7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8|0.9|1.2|1.1|1|0.6|0.9|1.3|0.6|0.6|0.7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8|0.4|0.4|0.5|0.4|0.4|0.4|0.5"/>
</p:tagLst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408</TotalTime>
  <Words>241</Words>
  <Application>Microsoft Office PowerPoint</Application>
  <PresentationFormat>Grand écran</PresentationFormat>
  <Paragraphs>84</Paragraphs>
  <Slides>13</Slides>
  <Notes>1</Notes>
  <HiddenSlides>0</HiddenSlides>
  <MMClips>13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PPE Park' in </vt:lpstr>
      <vt:lpstr>Sommaire</vt:lpstr>
      <vt:lpstr>Présentation du projet</vt:lpstr>
      <vt:lpstr>Modèle Conceptuel des Données</vt:lpstr>
      <vt:lpstr>Modèle Logique des Données</vt:lpstr>
      <vt:lpstr>Aperçu du site</vt:lpstr>
      <vt:lpstr>Présentation PowerPoint</vt:lpstr>
      <vt:lpstr>Interface utilisateur</vt:lpstr>
      <vt:lpstr>Interface Administrateur</vt:lpstr>
      <vt:lpstr>Langages et logiciels utilisés</vt:lpstr>
      <vt:lpstr>Problèmes Rencontrés</vt:lpstr>
      <vt:lpstr>Conclusion</vt:lpstr>
      <vt:lpstr>Réaliser par:   Paul Goncalves Mickael     Samir Arianfar Abigaël Houri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Park’in</dc:title>
  <dc:creator>Paul Goncalves</dc:creator>
  <cp:lastModifiedBy>Houri Salome</cp:lastModifiedBy>
  <cp:revision>40</cp:revision>
  <dcterms:created xsi:type="dcterms:W3CDTF">2016-10-05T12:12:06Z</dcterms:created>
  <dcterms:modified xsi:type="dcterms:W3CDTF">2016-10-07T01:00:32Z</dcterms:modified>
</cp:coreProperties>
</file>