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3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96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2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17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12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6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9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5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8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518B91-AD86-4117-B672-CCF489450ED8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PPE Park’in</a:t>
            </a:r>
          </a:p>
        </p:txBody>
      </p:sp>
    </p:spTree>
    <p:extLst>
      <p:ext uri="{BB962C8B-B14F-4D97-AF65-F5344CB8AC3E}">
        <p14:creationId xmlns:p14="http://schemas.microsoft.com/office/powerpoint/2010/main" val="830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État d’avancement du projet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différentes pages sont reliées à la base de données</a:t>
            </a:r>
          </a:p>
          <a:p>
            <a:r>
              <a:rPr lang="fr-FR" dirty="0"/>
              <a:t>Les utilisateurs peuvent se connecter sur le site</a:t>
            </a:r>
          </a:p>
        </p:txBody>
      </p:sp>
    </p:spTree>
    <p:extLst>
      <p:ext uri="{BB962C8B-B14F-4D97-AF65-F5344CB8AC3E}">
        <p14:creationId xmlns:p14="http://schemas.microsoft.com/office/powerpoint/2010/main" val="23070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909011"/>
            <a:ext cx="10018713" cy="45238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Aperçu du site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site de réservation de places de parking</a:t>
            </a:r>
          </a:p>
          <a:p>
            <a:endParaRPr lang="fr-FR" dirty="0"/>
          </a:p>
          <a:p>
            <a:r>
              <a:rPr lang="fr-FR" dirty="0"/>
              <a:t>Création d’une application web</a:t>
            </a:r>
          </a:p>
          <a:p>
            <a:endParaRPr lang="fr-FR" dirty="0"/>
          </a:p>
          <a:p>
            <a:r>
              <a:rPr lang="fr-FR" dirty="0"/>
              <a:t>Système de gestion de place</a:t>
            </a:r>
          </a:p>
        </p:txBody>
      </p:sp>
    </p:spTree>
    <p:extLst>
      <p:ext uri="{BB962C8B-B14F-4D97-AF65-F5344CB8AC3E}">
        <p14:creationId xmlns:p14="http://schemas.microsoft.com/office/powerpoint/2010/main" val="39989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235241"/>
            <a:ext cx="10018713" cy="526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Langages utilisés :</a:t>
            </a:r>
          </a:p>
          <a:p>
            <a:r>
              <a:rPr lang="fr-FR" sz="2000" dirty="0"/>
              <a:t>HTML, CSS</a:t>
            </a:r>
          </a:p>
          <a:p>
            <a:r>
              <a:rPr lang="fr-FR" sz="2000" dirty="0"/>
              <a:t>PHP</a:t>
            </a:r>
          </a:p>
          <a:p>
            <a:r>
              <a:rPr lang="fr-FR" sz="2000" dirty="0"/>
              <a:t>SQL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Logiciel utilisés :</a:t>
            </a:r>
          </a:p>
          <a:p>
            <a:r>
              <a:rPr lang="fr-FR" sz="2000" dirty="0"/>
              <a:t>Bracket</a:t>
            </a:r>
          </a:p>
          <a:p>
            <a:r>
              <a:rPr lang="fr-FR" sz="2000" dirty="0"/>
              <a:t>Wampserver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Framework:</a:t>
            </a:r>
          </a:p>
          <a:p>
            <a:r>
              <a:rPr lang="fr-FR" sz="2000" dirty="0"/>
              <a:t>Bootstrap</a:t>
            </a:r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4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u="sng" dirty="0"/>
              <a:t>Partie utilisateur:</a:t>
            </a:r>
          </a:p>
          <a:p>
            <a:r>
              <a:rPr lang="fr-FR" sz="2200" dirty="0" err="1"/>
              <a:t>Abigaelle</a:t>
            </a:r>
            <a:endParaRPr lang="fr-FR" sz="2200" dirty="0"/>
          </a:p>
          <a:p>
            <a:r>
              <a:rPr lang="fr-FR" sz="2200" dirty="0"/>
              <a:t>Samir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600" u="sng" dirty="0"/>
              <a:t>Partie administrateur:</a:t>
            </a:r>
          </a:p>
          <a:p>
            <a:r>
              <a:rPr lang="fr-FR" sz="2200" dirty="0" err="1"/>
              <a:t>Micheal</a:t>
            </a:r>
            <a:endParaRPr lang="fr-FR" sz="2200" dirty="0"/>
          </a:p>
          <a:p>
            <a:r>
              <a:rPr lang="fr-FR" sz="2200" dirty="0"/>
              <a:t>Paul</a:t>
            </a:r>
          </a:p>
        </p:txBody>
      </p:sp>
    </p:spTree>
    <p:extLst>
      <p:ext uri="{BB962C8B-B14F-4D97-AF65-F5344CB8AC3E}">
        <p14:creationId xmlns:p14="http://schemas.microsoft.com/office/powerpoint/2010/main" val="7513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Parties fonctionnelles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page d’accueil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Navigation entre les différentes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Design intuitif</a:t>
            </a:r>
          </a:p>
        </p:txBody>
      </p:sp>
    </p:spTree>
    <p:extLst>
      <p:ext uri="{BB962C8B-B14F-4D97-AF65-F5344CB8AC3E}">
        <p14:creationId xmlns:p14="http://schemas.microsoft.com/office/powerpoint/2010/main" val="361402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Aperçu du 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7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77947"/>
            <a:ext cx="10018713" cy="1752599"/>
          </a:xfrm>
        </p:spPr>
        <p:txBody>
          <a:bodyPr/>
          <a:lstStyle/>
          <a:p>
            <a:r>
              <a:rPr lang="fr-FR" u="sng" dirty="0"/>
              <a:t>Back-end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30" y="1896322"/>
            <a:ext cx="7448672" cy="4460101"/>
          </a:xfrm>
        </p:spPr>
      </p:pic>
    </p:spTree>
    <p:extLst>
      <p:ext uri="{BB962C8B-B14F-4D97-AF65-F5344CB8AC3E}">
        <p14:creationId xmlns:p14="http://schemas.microsoft.com/office/powerpoint/2010/main" val="153180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545433"/>
            <a:ext cx="10018713" cy="524576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Parties fonctionnelles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avec son compte utilisateur et administrateur</a:t>
            </a:r>
          </a:p>
          <a:p>
            <a:r>
              <a:rPr lang="fr-FR" dirty="0"/>
              <a:t>Affichage de la liste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4346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34</TotalTime>
  <Words>122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Parallaxe</vt:lpstr>
      <vt:lpstr>PPE Park’in</vt:lpstr>
      <vt:lpstr>Sommaire</vt:lpstr>
      <vt:lpstr>Présentation du projet</vt:lpstr>
      <vt:lpstr>Présentation PowerPoint</vt:lpstr>
      <vt:lpstr>Répartition des tâches</vt:lpstr>
      <vt:lpstr>Front-end</vt:lpstr>
      <vt:lpstr>Aperçu du site</vt:lpstr>
      <vt:lpstr>Back-end</vt:lpstr>
      <vt:lpstr>Présentation PowerPoint</vt:lpstr>
      <vt:lpstr>État d’avancement du projet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Park’in</dc:title>
  <dc:creator>Paul Goncalves</dc:creator>
  <cp:lastModifiedBy>Paul Goncalves</cp:lastModifiedBy>
  <cp:revision>6</cp:revision>
  <dcterms:created xsi:type="dcterms:W3CDTF">2016-10-05T12:12:06Z</dcterms:created>
  <dcterms:modified xsi:type="dcterms:W3CDTF">2016-10-06T19:26:12Z</dcterms:modified>
</cp:coreProperties>
</file>