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1DDB113-C660-49AA-8C01-77C9C12273DD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90000E5C-3DD7-4256-A13D-C6A279E6DB36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113-C660-49AA-8C01-77C9C12273DD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00E5C-3DD7-4256-A13D-C6A279E6DB36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113-C660-49AA-8C01-77C9C12273DD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00E5C-3DD7-4256-A13D-C6A279E6DB36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113-C660-49AA-8C01-77C9C12273DD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00E5C-3DD7-4256-A13D-C6A279E6DB3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1DDB113-C660-49AA-8C01-77C9C12273DD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90000E5C-3DD7-4256-A13D-C6A279E6DB3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113-C660-49AA-8C01-77C9C12273DD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00E5C-3DD7-4256-A13D-C6A279E6DB3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113-C660-49AA-8C01-77C9C12273DD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00E5C-3DD7-4256-A13D-C6A279E6DB36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113-C660-49AA-8C01-77C9C12273DD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00E5C-3DD7-4256-A13D-C6A279E6DB3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113-C660-49AA-8C01-77C9C12273DD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00E5C-3DD7-4256-A13D-C6A279E6DB3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113-C660-49AA-8C01-77C9C12273DD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00E5C-3DD7-4256-A13D-C6A279E6DB36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113-C660-49AA-8C01-77C9C12273DD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00E5C-3DD7-4256-A13D-C6A279E6DB3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000E5C-3DD7-4256-A13D-C6A279E6DB3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DDB113-C660-49AA-8C01-77C9C12273DD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4849788"/>
            <a:ext cx="3124944" cy="1584176"/>
          </a:xfrm>
        </p:spPr>
        <p:txBody>
          <a:bodyPr>
            <a:noAutofit/>
          </a:bodyPr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Paul Good</a:t>
            </a:r>
          </a:p>
          <a:p>
            <a:r>
              <a:rPr lang="en-GB" sz="2800" b="1" dirty="0" smtClean="0">
                <a:solidFill>
                  <a:schemeClr val="tx1"/>
                </a:solidFill>
              </a:rPr>
              <a:t>David </a:t>
            </a:r>
            <a:r>
              <a:rPr lang="en-GB" sz="2800" b="1" dirty="0" err="1" smtClean="0">
                <a:solidFill>
                  <a:schemeClr val="tx1"/>
                </a:solidFill>
              </a:rPr>
              <a:t>Fabiszewski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1" y="332656"/>
            <a:ext cx="5618584" cy="2736304"/>
          </a:xfrm>
        </p:spPr>
        <p:txBody>
          <a:bodyPr>
            <a:normAutofit/>
          </a:bodyPr>
          <a:lstStyle/>
          <a:p>
            <a:r>
              <a:rPr lang="en-GB" sz="7200" b="1" dirty="0" smtClean="0">
                <a:latin typeface="Garamond" pitchFamily="18" charset="0"/>
              </a:rPr>
              <a:t>Apple Inc.</a:t>
            </a:r>
            <a:endParaRPr lang="en-GB" sz="7200" b="1" dirty="0">
              <a:latin typeface="Garamond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56992"/>
            <a:ext cx="2772047" cy="30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3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916832"/>
            <a:ext cx="8496944" cy="48245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ekton Pro" pitchFamily="34" charset="0"/>
              </a:rPr>
              <a:t>Apple was founded in April 1976. </a:t>
            </a:r>
          </a:p>
          <a:p>
            <a:pPr marL="0" indent="0">
              <a:buNone/>
            </a:pPr>
            <a:endParaRPr lang="en-GB" sz="2400" dirty="0" smtClean="0">
              <a:latin typeface="Tekton Pr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ekton Pro" pitchFamily="34" charset="0"/>
              </a:rPr>
              <a:t>As of July 2011 Apple had 364 retail store in 13 countries</a:t>
            </a:r>
          </a:p>
          <a:p>
            <a:pPr marL="0" indent="0">
              <a:buNone/>
            </a:pPr>
            <a:endParaRPr lang="en-GB" sz="2400" dirty="0" smtClean="0">
              <a:latin typeface="Tekton Pr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ekton Pro" pitchFamily="34" charset="0"/>
              </a:rPr>
              <a:t>Apple became a multi-national company in 1980</a:t>
            </a:r>
          </a:p>
          <a:p>
            <a:pPr marL="0" indent="0">
              <a:buNone/>
            </a:pPr>
            <a:endParaRPr lang="en-GB" sz="2400" dirty="0" smtClean="0">
              <a:latin typeface="Tekton Pr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ekton Pro" pitchFamily="34" charset="0"/>
              </a:rPr>
              <a:t>Apple Inc. is now worth over $500billion.</a:t>
            </a:r>
            <a:endParaRPr lang="en-GB" sz="2400" dirty="0">
              <a:latin typeface="Tekton Pro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00" y="554820"/>
            <a:ext cx="7056784" cy="1728192"/>
          </a:xfrm>
        </p:spPr>
        <p:txBody>
          <a:bodyPr/>
          <a:lstStyle/>
          <a:p>
            <a:pPr algn="ctr"/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Introduction</a:t>
            </a:r>
            <a: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26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86484"/>
            <a:ext cx="3157077" cy="2520280"/>
          </a:xfrm>
        </p:spPr>
      </p:pic>
      <p:sp>
        <p:nvSpPr>
          <p:cNvPr id="4" name="Rectangle 3"/>
          <p:cNvSpPr/>
          <p:nvPr/>
        </p:nvSpPr>
        <p:spPr>
          <a:xfrm>
            <a:off x="1547664" y="692696"/>
            <a:ext cx="53101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Beginning…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1078" y="2852936"/>
            <a:ext cx="4572000" cy="31393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Apple 1 was Apples first computer and one of the worlds first PC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was hand built and was an extremely basic machine which took hours to programme to do the most basic of tasks.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Yet it was hugely popular from the beginning especially at the </a:t>
            </a:r>
            <a:r>
              <a:rPr lang="en-GB" dirty="0" smtClean="0"/>
              <a:t>Homebrew computer club.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89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45529" y="3717215"/>
            <a:ext cx="1526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Ronal Wayne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915816" y="836712"/>
            <a:ext cx="3063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Founders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69" y="2110897"/>
            <a:ext cx="1469387" cy="159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31" y="2110897"/>
            <a:ext cx="1170731" cy="159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10897"/>
            <a:ext cx="1411826" cy="160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99631" y="3717215"/>
            <a:ext cx="115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Steve Jobs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9569" y="3702516"/>
            <a:ext cx="1544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Steve Wozniak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6301" y="4365104"/>
            <a:ext cx="2122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 He is best known as the co-founder, chairman, and chief executive officer of Apple Inc.</a:t>
            </a:r>
          </a:p>
        </p:txBody>
      </p:sp>
      <p:sp>
        <p:nvSpPr>
          <p:cNvPr id="9" name="Rectangle 8"/>
          <p:cNvSpPr/>
          <p:nvPr/>
        </p:nvSpPr>
        <p:spPr>
          <a:xfrm>
            <a:off x="869803" y="4365104"/>
            <a:ext cx="19441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 </a:t>
            </a:r>
            <a:r>
              <a:rPr lang="en-IE" dirty="0" smtClean="0"/>
              <a:t>Is </a:t>
            </a:r>
            <a:r>
              <a:rPr lang="en-IE" dirty="0"/>
              <a:t>an American computer engineer and programmer who founded Apple Computer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9111" y="4366968"/>
            <a:ext cx="25615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Is </a:t>
            </a:r>
            <a:r>
              <a:rPr lang="en-IE" dirty="0"/>
              <a:t>a retired American electronics industry worker. He founded Apple Computer </a:t>
            </a:r>
            <a:r>
              <a:rPr lang="en-IE" dirty="0" smtClean="0"/>
              <a:t>with </a:t>
            </a:r>
            <a:r>
              <a:rPr lang="en-IE" dirty="0"/>
              <a:t>Steve Wozniak and Steve </a:t>
            </a:r>
            <a:r>
              <a:rPr lang="en-IE" dirty="0" smtClean="0"/>
              <a:t>Jobs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195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260648"/>
            <a:ext cx="3523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Mac &amp; IPod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83807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/>
              <a:t>Mac Mini, consumer sub-desktop computer and server introduced in 2005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pPr marL="285750" indent="-285750">
              <a:buFont typeface="Arial" pitchFamily="34" charset="0"/>
              <a:buChar char="•"/>
            </a:pPr>
            <a:r>
              <a:rPr lang="en-IE" dirty="0"/>
              <a:t>iMac, consumer all-in-one desktop computer introduced in 1998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pPr marL="285750" indent="-285750">
              <a:buFont typeface="Arial" pitchFamily="34" charset="0"/>
              <a:buChar char="•"/>
            </a:pPr>
            <a:r>
              <a:rPr lang="en-IE" dirty="0"/>
              <a:t>Mac Pro, workstation-class desktop computer introduced in 2006, replacing the Power Macintosh</a:t>
            </a:r>
            <a:r>
              <a:rPr lang="en-IE" dirty="0" smtClean="0"/>
              <a:t>.</a:t>
            </a:r>
          </a:p>
          <a:p>
            <a:endParaRPr lang="en-IE" dirty="0"/>
          </a:p>
          <a:p>
            <a:pPr marL="285750" indent="-285750">
              <a:buFont typeface="Arial" pitchFamily="34" charset="0"/>
              <a:buChar char="•"/>
            </a:pPr>
            <a:r>
              <a:rPr lang="en-IE" dirty="0"/>
              <a:t>MacBook Pro, professional notebook introduced in 2006, replacing the PowerBook</a:t>
            </a:r>
            <a:r>
              <a:rPr lang="en-IE" dirty="0" smtClean="0"/>
              <a:t>.</a:t>
            </a:r>
          </a:p>
          <a:p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5148064" y="1916832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/>
              <a:t>On October 23, 2001, Apple introduced the iPod digital music player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792" y="1414372"/>
            <a:ext cx="3870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2000" dirty="0" smtClean="0">
                <a:latin typeface="Forte" pitchFamily="66" charset="0"/>
              </a:rPr>
              <a:t>Different versions of Mac</a:t>
            </a:r>
            <a:endParaRPr lang="en-IE" sz="2000" dirty="0">
              <a:latin typeface="Forte" pitchFamily="66" charset="0"/>
            </a:endParaRPr>
          </a:p>
        </p:txBody>
      </p:sp>
      <p:pic>
        <p:nvPicPr>
          <p:cNvPr id="2050" name="Picture 2" descr="Imac 16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40" y="5373216"/>
            <a:ext cx="1982628" cy="155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932040" y="1432973"/>
            <a:ext cx="345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2000" dirty="0" smtClean="0">
                <a:latin typeface="Forte" pitchFamily="66" charset="0"/>
              </a:rPr>
              <a:t>IPod</a:t>
            </a:r>
            <a:endParaRPr lang="en-IE" sz="2000" dirty="0">
              <a:latin typeface="Forte" pitchFamily="66" charset="0"/>
            </a:endParaRPr>
          </a:p>
        </p:txBody>
      </p:sp>
      <p:pic>
        <p:nvPicPr>
          <p:cNvPr id="2052" name="Picture 4" descr="http://upload.wikimedia.org/wikipedia/commons/thumb/1/11/IPod_family.png/220px-IPod_fami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608618"/>
            <a:ext cx="2095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148064" y="3022230"/>
            <a:ext cx="32309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/>
              <a:t> It has evolved to include various models targeting the wants of different users. The iPod is the market leader in portable music players by a significant margin, with more than 220 million units shipped as of September 2009</a:t>
            </a:r>
          </a:p>
        </p:txBody>
      </p:sp>
    </p:spTree>
    <p:extLst>
      <p:ext uri="{BB962C8B-B14F-4D97-AF65-F5344CB8AC3E}">
        <p14:creationId xmlns:p14="http://schemas.microsoft.com/office/powerpoint/2010/main" val="77431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3711" y="476672"/>
            <a:ext cx="4415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IPad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&amp; IPhone</a:t>
            </a:r>
            <a:endParaRPr lang="en-US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378904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/>
              <a:t>On January 27, 2010, Apple introduced their much-anticipated media tablet, the iPad running a modified version of iOS. It offers multi-touch interaction with multimedia formats including newspapers, magazines, ebooks, textbooks, photos, movies, TV shows videos, music, word processing documents, spreadsheets, video games, and most existing iPhone apps.</a:t>
            </a:r>
          </a:p>
        </p:txBody>
      </p:sp>
      <p:pic>
        <p:nvPicPr>
          <p:cNvPr id="3076" name="Picture 4" descr="http://osxdaily.com/wp-content/uploads/2012/01/first-i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56792"/>
            <a:ext cx="3096344" cy="202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s.intomobile.com/wp-content/uploads/2012/08/ipad-min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3271676" cy="202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18589" y="3789040"/>
            <a:ext cx="2664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At the Macworld Conference &amp; Expo in January 2007, Steve Jobs revealed the long </a:t>
            </a:r>
            <a:r>
              <a:rPr lang="en-IE" dirty="0" smtClean="0"/>
              <a:t>anticipated </a:t>
            </a:r>
            <a:r>
              <a:rPr lang="en-IE" dirty="0"/>
              <a:t>iPhone, a convergence of an Internet-enabled smartphone and </a:t>
            </a:r>
            <a:r>
              <a:rPr lang="en-IE" dirty="0" smtClean="0"/>
              <a:t>iPod.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2681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9467"/>
            <a:ext cx="7272808" cy="28578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3097798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sz="2400" dirty="0" smtClean="0"/>
              <a:t>iTunes was introduced by Apple on January 9 2001.</a:t>
            </a:r>
          </a:p>
          <a:p>
            <a:endParaRPr lang="en-I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E" sz="2400" dirty="0" smtClean="0"/>
              <a:t>It has been the most popular </a:t>
            </a:r>
            <a:r>
              <a:rPr lang="en-IE" sz="2400" dirty="0"/>
              <a:t>music vendor in the United States since April 2008, and the most popular music vendor in the world since February 24, 2010</a:t>
            </a:r>
            <a:r>
              <a:rPr lang="en-IE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E" sz="2400" dirty="0"/>
              <a:t> It now offers over 28 million songs, videos and </a:t>
            </a:r>
            <a:r>
              <a:rPr lang="en-IE" sz="2400" dirty="0" smtClean="0"/>
              <a:t>apps</a:t>
            </a:r>
            <a:r>
              <a:rPr lang="en-IE" sz="2400" dirty="0"/>
              <a:t> </a:t>
            </a:r>
            <a:r>
              <a:rPr lang="en-IE" sz="2400" dirty="0" smtClean="0"/>
              <a:t>and will </a:t>
            </a:r>
            <a:r>
              <a:rPr lang="en-IE" sz="2400" dirty="0"/>
              <a:t>generate $13 billion in revenues by </a:t>
            </a:r>
            <a:r>
              <a:rPr lang="en-IE" sz="2400" dirty="0" smtClean="0"/>
              <a:t>2013. </a:t>
            </a:r>
            <a:endParaRPr lang="en-IE" sz="2400" dirty="0"/>
          </a:p>
          <a:p>
            <a:pPr marL="285750" indent="-285750">
              <a:buFont typeface="Arial" pitchFamily="34" charset="0"/>
              <a:buChar char="•"/>
            </a:pPr>
            <a:endParaRPr lang="en-IE" dirty="0"/>
          </a:p>
          <a:p>
            <a:pPr marL="285750" indent="-285750">
              <a:buFont typeface="Arial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8475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9834" y="476672"/>
            <a:ext cx="59861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Widespread Success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9834" y="1844824"/>
            <a:ext cx="5986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smtClean="0"/>
              <a:t>Apple’s success can be put down to its continuous innovation.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IE" dirty="0"/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/>
              <a:t>Apple released the first personal computer, the apple 1 , the first consumer digital camera, the </a:t>
            </a:r>
            <a:r>
              <a:rPr lang="en-IE" dirty="0" err="1" smtClean="0"/>
              <a:t>quicktake</a:t>
            </a:r>
            <a:r>
              <a:rPr lang="en-IE" dirty="0" smtClean="0"/>
              <a:t> 100, and the first touchscreen phone, the </a:t>
            </a:r>
            <a:r>
              <a:rPr lang="en-IE" dirty="0" err="1" smtClean="0"/>
              <a:t>iphone</a:t>
            </a:r>
            <a:r>
              <a:rPr lang="en-IE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E" dirty="0"/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/>
              <a:t>These innovations led to Apple to create revenues of over $100billion a year!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0" y="4293096"/>
            <a:ext cx="4357772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5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286</TotalTime>
  <Words>460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Composite</vt:lpstr>
      <vt:lpstr>Apple Inc.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Inc.</dc:title>
  <dc:creator>20058208</dc:creator>
  <cp:lastModifiedBy>Noel</cp:lastModifiedBy>
  <cp:revision>18</cp:revision>
  <dcterms:created xsi:type="dcterms:W3CDTF">2012-09-21T09:33:24Z</dcterms:created>
  <dcterms:modified xsi:type="dcterms:W3CDTF">2012-10-02T16:57:34Z</dcterms:modified>
</cp:coreProperties>
</file>