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4C938D-25B0-4599-B7F5-241103F25DF0}" type="datetimeFigureOut">
              <a:rPr lang="en-IE" smtClean="0"/>
              <a:t>19/11/2012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D9128F-10A1-4BB3-BB89-CDC8DACE1B69}" type="slidenum">
              <a:rPr lang="en-IE" smtClean="0"/>
              <a:t>‹#›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55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2165087"/>
            <a:ext cx="770485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Laser Show</a:t>
            </a:r>
          </a:p>
          <a:p>
            <a:pPr algn="ctr"/>
            <a:endParaRPr 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88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/>
          <a:lstStyle/>
          <a:p>
            <a:pPr marL="109728" indent="0">
              <a:buNone/>
            </a:pPr>
            <a:r>
              <a:rPr lang="en-IE" spc="300" dirty="0">
                <a:latin typeface="Times New Roman" pitchFamily="18" charset="0"/>
                <a:cs typeface="Times New Roman" pitchFamily="18" charset="0"/>
              </a:rPr>
              <a:t>A laser lighting display or laser light show involves the use of laser light to entertain an audience. A laser light show may consist only of projected laser beams set to music, or may accompany another form of entertainment, typically musical performances.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laser lighting show?</a:t>
            </a:r>
            <a:endParaRPr lang="en-I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5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72230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E" sz="2400" dirty="0" smtClean="0">
                <a:latin typeface="Arial" pitchFamily="34" charset="0"/>
                <a:cs typeface="Arial" pitchFamily="34" charset="0"/>
              </a:rPr>
              <a:t>Start off with searching the market for a suitable laser device(keep in mind the event you are using it for).</a:t>
            </a:r>
          </a:p>
          <a:p>
            <a:pPr marL="109728" indent="0">
              <a:buNone/>
            </a:pPr>
            <a:endParaRPr lang="en-IE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E" sz="2400" dirty="0" smtClean="0">
                <a:latin typeface="Arial" pitchFamily="34" charset="0"/>
                <a:cs typeface="Arial" pitchFamily="34" charset="0"/>
              </a:rPr>
              <a:t>Don’t impulse buy with these as they are very expensive! </a:t>
            </a:r>
          </a:p>
          <a:p>
            <a:pPr>
              <a:buFont typeface="Wingdings" pitchFamily="2" charset="2"/>
              <a:buChar char="q"/>
            </a:pPr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E" sz="8000" dirty="0" smtClean="0">
                <a:solidFill>
                  <a:schemeClr val="tx1"/>
                </a:solidFill>
                <a:latin typeface="Broadway" pitchFamily="82" charset="0"/>
              </a:rPr>
              <a:t>HOW TO..?</a:t>
            </a:r>
            <a:endParaRPr lang="en-IE" sz="8000" dirty="0">
              <a:solidFill>
                <a:schemeClr val="tx1"/>
              </a:solidFill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23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650299"/>
          </a:xfrm>
        </p:spPr>
        <p:txBody>
          <a:bodyPr anchor="b">
            <a:no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en-IE" sz="4000" b="1" spc="300" dirty="0" smtClean="0">
                <a:latin typeface="Chiller" pitchFamily="82" charset="0"/>
              </a:rPr>
              <a:t>Don’t use laser that can damage the eye.</a:t>
            </a:r>
          </a:p>
          <a:p>
            <a:pPr algn="ctr">
              <a:buFont typeface="Courier New" pitchFamily="49" charset="0"/>
              <a:buChar char="o"/>
            </a:pPr>
            <a:endParaRPr lang="en-IE" sz="4000" b="1" spc="300" dirty="0">
              <a:latin typeface="Chiller" pitchFamily="82" charset="0"/>
            </a:endParaRPr>
          </a:p>
          <a:p>
            <a:pPr algn="ctr">
              <a:buFont typeface="Courier New" pitchFamily="49" charset="0"/>
              <a:buChar char="o"/>
            </a:pPr>
            <a:r>
              <a:rPr lang="en-IE" sz="4000" b="1" spc="300" dirty="0" smtClean="0">
                <a:latin typeface="Chiller" pitchFamily="82" charset="0"/>
              </a:rPr>
              <a:t>Don’t buy/hire lasers for indoor uses for an outdoor venue.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E" sz="6600" b="0" spc="-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</a:t>
            </a:r>
            <a:r>
              <a:rPr lang="en-IE" sz="8000" spc="-300" dirty="0" smtClean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n-IE" sz="8000" i="1" spc="-300" dirty="0" smtClean="0">
                <a:solidFill>
                  <a:srgbClr val="FF0000"/>
                </a:solidFill>
                <a:latin typeface="Chiller" pitchFamily="82" charset="0"/>
                <a:cs typeface="Arial" pitchFamily="34" charset="0"/>
              </a:rPr>
              <a:t>NOT</a:t>
            </a:r>
            <a:r>
              <a:rPr lang="en-IE" sz="8000" spc="600" dirty="0" smtClean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n-IE" sz="7200" b="0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do !</a:t>
            </a:r>
            <a:endParaRPr lang="en-IE" sz="7200" b="0" spc="-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611560" y="3429000"/>
            <a:ext cx="864096" cy="864096"/>
          </a:xfrm>
          <a:prstGeom prst="noSmoking">
            <a:avLst>
              <a:gd name="adj" fmla="val 138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7740352" y="3429000"/>
            <a:ext cx="864096" cy="864096"/>
          </a:xfrm>
          <a:prstGeom prst="noSmoking">
            <a:avLst>
              <a:gd name="adj" fmla="val 1385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74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/>
          <a:lstStyle/>
          <a:p>
            <a:pPr marL="109728" indent="0" algn="ctr">
              <a:buNone/>
            </a:pPr>
            <a:r>
              <a:rPr lang="en-IE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Equipment you’ll need …</a:t>
            </a:r>
          </a:p>
          <a:p>
            <a:pPr>
              <a:buFont typeface="Wingdings" pitchFamily="2" charset="2"/>
              <a:buChar char="ü"/>
            </a:pPr>
            <a:r>
              <a:rPr lang="en-IE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laser scanner </a:t>
            </a:r>
          </a:p>
          <a:p>
            <a:pPr marL="109728" indent="0">
              <a:buNone/>
            </a:pPr>
            <a:endParaRPr lang="en-IE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E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857500" cy="2857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/>
          <p:cNvSpPr txBox="1"/>
          <p:nvPr/>
        </p:nvSpPr>
        <p:spPr>
          <a:xfrm>
            <a:off x="673518" y="3345099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 algn="just">
              <a:buNone/>
            </a:pPr>
            <a:r>
              <a:rPr lang="en-I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laser emits light in a straight projection. </a:t>
            </a:r>
          </a:p>
          <a:p>
            <a:pPr marL="109728" indent="0" algn="just">
              <a:buNone/>
            </a:pPr>
            <a:r>
              <a:rPr lang="en-I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has a great effect  and can emit </a:t>
            </a:r>
            <a:r>
              <a:rPr lang="en-IE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many different colours. </a:t>
            </a:r>
            <a:endParaRPr lang="en-IE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247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4968552" cy="432048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IE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Equipment you’ll need </a:t>
            </a:r>
            <a:r>
              <a:rPr lang="en-IE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109728" indent="0" algn="ctr">
              <a:buNone/>
            </a:pPr>
            <a:endParaRPr lang="en-IE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E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Smoke machine</a:t>
            </a:r>
          </a:p>
          <a:p>
            <a:pPr marL="109728" indent="0">
              <a:buNone/>
            </a:pPr>
            <a:endParaRPr lang="en-IE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ts val="4000"/>
              </a:lnSpc>
              <a:buNone/>
            </a:pPr>
            <a:r>
              <a:rPr lang="en-I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smoke machine provides a visual effect. </a:t>
            </a:r>
            <a:r>
              <a:rPr lang="en-IE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Aswell</a:t>
            </a:r>
            <a:r>
              <a:rPr lang="en-I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 the effect of smoke, it also reflects the light of the lasers and provides a separate visual effect.</a:t>
            </a:r>
            <a:endParaRPr lang="en-IE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64904"/>
            <a:ext cx="3336197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367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78" y="1916832"/>
            <a:ext cx="4182557" cy="359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3568" y="1916832"/>
            <a:ext cx="40574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 algn="ctr">
              <a:buNone/>
            </a:pPr>
            <a:r>
              <a:rPr lang="en-IE" b="1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Equipment you’ll need …</a:t>
            </a:r>
          </a:p>
          <a:p>
            <a:pPr marL="109728" indent="0" algn="ctr">
              <a:buNone/>
            </a:pPr>
            <a:endParaRPr lang="en-IE" b="1" i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E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Sound equipment</a:t>
            </a:r>
            <a:endParaRPr lang="en-IE" sz="3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IE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IE" sz="2400" spc="-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Sound </a:t>
            </a:r>
            <a:r>
              <a:rPr lang="en-IE" sz="2400" spc="-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equipment adds </a:t>
            </a:r>
            <a:r>
              <a:rPr lang="en-IE" sz="2400" spc="-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an </a:t>
            </a:r>
            <a:r>
              <a:rPr lang="en-IE" sz="2400" spc="-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audio aspect to your visual show. This can be used to draw in the viewer and captivate the audience of your laser show.</a:t>
            </a:r>
            <a:endParaRPr lang="en-IE" sz="2400" spc="-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ction Button: Sound 1">
            <a:hlinkClick r:id="" action="ppaction://noaction" highlightClick="1"/>
          </p:cNvPr>
          <p:cNvSpPr/>
          <p:nvPr/>
        </p:nvSpPr>
        <p:spPr>
          <a:xfrm>
            <a:off x="899592" y="4040490"/>
            <a:ext cx="720080" cy="612646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4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140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What is a laser lighting show?</vt:lpstr>
      <vt:lpstr>HOW TO..?</vt:lpstr>
      <vt:lpstr>What NOT to do !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Good</dc:creator>
  <cp:lastModifiedBy>20058208</cp:lastModifiedBy>
  <cp:revision>13</cp:revision>
  <dcterms:created xsi:type="dcterms:W3CDTF">2012-11-16T15:36:53Z</dcterms:created>
  <dcterms:modified xsi:type="dcterms:W3CDTF">2012-11-19T11:29:58Z</dcterms:modified>
</cp:coreProperties>
</file>