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26CEA-BDFD-47EC-819F-39857EE79BE8}" type="datetimeFigureOut">
              <a:rPr lang="en-GB" smtClean="0"/>
              <a:t>30/11/2012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2A20D-B7F6-43C7-95A0-81477A229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16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2A20D-B7F6-43C7-95A0-81477A2291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2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399-CD60-486A-B391-678D39C8BAC6}" type="datetimeFigureOut">
              <a:rPr lang="en-GB" smtClean="0"/>
              <a:t>30/11/2012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538D50-2561-48E0-8B44-8710C1BC7F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399-CD60-486A-B391-678D39C8BAC6}" type="datetimeFigureOut">
              <a:rPr lang="en-GB" smtClean="0"/>
              <a:t>30/11/2012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D50-2561-48E0-8B44-8710C1BC7F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399-CD60-486A-B391-678D39C8BAC6}" type="datetimeFigureOut">
              <a:rPr lang="en-GB" smtClean="0"/>
              <a:t>30/11/2012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D50-2561-48E0-8B44-8710C1BC7F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399-CD60-486A-B391-678D39C8BAC6}" type="datetimeFigureOut">
              <a:rPr lang="en-GB" smtClean="0"/>
              <a:t>30/11/2012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D50-2561-48E0-8B44-8710C1BC7F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399-CD60-486A-B391-678D39C8BAC6}" type="datetimeFigureOut">
              <a:rPr lang="en-GB" smtClean="0"/>
              <a:t>30/11/2012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38D50-2561-48E0-8B44-8710C1BC7F4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399-CD60-486A-B391-678D39C8BAC6}" type="datetimeFigureOut">
              <a:rPr lang="en-GB" smtClean="0"/>
              <a:t>30/11/2012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D50-2561-48E0-8B44-8710C1BC7F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399-CD60-486A-B391-678D39C8BAC6}" type="datetimeFigureOut">
              <a:rPr lang="en-GB" smtClean="0"/>
              <a:t>30/11/2012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D50-2561-48E0-8B44-8710C1BC7F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399-CD60-486A-B391-678D39C8BAC6}" type="datetimeFigureOut">
              <a:rPr lang="en-GB" smtClean="0"/>
              <a:t>30/11/2012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D50-2561-48E0-8B44-8710C1BC7F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399-CD60-486A-B391-678D39C8BAC6}" type="datetimeFigureOut">
              <a:rPr lang="en-GB" smtClean="0"/>
              <a:t>30/11/2012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D50-2561-48E0-8B44-8710C1BC7F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399-CD60-486A-B391-678D39C8BAC6}" type="datetimeFigureOut">
              <a:rPr lang="en-GB" smtClean="0"/>
              <a:t>30/11/2012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D50-2561-48E0-8B44-8710C1BC7F4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399-CD60-486A-B391-678D39C8BAC6}" type="datetimeFigureOut">
              <a:rPr lang="en-GB" smtClean="0"/>
              <a:t>30/11/2012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538D50-2561-48E0-8B44-8710C1BC7F4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4470399-CD60-486A-B391-678D39C8BAC6}" type="datetimeFigureOut">
              <a:rPr lang="en-GB" smtClean="0"/>
              <a:t>30/11/2012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A538D50-2561-48E0-8B44-8710C1BC7F4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Systems Analysis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Development cycle of a pub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71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326" y="1729299"/>
            <a:ext cx="7195640" cy="420254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This project is to analyse a system and improve it if necessary.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I choose a bar in my local village in Wexford.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I interview the manager/owner and gave a questionnaire to a member of staff.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 descr="C:\Users\20058208\AppData\Local\Microsoft\Windows\Temporary Internet Files\Content.IE5\WRAAOOG8\MC9002501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20" y="4437112"/>
            <a:ext cx="2484915" cy="176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7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Organisational 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The pub is a family run business.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It has low-level systems in place and no electronic systems in place.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This slows down workflow and makes management a lot more difficult.</a:t>
            </a:r>
            <a:endParaRPr lang="en-GB" dirty="0"/>
          </a:p>
        </p:txBody>
      </p:sp>
      <p:pic>
        <p:nvPicPr>
          <p:cNvPr id="3074" name="Picture 2" descr="C:\Users\20058208\AppData\Local\Microsoft\Windows\Temporary Internet Files\Content.IE5\PZLT1685\MC91021699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4664"/>
            <a:ext cx="2499253" cy="22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8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48" y="1752600"/>
            <a:ext cx="7620000" cy="43735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Currently the bar has no electronic systems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Its main system is a cash register that causes many problems and disrupts workflow.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As a result of this old, dysfunctional</a:t>
            </a:r>
          </a:p>
          <a:p>
            <a:r>
              <a:rPr lang="en-GB" dirty="0"/>
              <a:t> </a:t>
            </a:r>
            <a:r>
              <a:rPr lang="en-GB" dirty="0" smtClean="0"/>
              <a:t>    system the bar wastes up to €10 of </a:t>
            </a:r>
          </a:p>
          <a:p>
            <a:r>
              <a:rPr lang="en-GB" dirty="0"/>
              <a:t> </a:t>
            </a:r>
            <a:r>
              <a:rPr lang="en-GB" dirty="0" smtClean="0"/>
              <a:t>    stock per week which equals to €1040 per year!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2050" name="Picture 2" descr="C:\Users\20058208\AppData\Local\Microsoft\Windows\Temporary Internet Files\Content.IE5\WRAAOOG8\MC90007878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140968"/>
            <a:ext cx="1863700" cy="148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20058208\AppData\Local\Microsoft\Windows\Temporary Internet Files\Content.IE5\WRAAOOG8\MC90003006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60" y="5085184"/>
            <a:ext cx="1080120" cy="148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96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Feasibility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I found using payback tables that if the pub invested in a new electronic system for €2000 it would make its money back within 5 years.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This shows the system is well worth </a:t>
            </a:r>
          </a:p>
          <a:p>
            <a:r>
              <a:rPr lang="en-GB" dirty="0" smtClean="0"/>
              <a:t>     its initial investment.</a:t>
            </a:r>
            <a:endParaRPr lang="en-GB" dirty="0"/>
          </a:p>
        </p:txBody>
      </p:sp>
      <p:pic>
        <p:nvPicPr>
          <p:cNvPr id="4098" name="Picture 2" descr="C:\Users\20058208\AppData\Local\Microsoft\Windows\Temporary Internet Files\Content.IE5\PZLT1685\MC90021548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24944"/>
            <a:ext cx="2241550" cy="243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35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The pub clearly needs to modernise to </a:t>
            </a:r>
            <a:r>
              <a:rPr lang="en-GB" smtClean="0"/>
              <a:t>make money and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595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21</TotalTime>
  <Words>190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Systems Analysis Project</vt:lpstr>
      <vt:lpstr>Introduction</vt:lpstr>
      <vt:lpstr>Organisational History</vt:lpstr>
      <vt:lpstr>IT systems</vt:lpstr>
      <vt:lpstr>Feasibility study</vt:lpstr>
      <vt:lpstr>Conclusion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Project</dc:title>
  <dc:creator>20058208</dc:creator>
  <cp:lastModifiedBy>20058208</cp:lastModifiedBy>
  <cp:revision>3</cp:revision>
  <dcterms:created xsi:type="dcterms:W3CDTF">2012-11-30T12:35:31Z</dcterms:created>
  <dcterms:modified xsi:type="dcterms:W3CDTF">2012-11-30T12:56:46Z</dcterms:modified>
</cp:coreProperties>
</file>