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58" r:id="rId5"/>
    <p:sldId id="259" r:id="rId6"/>
    <p:sldId id="261" r:id="rId7"/>
    <p:sldId id="260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/>
  </p:normalViewPr>
  <p:slideViewPr>
    <p:cSldViewPr snapToGrid="0" snapToObjects="1">
      <p:cViewPr varScale="1">
        <p:scale>
          <a:sx n="56" d="100"/>
          <a:sy n="56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9F956AA7-08A0-4474-AEBF-D35865B316B5}"/>
    <pc:docChg chg="undo custSel modSld">
      <pc:chgData name="Michael Richards" userId="6afda9a54147f31e" providerId="LiveId" clId="{9F956AA7-08A0-4474-AEBF-D35865B316B5}" dt="2023-09-08T10:05:50.248" v="83" actId="20577"/>
      <pc:docMkLst>
        <pc:docMk/>
      </pc:docMkLst>
      <pc:sldChg chg="modSp mod">
        <pc:chgData name="Michael Richards" userId="6afda9a54147f31e" providerId="LiveId" clId="{9F956AA7-08A0-4474-AEBF-D35865B316B5}" dt="2023-09-08T10:05:50.248" v="83" actId="20577"/>
        <pc:sldMkLst>
          <pc:docMk/>
          <pc:sldMk cId="2330979709" sldId="273"/>
        </pc:sldMkLst>
        <pc:spChg chg="mod">
          <ac:chgData name="Michael Richards" userId="6afda9a54147f31e" providerId="LiveId" clId="{9F956AA7-08A0-4474-AEBF-D35865B316B5}" dt="2023-09-08T10:05:50.248" v="83" actId="20577"/>
          <ac:spMkLst>
            <pc:docMk/>
            <pc:sldMk cId="2330979709" sldId="273"/>
            <ac:spMk id="3" creationId="{96271F6D-B255-CD71-EA51-34EE03254F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Currency conversion in Mojaloop:</a:t>
            </a:r>
            <a:br>
              <a:rPr lang="en-US" dirty="0"/>
            </a:br>
            <a:r>
              <a:rPr lang="en-US" sz="10700" dirty="0"/>
              <a:t>Planning meeting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1919-A1FB-4D34-6CA2-70473FBD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architecture proposal – Fulfil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4B68-86F8-8906-64C0-ED92911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3" y="2144995"/>
            <a:ext cx="13206118" cy="1020893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PUT /</a:t>
            </a:r>
            <a:r>
              <a:rPr lang="en-GB" b="1" dirty="0" err="1"/>
              <a:t>fxTransfers</a:t>
            </a:r>
            <a:r>
              <a:rPr lang="en-GB" b="1" dirty="0"/>
              <a:t> </a:t>
            </a:r>
            <a:r>
              <a:rPr lang="en-GB" dirty="0"/>
              <a:t>is received.</a:t>
            </a:r>
          </a:p>
          <a:p>
            <a:r>
              <a:rPr lang="en-GB" dirty="0"/>
              <a:t>Check that the status is RESERVED</a:t>
            </a:r>
          </a:p>
          <a:p>
            <a:r>
              <a:rPr lang="en-GB" dirty="0"/>
              <a:t>If not, cancel the transfer.</a:t>
            </a:r>
          </a:p>
          <a:p>
            <a:r>
              <a:rPr lang="en-GB" dirty="0"/>
              <a:t>If so, find the watchlist entry for this FX Transfer</a:t>
            </a:r>
          </a:p>
          <a:p>
            <a:pPr lvl="1"/>
            <a:r>
              <a:rPr lang="en-GB" dirty="0"/>
              <a:t>If not found, cancel the transfer</a:t>
            </a:r>
          </a:p>
          <a:p>
            <a:r>
              <a:rPr lang="en-GB" dirty="0"/>
              <a:t>Mark the watchlist entry as committed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5279-60AA-F361-0EBD-05B8966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33FD7-AF3D-419C-D63C-25EEEE3F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911" y="2335271"/>
            <a:ext cx="10701325" cy="10208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1919-A1FB-4D34-6CA2-70473FBD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architecture proposal – Fulfil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4B68-86F8-8906-64C0-ED92911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3" y="2144995"/>
            <a:ext cx="13206118" cy="1020893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PUT /transfers </a:t>
            </a:r>
            <a:r>
              <a:rPr lang="en-GB" dirty="0"/>
              <a:t>is received for a transfer with currency conversion.</a:t>
            </a:r>
          </a:p>
          <a:p>
            <a:r>
              <a:rPr lang="en-GB" dirty="0"/>
              <a:t>Check that all watchlist entries have completed.</a:t>
            </a:r>
          </a:p>
          <a:p>
            <a:r>
              <a:rPr lang="en-GB" dirty="0"/>
              <a:t>If not, cancel the transfer.</a:t>
            </a:r>
          </a:p>
          <a:p>
            <a:r>
              <a:rPr lang="en-GB" dirty="0"/>
              <a:t>Loop round each conversion entry on the watchlist:</a:t>
            </a:r>
          </a:p>
          <a:p>
            <a:pPr lvl="1"/>
            <a:r>
              <a:rPr lang="en-GB" dirty="0"/>
              <a:t>If the reservation for this FX transfer was against the FXP, then this is a conversion by the creditor.</a:t>
            </a:r>
          </a:p>
          <a:p>
            <a:pPr lvl="2"/>
            <a:r>
              <a:rPr lang="en-GB" dirty="0"/>
              <a:t>Create an obligation between the FXP and the requesting party in the currency of the reservation</a:t>
            </a:r>
          </a:p>
          <a:p>
            <a:pPr lvl="2"/>
            <a:r>
              <a:rPr lang="en-GB" dirty="0"/>
              <a:t>Mark this FXP as the receiving FXP</a:t>
            </a:r>
          </a:p>
          <a:p>
            <a:pPr lvl="2"/>
            <a:r>
              <a:rPr lang="en-GB" dirty="0"/>
              <a:t>Send a PATCH notification to the FXP</a:t>
            </a:r>
          </a:p>
          <a:p>
            <a:pPr lvl="1"/>
            <a:r>
              <a:rPr lang="en-GB" dirty="0"/>
              <a:t>Otherwise, this is a conversion by the debtor</a:t>
            </a:r>
          </a:p>
          <a:p>
            <a:pPr lvl="2"/>
            <a:r>
              <a:rPr lang="en-GB" dirty="0"/>
              <a:t>Create an obligation between the requesting party and the FXP in the currency of the reservation</a:t>
            </a:r>
          </a:p>
          <a:p>
            <a:pPr lvl="2"/>
            <a:r>
              <a:rPr lang="en-GB" dirty="0"/>
              <a:t>Mark this FXP as the sending FXP</a:t>
            </a:r>
          </a:p>
          <a:p>
            <a:pPr lvl="2"/>
            <a:r>
              <a:rPr lang="en-GB" dirty="0"/>
              <a:t>Send a PATCH notification to the FXP</a:t>
            </a:r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5279-60AA-F361-0EBD-05B8966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ED0E0-7B50-EE78-20EB-F067BFE8C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586" y="2409826"/>
            <a:ext cx="12140046" cy="106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24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1919-A1FB-4D34-6CA2-70473FBD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architecture proposal – Fulfil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4B68-86F8-8906-64C0-ED92911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3" y="2144995"/>
            <a:ext cx="13206118" cy="10208932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PUT /transfers </a:t>
            </a:r>
            <a:r>
              <a:rPr lang="en-GB" dirty="0"/>
              <a:t>is received for a transfer with currency conversion.</a:t>
            </a:r>
          </a:p>
          <a:p>
            <a:r>
              <a:rPr lang="en-GB" dirty="0"/>
              <a:t>If we have a sending and a receiving FXP, this is a transfer which uses a reference currency</a:t>
            </a:r>
          </a:p>
          <a:p>
            <a:pPr lvl="1"/>
            <a:r>
              <a:rPr lang="en-GB" dirty="0"/>
              <a:t>Create an obligation between the sending and receiving FXP in the currency of the transfer</a:t>
            </a:r>
          </a:p>
          <a:p>
            <a:r>
              <a:rPr lang="en-GB" dirty="0"/>
              <a:t>If we have a receiving FXP, this is a transfer where conversion was carried out by the creditor</a:t>
            </a:r>
          </a:p>
          <a:p>
            <a:pPr lvl="1"/>
            <a:r>
              <a:rPr lang="en-GB" dirty="0"/>
              <a:t>Create an obligation between the debtor party to the transfer and the receiving FXP in the currency of the transfer</a:t>
            </a:r>
          </a:p>
          <a:p>
            <a:r>
              <a:rPr lang="en-GB" dirty="0"/>
              <a:t>If we have a sending FXP, this is a transfer where conversion was carried out by the debtor</a:t>
            </a:r>
          </a:p>
          <a:p>
            <a:pPr lvl="1"/>
            <a:r>
              <a:rPr lang="en-GB" dirty="0"/>
              <a:t>Create an obligation between the sending FXP and the creditor party to the transfer in the currency of the transfer</a:t>
            </a:r>
          </a:p>
          <a:p>
            <a:r>
              <a:rPr lang="en-GB" dirty="0"/>
              <a:t>Remove the entries from the watchlist.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5279-60AA-F361-0EBD-05B8966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359AD-BB39-1497-52E2-0B338FE4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1" y="2277373"/>
            <a:ext cx="10490029" cy="74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8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FD69-5783-8A7E-3124-2598924A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roles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17340-56D9-FA86-5813-34F48DA43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9795-DE81-0ACA-E325-F3A66019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0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2CD7-8D0A-3A8A-6D76-21A6541F3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4347-D6B8-C354-1694-DB1564C0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Product owner – Michael Richards</a:t>
            </a:r>
          </a:p>
          <a:p>
            <a:r>
              <a:rPr lang="en-GB" dirty="0"/>
              <a:t>Program manager</a:t>
            </a:r>
          </a:p>
          <a:p>
            <a:r>
              <a:rPr lang="en-GB" dirty="0"/>
              <a:t>Engineering manager</a:t>
            </a:r>
          </a:p>
          <a:p>
            <a:r>
              <a:rPr lang="en-GB" dirty="0"/>
              <a:t>Lead architect</a:t>
            </a:r>
          </a:p>
          <a:p>
            <a:r>
              <a:rPr lang="en-GB" dirty="0"/>
              <a:t>Story 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9721F-9755-3E2F-44D5-E2449B17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130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6CBE-175E-11A9-AAF2-F88F5F31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27490-76FA-854A-4E6D-70695F772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D7FA-B9F6-5048-76AE-2F061B86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51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DBE6-1462-43E5-BEA9-303A6805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1F6D-B255-CD71-EA51-34EE03254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initial set of epics and stories</a:t>
            </a:r>
          </a:p>
          <a:p>
            <a:r>
              <a:rPr lang="en-GB" dirty="0"/>
              <a:t>… to a level of detail sufficient for time to be estimated and for development to start</a:t>
            </a:r>
          </a:p>
          <a:p>
            <a:r>
              <a:rPr lang="en-GB" dirty="0"/>
              <a:t>… by Friday September 15</a:t>
            </a:r>
            <a:r>
              <a:rPr lang="en-GB" baseline="30000" dirty="0"/>
              <a:t>th</a:t>
            </a:r>
            <a:r>
              <a:rPr lang="en-GB" dirty="0"/>
              <a:t>.</a:t>
            </a:r>
          </a:p>
          <a:p>
            <a:r>
              <a:rPr lang="en-GB" dirty="0"/>
              <a:t>Story definition meeting proposed for Tuesday 12</a:t>
            </a:r>
            <a:r>
              <a:rPr lang="en-GB" baseline="30000" dirty="0"/>
              <a:t>th</a:t>
            </a:r>
            <a:r>
              <a:rPr lang="en-GB" dirty="0"/>
              <a:t>, 08:00 – 10:00 UTC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5D862-5C50-E55A-3B5B-9D12450E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7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62717-43B3-CB58-2DF3-CA45BEF7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AOB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4EF38-844F-1C3F-B875-18F6D4532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A9BA3-8033-5080-E583-0E0E7599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8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proposal for changes to core</a:t>
            </a:r>
          </a:p>
          <a:p>
            <a:r>
              <a:rPr lang="en-US" dirty="0"/>
              <a:t>Project roles</a:t>
            </a:r>
          </a:p>
          <a:p>
            <a:r>
              <a:rPr lang="en-US" dirty="0"/>
              <a:t>Code design</a:t>
            </a:r>
          </a:p>
          <a:p>
            <a:r>
              <a:rPr lang="en-US" dirty="0"/>
              <a:t>Path to story breakdown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BF4D-CE42-0390-61D6-446058E1F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proposal for changes to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9FA8C-D3E9-27F4-B1C4-763BF96A0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602BB-9368-CDEE-C958-A73E67E7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38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were several comments at the last meeting:</a:t>
            </a:r>
          </a:p>
          <a:p>
            <a:pPr lvl="1"/>
            <a:r>
              <a:rPr lang="en-US" dirty="0"/>
              <a:t>Distinguishing conversions by asking whether a participant had an account in a particular currency was unreliable.</a:t>
            </a:r>
          </a:p>
          <a:p>
            <a:pPr lvl="1"/>
            <a:r>
              <a:rPr lang="en-US" dirty="0"/>
              <a:t>The architecture did not make it easy for </a:t>
            </a:r>
            <a:r>
              <a:rPr lang="en-US" dirty="0" err="1"/>
              <a:t>vNext</a:t>
            </a:r>
            <a:r>
              <a:rPr lang="en-US" dirty="0"/>
              <a:t> developers to understand where they would need to make changes.</a:t>
            </a:r>
          </a:p>
          <a:p>
            <a:pPr lvl="1"/>
            <a:r>
              <a:rPr lang="en-US" dirty="0"/>
              <a:t>There were more decisions than necessary before a payment could be identified as not requiring currency conversion and routed down the single-currency path.</a:t>
            </a:r>
          </a:p>
          <a:p>
            <a:r>
              <a:rPr lang="en-US" dirty="0"/>
              <a:t>We listened and responded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2D41-3191-7A41-5162-4886445F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watchlist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35B2-7B19-61B1-D62E-0696FAE6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component of the “currency conversion bounded context”.</a:t>
            </a:r>
          </a:p>
          <a:p>
            <a:r>
              <a:rPr lang="en-GB" dirty="0"/>
              <a:t>Contains an entry for each component of a payment which includes currency conversion.</a:t>
            </a:r>
          </a:p>
          <a:p>
            <a:r>
              <a:rPr lang="en-GB" dirty="0"/>
              <a:t>Entries are added over the progress of the payment.</a:t>
            </a:r>
          </a:p>
          <a:p>
            <a:r>
              <a:rPr lang="en-GB" dirty="0"/>
              <a:t>Entries are “removed” once the payment is complete.</a:t>
            </a:r>
          </a:p>
          <a:p>
            <a:r>
              <a:rPr lang="en-GB" dirty="0"/>
              <a:t>Data elements (provisional):</a:t>
            </a:r>
          </a:p>
          <a:p>
            <a:pPr lvl="1"/>
            <a:r>
              <a:rPr lang="en-GB" dirty="0"/>
              <a:t>The transaction ID of the payment itself</a:t>
            </a:r>
          </a:p>
          <a:p>
            <a:pPr lvl="1"/>
            <a:r>
              <a:rPr lang="en-GB" dirty="0"/>
              <a:t>Optionally, the ID of the conversion</a:t>
            </a:r>
          </a:p>
          <a:p>
            <a:pPr lvl="1"/>
            <a:r>
              <a:rPr lang="en-GB" dirty="0"/>
              <a:t>An indicator specifying whether the currency conversion has completed or not.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6584C-B5E6-ECB3-607D-84DB4157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0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9123-EFB6-CB6C-621D-0109F28BA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architecture proposal - Prepare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0CC5-B6B3-0CE4-4DF1-46A194FE6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16219972" cy="10567706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Additions to the existing message conversion process</a:t>
            </a:r>
          </a:p>
          <a:p>
            <a:r>
              <a:rPr lang="en-GB" dirty="0"/>
              <a:t>When a </a:t>
            </a:r>
            <a:r>
              <a:rPr lang="en-GB" b="1" dirty="0"/>
              <a:t>POST /transfers </a:t>
            </a:r>
            <a:r>
              <a:rPr lang="en-GB" dirty="0"/>
              <a:t>is received, the message conversion process enquires as to whether there are any entries on the watchlist for the transaction ID</a:t>
            </a:r>
          </a:p>
          <a:p>
            <a:pPr lvl="1"/>
            <a:r>
              <a:rPr lang="en-GB" dirty="0"/>
              <a:t>If not, the request is routed own the existing route.</a:t>
            </a:r>
          </a:p>
          <a:p>
            <a:pPr lvl="1"/>
            <a:r>
              <a:rPr lang="en-GB" dirty="0"/>
              <a:t>Otherwise, the request is routed to FX processing.</a:t>
            </a:r>
          </a:p>
          <a:p>
            <a:r>
              <a:rPr lang="en-GB" dirty="0"/>
              <a:t>There will be no entries if:</a:t>
            </a:r>
          </a:p>
          <a:p>
            <a:pPr lvl="1"/>
            <a:r>
              <a:rPr lang="en-GB" dirty="0"/>
              <a:t>The payment does not require currency conversion, </a:t>
            </a:r>
            <a:r>
              <a:rPr lang="en-GB" i="1" dirty="0"/>
              <a:t>or</a:t>
            </a:r>
          </a:p>
          <a:p>
            <a:pPr lvl="1"/>
            <a:r>
              <a:rPr lang="en-GB" dirty="0"/>
              <a:t>There is currency conversion, but it has been requested by the creditor.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F6F35-D889-1943-4D82-C5130838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9417D-A211-2093-3E3B-9F2CC15D6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4277" y="1954718"/>
            <a:ext cx="6435863" cy="10955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8B81E-68DC-3A17-FD25-E505F0CC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architecture proposal - Prepare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F2F0-1FB6-9549-90A9-3C42B582F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2" y="2144995"/>
            <a:ext cx="18531851" cy="1020893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POST /transfers </a:t>
            </a:r>
            <a:r>
              <a:rPr lang="en-GB" dirty="0"/>
              <a:t>is issued after a currency conversion has already been processed.</a:t>
            </a:r>
          </a:p>
          <a:p>
            <a:r>
              <a:rPr lang="en-GB" dirty="0"/>
              <a:t>It must therefore have been issued by the debtor DFSP</a:t>
            </a:r>
          </a:p>
          <a:p>
            <a:r>
              <a:rPr lang="en-GB" dirty="0"/>
              <a:t>So this represents the second part of the payment:</a:t>
            </a:r>
          </a:p>
          <a:p>
            <a:pPr lvl="1"/>
            <a:r>
              <a:rPr lang="en-GB" dirty="0"/>
              <a:t>We get the FX request via the watchlist entry</a:t>
            </a:r>
          </a:p>
          <a:p>
            <a:pPr lvl="1"/>
            <a:r>
              <a:rPr lang="en-GB" dirty="0"/>
              <a:t>The liquidity check should be against the FXP in the FX request.</a:t>
            </a:r>
          </a:p>
          <a:p>
            <a:pPr lvl="1"/>
            <a:r>
              <a:rPr lang="en-GB" dirty="0"/>
              <a:t>We add the transaction ID to the watchlist.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2DFC1-9259-D495-A50F-617CDA7C4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CB275-4CD8-FFBA-A895-82E1300C7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324" y="1954718"/>
            <a:ext cx="5158816" cy="1157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96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E02A-D4D7-0E83-2E7F-60F97205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architecture proposal - Prepare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3AE-797A-45CB-AC7B-902C0891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1" y="2144995"/>
            <a:ext cx="16599445" cy="10208932"/>
          </a:xfrm>
        </p:spPr>
        <p:txBody>
          <a:bodyPr/>
          <a:lstStyle/>
          <a:p>
            <a:r>
              <a:rPr lang="en-GB" dirty="0"/>
              <a:t>A </a:t>
            </a:r>
            <a:r>
              <a:rPr lang="en-GB" b="1" dirty="0"/>
              <a:t>POST /</a:t>
            </a:r>
            <a:r>
              <a:rPr lang="en-GB" b="1" dirty="0" err="1"/>
              <a:t>fxTransfers</a:t>
            </a:r>
            <a:r>
              <a:rPr lang="en-GB" b="1" dirty="0"/>
              <a:t> </a:t>
            </a:r>
            <a:r>
              <a:rPr lang="en-GB" dirty="0"/>
              <a:t>is received</a:t>
            </a:r>
          </a:p>
          <a:p>
            <a:r>
              <a:rPr lang="en-GB" dirty="0"/>
              <a:t>If there is already an entry on the watchlist:</a:t>
            </a:r>
          </a:p>
          <a:p>
            <a:pPr lvl="1"/>
            <a:r>
              <a:rPr lang="en-GB" dirty="0"/>
              <a:t>This is not the first message</a:t>
            </a:r>
          </a:p>
          <a:p>
            <a:pPr lvl="1"/>
            <a:r>
              <a:rPr lang="en-GB" dirty="0"/>
              <a:t>So it must have been issued by the creditor party</a:t>
            </a:r>
          </a:p>
          <a:p>
            <a:pPr lvl="1"/>
            <a:r>
              <a:rPr lang="en-GB" dirty="0"/>
              <a:t>The liquidity check and funds reservation are against the FXP in the FX target currency</a:t>
            </a:r>
          </a:p>
          <a:p>
            <a:r>
              <a:rPr lang="en-GB" dirty="0"/>
              <a:t>Otherwise:</a:t>
            </a:r>
          </a:p>
          <a:p>
            <a:pPr lvl="1"/>
            <a:r>
              <a:rPr lang="en-GB" dirty="0"/>
              <a:t>This is the first message.</a:t>
            </a:r>
          </a:p>
          <a:p>
            <a:pPr lvl="1"/>
            <a:r>
              <a:rPr lang="en-GB" dirty="0"/>
              <a:t>So it must have been issued by the debtor party</a:t>
            </a:r>
          </a:p>
          <a:p>
            <a:pPr lvl="1"/>
            <a:r>
              <a:rPr lang="en-GB" dirty="0"/>
              <a:t>The liquidity check and funds reservation are against the requester in the FX source currency.</a:t>
            </a:r>
          </a:p>
          <a:p>
            <a:r>
              <a:rPr lang="en-GB" dirty="0"/>
              <a:t>In both cases, add the entry to the watchlist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1CB42-EC01-731C-A3DD-B507FE0EB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74FF7A-CEB1-EC30-E597-7170FFF96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6477" y="1954718"/>
            <a:ext cx="6948978" cy="1129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88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1919-A1FB-4D34-6CA2-70473FBD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architecture proposal – Fulfil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64B68-86F8-8906-64C0-ED9291186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33" y="2144995"/>
            <a:ext cx="13206118" cy="10208932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A </a:t>
            </a:r>
            <a:r>
              <a:rPr lang="en-GB" b="1" dirty="0"/>
              <a:t>PUT transfers </a:t>
            </a:r>
            <a:r>
              <a:rPr lang="en-GB" dirty="0"/>
              <a:t>is received.</a:t>
            </a:r>
          </a:p>
          <a:p>
            <a:r>
              <a:rPr lang="en-GB" dirty="0"/>
              <a:t>Check to see if there are any watchlist entries for this transaction ID</a:t>
            </a:r>
          </a:p>
          <a:p>
            <a:r>
              <a:rPr lang="en-GB" dirty="0"/>
              <a:t>If not, then this is a standard transfer and can be processed down the existing route.</a:t>
            </a:r>
          </a:p>
          <a:p>
            <a:r>
              <a:rPr lang="en-GB" dirty="0"/>
              <a:t>If yes, transfer to the FX handler.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5279-60AA-F361-0EBD-05B8966A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6C77F-E1FA-8C82-F061-5A77633AE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151" y="2171222"/>
            <a:ext cx="10992183" cy="105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07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83</TotalTime>
  <Words>912</Words>
  <Application>Microsoft Office PowerPoint</Application>
  <PresentationFormat>Custom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Currency conversion in Mojaloop: Planning meeting</vt:lpstr>
      <vt:lpstr>Agenda </vt:lpstr>
      <vt:lpstr>New proposal for changes to core</vt:lpstr>
      <vt:lpstr>Background </vt:lpstr>
      <vt:lpstr>The watchlist</vt:lpstr>
      <vt:lpstr>Revised architecture proposal - Prepare (1)</vt:lpstr>
      <vt:lpstr>Revised architecture proposal - Prepare (2)</vt:lpstr>
      <vt:lpstr>Revised architecture proposal - Prepare (3)</vt:lpstr>
      <vt:lpstr>Revised architecture proposal – Fulfil (1)</vt:lpstr>
      <vt:lpstr>Revised architecture proposal – Fulfil (2)</vt:lpstr>
      <vt:lpstr>Revised architecture proposal – Fulfil (3)</vt:lpstr>
      <vt:lpstr>Revised architecture proposal – Fulfil (4)</vt:lpstr>
      <vt:lpstr>Project roles </vt:lpstr>
      <vt:lpstr>Proposed roles</vt:lpstr>
      <vt:lpstr>Next steps</vt:lpstr>
      <vt:lpstr>Objectives </vt:lpstr>
      <vt:lpstr>AOB and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Currency conversion in Mojaloop: Planning meeting</dc:title>
  <dc:creator>Michael Richards</dc:creator>
  <cp:lastModifiedBy>Michael Richards</cp:lastModifiedBy>
  <cp:revision>1</cp:revision>
  <dcterms:created xsi:type="dcterms:W3CDTF">2023-09-08T08:42:14Z</dcterms:created>
  <dcterms:modified xsi:type="dcterms:W3CDTF">2023-09-08T10:05:52Z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