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7" r:id="rId4"/>
    <p:sldId id="256" r:id="rId5"/>
    <p:sldId id="260" r:id="rId6"/>
    <p:sldId id="26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 smtClean="0"/>
              <a:t>Underscore.js</a:t>
            </a:r>
            <a:endParaRPr lang="zh-CN" alt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 smtClean="0"/>
              <a:t>_.once</a:t>
            </a:r>
            <a:endParaRPr lang="zh-CN" alt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 smtClean="0"/>
              <a:t>_.once</a:t>
            </a:r>
            <a:endParaRPr lang="zh-CN" altLang="en-US" sz="6600" b="1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42930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>
              <a:spcBef>
                <a:spcPct val="0"/>
              </a:spcBef>
            </a:pPr>
            <a:r>
              <a:rPr lang="zh-CN" altLang="en-US" sz="4400" dirty="0" smtClean="0">
                <a:latin typeface="Adobe 楷体 Std R" pitchFamily="18" charset="-122"/>
                <a:ea typeface="Adobe 楷体 Std R" pitchFamily="18" charset="-122"/>
              </a:rPr>
              <a:t>创建一个只能调用一次的函数。重复调用改进的方法也没有效果，还是返回第一次执行的结果。有助于初始化类型的方法，代替过去设置一个</a:t>
            </a:r>
            <a:r>
              <a:rPr lang="en-US" altLang="zh-CN" sz="4400" dirty="0" err="1" smtClean="0">
                <a:latin typeface="Adobe 楷体 Std R" pitchFamily="18" charset="-122"/>
                <a:ea typeface="Adobe 楷体 Std R" pitchFamily="18" charset="-122"/>
              </a:rPr>
              <a:t>boolean</a:t>
            </a:r>
            <a:r>
              <a:rPr lang="zh-CN" altLang="en-US" sz="4400" dirty="0" smtClean="0">
                <a:latin typeface="Adobe 楷体 Std R" pitchFamily="18" charset="-122"/>
                <a:ea typeface="Adobe 楷体 Std R" pitchFamily="18" charset="-122"/>
              </a:rPr>
              <a:t>标记及后续对标记检测。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楷体 Std R" pitchFamily="18" charset="-122"/>
              <a:ea typeface="Adobe 楷体 Std R" pitchFamily="18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836326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83534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函数式编程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</Words>
  <Application>Microsoft Office PowerPoint</Application>
  <PresentationFormat>全屏显示(4:3)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Underscore.js</vt:lpstr>
      <vt:lpstr>_.once</vt:lpstr>
      <vt:lpstr>_.once</vt:lpstr>
      <vt:lpstr>幻灯片 4</vt:lpstr>
      <vt:lpstr>幻灯片 5</vt:lpstr>
      <vt:lpstr>函数式编程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影逸</dc:creator>
  <cp:lastModifiedBy>yingyi.zj</cp:lastModifiedBy>
  <cp:revision>15</cp:revision>
  <dcterms:created xsi:type="dcterms:W3CDTF">2012-09-10T10:45:48Z</dcterms:created>
  <dcterms:modified xsi:type="dcterms:W3CDTF">2012-09-10T11:31:10Z</dcterms:modified>
</cp:coreProperties>
</file>