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6436ab2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6436ab2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436ab2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6436ab2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6436ab2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6436ab2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6436ab2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6436ab2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6436ab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6436ab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436ab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6436ab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436ab2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d6436ab2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d6436ab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d6436ab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d6436a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d6436a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6436ab2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6436ab2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6436a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6436a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d6436ab2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d6436ab2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Home Price Predictions-Regression Techniques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Paul Haefele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07/30/2023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Recommendations for Stakeholders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39324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Buyers: Utilize our model for fair market value estimates during negotiations.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Sellers: Set competitive yet realistic listing prices using our accurate predictions.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Real Estate Agents: Enhance client services with data-driven guidance from our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Investors: Exercise caution in short-term investment decisions, consider market uncertainties.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Future Research and Improvements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39850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Explore Advanced Regression Techniques: SVM (Support Vector Machine)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Additional Feature Engineering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Incorporate External Data Sources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Improvement for Real Estate Investors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40481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Summary of Findings: Our analysis explored various regression models to predict house sale prices, with Random Forest Regression emerging as the top performer, achieving an RMSE of 25,809.45 and an R-squared of 0.8547.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Impactful Insights: Our model's predictions provide valuable tools for buyers, sellers, and agents to make informed decisions in the real estate market.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Conclusion Pt.2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40481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Key Takeaways: Accurate house price predictions enable fair negotiations, informed listings, and improved investment decisions.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Continuous Refinement: Further research and model enhancements can lead to even more precise predictions and better serve stakeholders.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Future Directions: Leveraging external data and advanced techniques may further elevate our model's predictive power.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559425"/>
            <a:ext cx="8520600" cy="15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9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Font typeface="Arial"/>
              <a:buChar char="●"/>
            </a:pPr>
            <a:r>
              <a:rPr lang="en" sz="1740">
                <a:latin typeface="Arial"/>
                <a:ea typeface="Arial"/>
                <a:cs typeface="Arial"/>
                <a:sym typeface="Arial"/>
              </a:rPr>
              <a:t>Problem Statement: Predict house sale prices based on various features.</a:t>
            </a:r>
            <a:endParaRPr sz="174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Font typeface="Arial"/>
              <a:buChar char="●"/>
            </a:pPr>
            <a:r>
              <a:rPr lang="en" sz="1740">
                <a:latin typeface="Arial"/>
                <a:ea typeface="Arial"/>
                <a:cs typeface="Arial"/>
                <a:sym typeface="Arial"/>
              </a:rPr>
              <a:t>Objective of the Project: Develop a robust model to assist buyers, sellers, agents, and investors in making informed decisions in the housing market.</a:t>
            </a:r>
            <a:endParaRPr sz="1740">
              <a:latin typeface="Arial"/>
              <a:ea typeface="Arial"/>
              <a:cs typeface="Arial"/>
              <a:sym typeface="Arial"/>
            </a:endParaRPr>
          </a:p>
          <a:p>
            <a:pPr indent="-3390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Font typeface="Arial"/>
              <a:buChar char="●"/>
            </a:pPr>
            <a:r>
              <a:rPr lang="en" sz="1740">
                <a:latin typeface="Arial"/>
                <a:ea typeface="Arial"/>
                <a:cs typeface="Arial"/>
                <a:sym typeface="Arial"/>
              </a:rPr>
              <a:t>Target Audience: Potential Buyers, Sellers, Real Estate Agents, Investors</a:t>
            </a:r>
            <a:endParaRPr sz="17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7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Data Collection and Pre-Processing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3548900"/>
            <a:ext cx="85206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Sources: Kaggle Competitions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Preprocessing Steps: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Handling Missing Values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Encoding Categorical Variables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414338"/>
            <a:ext cx="55340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40587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We performed feature engineering to enhance the predictive power of our model.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Engineered features captured important interactions and relationships between variables.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These engineered features significantly contributed to improving model performance.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Dimensionality Reduction with PCA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40061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 handle high dimensionality in the dataset, we applied Principal Component Analysis (PCA).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PCA reduced the number of features while preserving the most essential information.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This dimensionality reduction technique helped to avoid overfitting and improved model efficiency.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414338"/>
            <a:ext cx="54006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Model Selection and Evaluation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40061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Regression Models: Linear, Decision Tree, Random Forest, XGBoost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Metrics: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RMSE (Root Mean Squared Error)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R-squared (Coefficient of Determination)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Best Performing Model- Random Forest Regression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40061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Hyperparameters: Max Depth: 15, Min Samples Leaf: 2, Min Samples Split: 2, n_estimators: 150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Metrics: RMSE: 25,809.45, R-squared: 0.8547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