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1d94fc1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1d94fc1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1d94fc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1d94fc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11d94fc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11d94fc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1d94fc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1d94fc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11d94fc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11d94fc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1d94fc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11d94fc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1d94fc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11d94fc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11d94fc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11d94fc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11d94fc1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11d94fc1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11d94fc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11d94fc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1d94fc1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1d94fc1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11d94fc1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11d94fc1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1d94fc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1d94fc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1d94fc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1d94fc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1d94fc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1d94fc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1d94fc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1d94fc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1d94fc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1d94fc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1d94fc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1d94fc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1d94fc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1d94fc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Amazon Product Reviews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by Paul Haefele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VADER Sentiment Analysis Distribution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overall distribution of Vader sentiment compound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alignment with the class imbalance in user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a histogram to visualize the distribution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712" y="2421800"/>
            <a:ext cx="3024576" cy="2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Vader Sentiment Analysis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distribution of Vader sentiment compound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right-tailed distribution on histogram aligns well with the overall distribution from the userRating(target variable) right-tailed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indicates the potential to use vader sentiment compound scores as an additional column for modeling.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2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Models Chosen: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Classifier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Vector Machine (SVM)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Reasons for Model Selection: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Classifier: Robust ensemble method suitable for classification tasks, handles non-linear relationships well.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Vector Machine (SVM): Effective for high-dimensional data, especially beneficial when dealing with text data for sentiment analysis.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Regression: Well-suited for binary and multiclass classification, interpretable, and computationally efficient.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for Optimal Hyperparameters: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Conducted grid search for Random Forest and SVM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Tuned parameters like n_estimators, max_depth, C, and gamma.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Hyperparameters: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{'max_depth': None, 'n_estimators': 200}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SVM: {'C': 10, 'gamma': 1}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 Models: Optimized models for improved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Complexity: Achieved a balance between model complexity and accuracy.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Evaluation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Accuracy: 97%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Strengths: High overall accuracy, robust performance across classes.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Considerations: Slight variability in class-specific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Accuracy: 99.5%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Strengths: Exceptional accuracy, especially in predicting positive and neutral sentiments.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Considerations: Potential overfitting, further investigation needed.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Comparison: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vs. SVM: Both models show strong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Criteria: Consider trade-offs between accuracy and potential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Robust overall performance, suitable for deployment.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SVM: Caution advised due to potential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Model Selection: Decision based on a balance between accuracy and model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Exploration: Investigate SVM's potential overfitting for fine-tuning.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for Overfitting Check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Accuracy: 98.97%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Fold-wise Accuracy: [95.74%, 99.64%, 99.82%, 99.80%, 99.82%]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Accuracy: 97.28%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Fold-wise Accuracy: [89.36%, 99.18%, 99.31%, 99.26%, 99.29%]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Overfitting Check: Utilized cross-validation to assess generalization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Consistency: Strong consistency in accuracy across folds supports robust model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Reliability: Cross-validation adds confidence in the models' generalization.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Assessment: Continue monitoring model performance in real-world scenarios.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Sentiment Analysis for Improved Customer Understanding: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424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sentiment analysis tools to gain deeper insights into customer sentiments expressed in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these insights to enhance product features, customer service, and overall user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areas of strength and improvement, enabling targeted strategies to address customer needs and concerns.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Marketing Strategies through Feature Preferences: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311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sentiment analysis results to identify customers' favorite and least liked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targeted marketing campaigns highlighting popular features and addressing concerns associated with less liked aspects.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marketing capital by tailoring promotional efforts to align with customer preferences, ultimately driving product awareness and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Considerations and Future 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Considerations: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Regularly update sentiment analysis models to adapt to evolving language and customer expressions.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Monitor and address any potential bias in sentiment analysis models to ensure fair and accurate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Explore advanced natural language processing (NLP) techniques for even more nuanced sentiment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 A/B testing on marketing strategies to measure the impact of feature-focused campaigns.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Investigate the impact of sentiment analysis on long-term customer loyalty and retention.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 the analysis to include additional data sources, such as social media, for a more comprehensive understanding of customer sentiments.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and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Wrangling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Considerations and 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successfully addressed the challenge of sentiment analysis for customer reviews, providing valuable insights into customer sentiments.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machine learning models, we achieved high accuracy rates, particularly with Support Vector Machine (SVM) and Random Forest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incorporation of Vader sentiment analysis enhanced our understanding of customer sentiments, aligning well with userRating distributions.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include leveraging sentiment analysis for customer communication improvement and implementing targeted marketing strategies.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Ongoing model updates and exploring advanced NLP techniques are essential for maintaining effectiveness in a dynamic linguistic landscape.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Statement</a:t>
            </a:r>
            <a:r>
              <a:rPr lang="en"/>
              <a:t>: Developing an effective sentiment analysis model for customer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Context</a:t>
            </a:r>
            <a:r>
              <a:rPr lang="en"/>
              <a:t>: Analyzing customer sentiment aids businesses in understanding user experiences and improving products/services.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Success Metrics</a:t>
            </a:r>
            <a:r>
              <a:rPr lang="en"/>
              <a:t>: Accuracy, precision, recall, and F1-score will be used to evaluate the model's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and Constraints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Stakeholders</a:t>
            </a:r>
            <a:r>
              <a:rPr lang="en"/>
              <a:t>: Our primary stakeholders include businesses relying on customer reviews and product/service development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Constraints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labeled data for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biases in customer feedback.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need for a scalable and interpretable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Mismatch between star ratings and user review text, posing a challenge in accurately capturing sentiment.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Problem Formulation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Apply sentiment analysis to customer reviews for product improvement.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Problem: Develop a machine learning model to predict sentiment labels (star ratings) based on user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The dataset comprises user reviews with associated star ratings for analysis.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Steps and Key Takeaways (1 of 2)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Selection: We focused on the 'userRating' and 'reviewText' columns for sentiment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Values: Rows with missing 'userRating' values were dropped to ensure a clear target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Processing: Utilized lemmatization instead of stemming to maintain contextual richness.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Steps and Key Takeaways (2 of 2)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Words: Opted against dropping stop words in text data for context preservation.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Analysis: Employed VADER sentiment analysis to generate an additional sentiment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Vectorization: Applied TF-IDF to convert textual data into numerical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Imbalance: Addressed class imbalance using SMOTE to enhance model training.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Overview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Distribution of Ratings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Heavy class imbalance </a:t>
            </a:r>
            <a:endParaRPr sz="17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349" y="1103462"/>
            <a:ext cx="3793300" cy="29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Length vs. Review Results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review length did not show a clear correlation with user ratings.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review lengths across different ratings was examined.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00"/>
              <a:t>**Review length vs userRating was removed for organization. Lack of actionable insights </a:t>
            </a:r>
            <a:r>
              <a:rPr i="1" lang="en" sz="1300"/>
              <a:t>along with documentation</a:t>
            </a:r>
            <a:r>
              <a:rPr i="1" lang="en" sz="1300"/>
              <a:t> did not require the code to remain.</a:t>
            </a:r>
            <a:endParaRPr i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