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2"/>
    <p:restoredTop sz="94694"/>
  </p:normalViewPr>
  <p:slideViewPr>
    <p:cSldViewPr snapToGrid="0">
      <p:cViewPr>
        <p:scale>
          <a:sx n="126" d="100"/>
          <a:sy n="126" d="100"/>
        </p:scale>
        <p:origin x="8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6BB5-A80E-AF55-77CE-A59C7F56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E3058-05E6-3753-BB0C-AA9C35566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4B22-72D3-A9AE-4840-9D17BD9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3684-1C87-174E-9E84-E9C6841A67B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2E421-3711-4708-7E75-FDAD95A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77EB-717C-EA48-DB4E-7A0D6388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E65F-812F-804D-B290-E153341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5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8074-64A8-4187-BECD-EA33A3AE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EAAC8-EEA5-3626-2D99-8981C036E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57DB-3AD4-6197-DCB4-A777525D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3684-1C87-174E-9E84-E9C6841A67B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87D5-01DF-C0A9-441F-5B46F2EC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5EDEC-2275-788D-51BA-8CAD1124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E65F-812F-804D-B290-E153341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31693-26F9-09EB-043F-40902CBB1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46355-0617-F3D5-1FE5-1747220B6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B425-A187-E9D4-E95C-F676B18B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3684-1C87-174E-9E84-E9C6841A67B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7489-2A82-15D0-0AAD-BD2913FA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35FA-C459-860E-30C0-2121A6D9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E65F-812F-804D-B290-E153341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C976-A1C6-113A-6B24-B4505AB3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79F1-F4BA-4C9C-F97D-E96AFF86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1BAE-D146-797E-BB58-2EFB7B3C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3684-1C87-174E-9E84-E9C6841A67B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9165-99B6-90F7-BD29-4B094364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24F4B-7D91-BE39-AC5C-CD3FC5D4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E65F-812F-804D-B290-E153341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E2DC-0B04-4C5E-CD16-33D5E1D5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5C05-5EED-84F4-96D5-4FE2F4ED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E75F0-118D-9F91-DFDE-4DB627B3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3684-1C87-174E-9E84-E9C6841A67B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22CD-4CB6-B59D-B3BC-BB5476DF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93B8-E261-0F19-1DA4-02702179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E65F-812F-804D-B290-E153341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7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06C1-C9F4-4828-8D46-1EC3D61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5ED0-0ADE-DAAE-0AC3-49E8CE528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3246A-3EFC-D4F0-0AD6-A75E3DF50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C7F2-0B04-B1F4-2216-7C22808A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3684-1C87-174E-9E84-E9C6841A67B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6C1BE-1834-F157-1200-A18B1534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DEB2F-1821-BD90-8AEB-02DFAC6C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E65F-812F-804D-B290-E153341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4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C281-1104-8E49-1503-761C8C23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143C-2F06-58EF-5258-FC923379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F556C-6A33-D878-B29D-9E09F902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6871E-466E-368C-15F4-591C90041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A6A51-3BB7-90D5-E7F2-71A66BD69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A54FC-5FD1-8624-0EF6-E9533320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3684-1C87-174E-9E84-E9C6841A67B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2C4D9-8FE4-8CD3-5B26-D7F3E025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68531-4297-BA3E-3BC5-2F901D92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E65F-812F-804D-B290-E153341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853F-4C36-2F4A-A22B-51D3C670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9FC34-5CA7-B3E4-B655-1CB3EE91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3684-1C87-174E-9E84-E9C6841A67B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875E4-6F34-FD2E-5321-8FA0020D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BABA9-F640-2F56-634F-54F24D3A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E65F-812F-804D-B290-E153341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93D87-479E-456E-CA4B-32C16824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3684-1C87-174E-9E84-E9C6841A67B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4C20D-ADB2-CF28-8374-26653E50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5428C-C584-A6CC-B94C-96F55356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E65F-812F-804D-B290-E153341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C09-B59F-323A-DF25-82B70B5F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FD5B-DC18-0B5B-8B46-50671767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D8C87-4876-2CBA-DA48-65294106E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8E5BF-F404-1F05-C9E7-99A45565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3684-1C87-174E-9E84-E9C6841A67B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C11E7-7576-B6F2-4195-3165B5A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751A6-462E-8191-DEB3-0BA33CC2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E65F-812F-804D-B290-E153341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8DF7-D066-FAD8-907C-FE0BCB8D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48B37-7319-5CC1-C077-1A419B4D9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D4952-AAF1-C27A-F471-FB139069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78C03-0438-F4BC-CE09-B8E9C417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3684-1C87-174E-9E84-E9C6841A67B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DE809-C512-F127-AAE2-263AA3B3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C3C89-2ACB-112C-01B3-FF2726D4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E65F-812F-804D-B290-E153341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BEF4B-ECDC-6CA8-52D6-4B8AEA08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BF132-E194-834C-7ACF-3F3ADDEA1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7FBE-EA03-1AA8-98E4-15012FA5C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3684-1C87-174E-9E84-E9C6841A67B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20C0F-5344-998A-8773-ECB9648B2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7611-E39A-CF65-44D8-8C6916172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E65F-812F-804D-B290-E153341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BD1F180-4178-58C7-5867-ADF0C5B0C0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4B2A2-966D-7389-697A-BC3E0AA67F02}"/>
              </a:ext>
            </a:extLst>
          </p:cNvPr>
          <p:cNvSpPr/>
          <p:nvPr/>
        </p:nvSpPr>
        <p:spPr>
          <a:xfrm>
            <a:off x="1390000" y="1944415"/>
            <a:ext cx="756744" cy="176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88D44-3940-0302-2306-D160FD63730F}"/>
              </a:ext>
            </a:extLst>
          </p:cNvPr>
          <p:cNvSpPr/>
          <p:nvPr/>
        </p:nvSpPr>
        <p:spPr>
          <a:xfrm>
            <a:off x="2681457" y="1944415"/>
            <a:ext cx="756744" cy="176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B16F8-3547-A519-86D4-37A536880641}"/>
              </a:ext>
            </a:extLst>
          </p:cNvPr>
          <p:cNvSpPr/>
          <p:nvPr/>
        </p:nvSpPr>
        <p:spPr>
          <a:xfrm>
            <a:off x="3972914" y="1944415"/>
            <a:ext cx="756744" cy="176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A41A3-F189-1B3A-68DC-17269EE77264}"/>
              </a:ext>
            </a:extLst>
          </p:cNvPr>
          <p:cNvSpPr txBox="1"/>
          <p:nvPr/>
        </p:nvSpPr>
        <p:spPr>
          <a:xfrm>
            <a:off x="1461236" y="2303043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70FFA-43B0-2925-0122-B9B58FF8C0C8}"/>
              </a:ext>
            </a:extLst>
          </p:cNvPr>
          <p:cNvSpPr txBox="1"/>
          <p:nvPr/>
        </p:nvSpPr>
        <p:spPr>
          <a:xfrm>
            <a:off x="2752693" y="2303043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4FC17-70E2-FE4B-7AE4-52C830AFC589}"/>
              </a:ext>
            </a:extLst>
          </p:cNvPr>
          <p:cNvSpPr txBox="1"/>
          <p:nvPr/>
        </p:nvSpPr>
        <p:spPr>
          <a:xfrm>
            <a:off x="4051014" y="2303043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23371-CBB6-C4CC-94A8-1C5ABFB0F391}"/>
              </a:ext>
            </a:extLst>
          </p:cNvPr>
          <p:cNvSpPr txBox="1"/>
          <p:nvPr/>
        </p:nvSpPr>
        <p:spPr>
          <a:xfrm>
            <a:off x="2752693" y="3003748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E3AB8-6276-C8C6-D244-CE88014F61B1}"/>
              </a:ext>
            </a:extLst>
          </p:cNvPr>
          <p:cNvSpPr txBox="1"/>
          <p:nvPr/>
        </p:nvSpPr>
        <p:spPr>
          <a:xfrm>
            <a:off x="2768907" y="1593367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2B368-0CDF-1B81-115A-0FC6E788602E}"/>
              </a:ext>
            </a:extLst>
          </p:cNvPr>
          <p:cNvSpPr txBox="1"/>
          <p:nvPr/>
        </p:nvSpPr>
        <p:spPr>
          <a:xfrm>
            <a:off x="4044150" y="1609341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AD9C4-B393-0A28-E77D-2B2731BA08F7}"/>
              </a:ext>
            </a:extLst>
          </p:cNvPr>
          <p:cNvSpPr txBox="1"/>
          <p:nvPr/>
        </p:nvSpPr>
        <p:spPr>
          <a:xfrm>
            <a:off x="4044149" y="3003748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D27FB-D2A2-DC6C-1FE0-565D9C96DD8A}"/>
              </a:ext>
            </a:extLst>
          </p:cNvPr>
          <p:cNvSpPr txBox="1"/>
          <p:nvPr/>
        </p:nvSpPr>
        <p:spPr>
          <a:xfrm>
            <a:off x="1467075" y="1593367"/>
            <a:ext cx="614271" cy="1107996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6600" b="1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996096-B2B3-62DD-5253-EA4E4471BB7B}"/>
              </a:ext>
            </a:extLst>
          </p:cNvPr>
          <p:cNvSpPr txBox="1"/>
          <p:nvPr/>
        </p:nvSpPr>
        <p:spPr>
          <a:xfrm>
            <a:off x="1484745" y="2984944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D1321A-9EC1-1420-001C-322971CE8C3C}"/>
              </a:ext>
            </a:extLst>
          </p:cNvPr>
          <p:cNvSpPr/>
          <p:nvPr/>
        </p:nvSpPr>
        <p:spPr>
          <a:xfrm>
            <a:off x="1321102" y="1707445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BD4C42-6AD3-3990-046A-87B98533813A}"/>
              </a:ext>
            </a:extLst>
          </p:cNvPr>
          <p:cNvSpPr/>
          <p:nvPr/>
        </p:nvSpPr>
        <p:spPr>
          <a:xfrm>
            <a:off x="1317621" y="3432014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7C8DF6-5CFB-FF64-3469-4BCF0C563FB2}"/>
              </a:ext>
            </a:extLst>
          </p:cNvPr>
          <p:cNvSpPr/>
          <p:nvPr/>
        </p:nvSpPr>
        <p:spPr>
          <a:xfrm>
            <a:off x="2618231" y="3437139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0CE844-EFBC-063F-BCFD-A6C6DAB1A9ED}"/>
              </a:ext>
            </a:extLst>
          </p:cNvPr>
          <p:cNvSpPr/>
          <p:nvPr/>
        </p:nvSpPr>
        <p:spPr>
          <a:xfrm>
            <a:off x="3918827" y="3456650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59ABBA-B138-CE97-C642-AEC2514FC9F1}"/>
              </a:ext>
            </a:extLst>
          </p:cNvPr>
          <p:cNvSpPr/>
          <p:nvPr/>
        </p:nvSpPr>
        <p:spPr>
          <a:xfrm>
            <a:off x="3898786" y="1721248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CCF38-21B2-DF21-4734-F9F7202E9AFC}"/>
              </a:ext>
            </a:extLst>
          </p:cNvPr>
          <p:cNvSpPr/>
          <p:nvPr/>
        </p:nvSpPr>
        <p:spPr>
          <a:xfrm>
            <a:off x="2603997" y="1715377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A9EF31-D70C-AE50-A9F5-2C8AAE70B146}"/>
              </a:ext>
            </a:extLst>
          </p:cNvPr>
          <p:cNvSpPr/>
          <p:nvPr/>
        </p:nvSpPr>
        <p:spPr>
          <a:xfrm>
            <a:off x="1249962" y="3575334"/>
            <a:ext cx="3652160" cy="411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F94BC0-C36A-1CB5-1585-7A8245D68081}"/>
              </a:ext>
            </a:extLst>
          </p:cNvPr>
          <p:cNvSpPr/>
          <p:nvPr/>
        </p:nvSpPr>
        <p:spPr>
          <a:xfrm>
            <a:off x="1077498" y="1560782"/>
            <a:ext cx="3824624" cy="411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8C08F-8B8E-50BB-824A-B50A2157B590}"/>
              </a:ext>
            </a:extLst>
          </p:cNvPr>
          <p:cNvSpPr/>
          <p:nvPr/>
        </p:nvSpPr>
        <p:spPr>
          <a:xfrm>
            <a:off x="6419705" y="1790595"/>
            <a:ext cx="4498413" cy="184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cs typeface="Apple Chancery" panose="03020702040506060504" pitchFamily="66" charset="-79"/>
              </a:rPr>
              <a:t>Wheel components displayed</a:t>
            </a:r>
          </a:p>
        </p:txBody>
      </p:sp>
    </p:spTree>
    <p:extLst>
      <p:ext uri="{BB962C8B-B14F-4D97-AF65-F5344CB8AC3E}">
        <p14:creationId xmlns:p14="http://schemas.microsoft.com/office/powerpoint/2010/main" val="372427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BB595A-C818-3775-2943-CC4919EA0C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C8E68-846F-A55B-2821-2F32FC30DC18}"/>
              </a:ext>
            </a:extLst>
          </p:cNvPr>
          <p:cNvSpPr/>
          <p:nvPr/>
        </p:nvSpPr>
        <p:spPr>
          <a:xfrm>
            <a:off x="5822730" y="966953"/>
            <a:ext cx="882870" cy="87235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5FA39-1FBF-DCCD-C344-5AF94145B380}"/>
              </a:ext>
            </a:extLst>
          </p:cNvPr>
          <p:cNvSpPr/>
          <p:nvPr/>
        </p:nvSpPr>
        <p:spPr>
          <a:xfrm>
            <a:off x="714703" y="641126"/>
            <a:ext cx="4876800" cy="58332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69291-AC72-48DA-D71D-D676CF5AD245}"/>
              </a:ext>
            </a:extLst>
          </p:cNvPr>
          <p:cNvSpPr/>
          <p:nvPr/>
        </p:nvSpPr>
        <p:spPr>
          <a:xfrm>
            <a:off x="6132784" y="1311166"/>
            <a:ext cx="268016" cy="20705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628015-D630-22CE-88B8-D27071C32EAA}"/>
              </a:ext>
            </a:extLst>
          </p:cNvPr>
          <p:cNvSpPr/>
          <p:nvPr/>
        </p:nvSpPr>
        <p:spPr>
          <a:xfrm>
            <a:off x="5473259" y="3160982"/>
            <a:ext cx="924910" cy="2233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BE0E2-D93C-DE70-17CF-7350F27F1669}"/>
              </a:ext>
            </a:extLst>
          </p:cNvPr>
          <p:cNvSpPr/>
          <p:nvPr/>
        </p:nvSpPr>
        <p:spPr>
          <a:xfrm>
            <a:off x="1390000" y="1944415"/>
            <a:ext cx="756744" cy="176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45ECC0-3215-EFA5-1DCC-C4BB079D5638}"/>
              </a:ext>
            </a:extLst>
          </p:cNvPr>
          <p:cNvSpPr/>
          <p:nvPr/>
        </p:nvSpPr>
        <p:spPr>
          <a:xfrm>
            <a:off x="2681457" y="1944415"/>
            <a:ext cx="756744" cy="176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0A81DE-6D18-EE68-DA68-7F6D59C4A1A4}"/>
              </a:ext>
            </a:extLst>
          </p:cNvPr>
          <p:cNvSpPr/>
          <p:nvPr/>
        </p:nvSpPr>
        <p:spPr>
          <a:xfrm>
            <a:off x="3972914" y="1944415"/>
            <a:ext cx="756744" cy="176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EF24C-D55C-BE6D-2CD1-C213A60EE419}"/>
              </a:ext>
            </a:extLst>
          </p:cNvPr>
          <p:cNvSpPr txBox="1"/>
          <p:nvPr/>
        </p:nvSpPr>
        <p:spPr>
          <a:xfrm>
            <a:off x="1461236" y="2303043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0518D-2CF5-B6C9-5B3A-4F34C8A6A9D1}"/>
              </a:ext>
            </a:extLst>
          </p:cNvPr>
          <p:cNvSpPr txBox="1"/>
          <p:nvPr/>
        </p:nvSpPr>
        <p:spPr>
          <a:xfrm>
            <a:off x="2752693" y="2303043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35164B-9310-55A8-7179-FA3F333405C1}"/>
              </a:ext>
            </a:extLst>
          </p:cNvPr>
          <p:cNvSpPr txBox="1"/>
          <p:nvPr/>
        </p:nvSpPr>
        <p:spPr>
          <a:xfrm>
            <a:off x="4051014" y="2303043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231C3-CC10-2AEB-2247-8F4E652B8C98}"/>
              </a:ext>
            </a:extLst>
          </p:cNvPr>
          <p:cNvSpPr txBox="1"/>
          <p:nvPr/>
        </p:nvSpPr>
        <p:spPr>
          <a:xfrm>
            <a:off x="2752693" y="3003748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E3094A-0800-2126-355A-E82C918CA533}"/>
              </a:ext>
            </a:extLst>
          </p:cNvPr>
          <p:cNvSpPr txBox="1"/>
          <p:nvPr/>
        </p:nvSpPr>
        <p:spPr>
          <a:xfrm>
            <a:off x="2768907" y="1593367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AAA8B-B252-E93F-CBAC-C4CBA353DC86}"/>
              </a:ext>
            </a:extLst>
          </p:cNvPr>
          <p:cNvSpPr txBox="1"/>
          <p:nvPr/>
        </p:nvSpPr>
        <p:spPr>
          <a:xfrm>
            <a:off x="4044150" y="1609341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F1F55D-C124-78ED-FDB8-4F60C011FF76}"/>
              </a:ext>
            </a:extLst>
          </p:cNvPr>
          <p:cNvSpPr txBox="1"/>
          <p:nvPr/>
        </p:nvSpPr>
        <p:spPr>
          <a:xfrm>
            <a:off x="4044149" y="3003748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E770D0-AD49-FE81-A680-0644FD567EFE}"/>
              </a:ext>
            </a:extLst>
          </p:cNvPr>
          <p:cNvSpPr txBox="1"/>
          <p:nvPr/>
        </p:nvSpPr>
        <p:spPr>
          <a:xfrm>
            <a:off x="1467075" y="1593367"/>
            <a:ext cx="614271" cy="1107996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6600" b="1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672F1-E032-4080-D9A3-0063B126B5FE}"/>
              </a:ext>
            </a:extLst>
          </p:cNvPr>
          <p:cNvSpPr txBox="1"/>
          <p:nvPr/>
        </p:nvSpPr>
        <p:spPr>
          <a:xfrm>
            <a:off x="1484745" y="2984944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5618FD-9BF2-0B74-B7BA-1D2B9E26DEA9}"/>
              </a:ext>
            </a:extLst>
          </p:cNvPr>
          <p:cNvSpPr/>
          <p:nvPr/>
        </p:nvSpPr>
        <p:spPr>
          <a:xfrm>
            <a:off x="1321102" y="1707445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553CF-BF43-0EFC-6F13-7303660D3091}"/>
              </a:ext>
            </a:extLst>
          </p:cNvPr>
          <p:cNvSpPr/>
          <p:nvPr/>
        </p:nvSpPr>
        <p:spPr>
          <a:xfrm>
            <a:off x="1317621" y="3432014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364280-5244-DC8E-17F0-F18BC54C0CE8}"/>
              </a:ext>
            </a:extLst>
          </p:cNvPr>
          <p:cNvSpPr/>
          <p:nvPr/>
        </p:nvSpPr>
        <p:spPr>
          <a:xfrm>
            <a:off x="2618231" y="3437139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A3B916-A715-8BAC-11D4-98B8F4498BE5}"/>
              </a:ext>
            </a:extLst>
          </p:cNvPr>
          <p:cNvSpPr/>
          <p:nvPr/>
        </p:nvSpPr>
        <p:spPr>
          <a:xfrm>
            <a:off x="3918827" y="3456650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E316D2-6977-9BF1-831C-8B2ACF867FA0}"/>
              </a:ext>
            </a:extLst>
          </p:cNvPr>
          <p:cNvSpPr/>
          <p:nvPr/>
        </p:nvSpPr>
        <p:spPr>
          <a:xfrm>
            <a:off x="3898786" y="1721248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37E90-8D75-800E-307D-8FC6A6B762C1}"/>
              </a:ext>
            </a:extLst>
          </p:cNvPr>
          <p:cNvSpPr/>
          <p:nvPr/>
        </p:nvSpPr>
        <p:spPr>
          <a:xfrm>
            <a:off x="2603997" y="1715377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E57313-F02D-DEAF-3D78-17B17A4E344B}"/>
              </a:ext>
            </a:extLst>
          </p:cNvPr>
          <p:cNvSpPr/>
          <p:nvPr/>
        </p:nvSpPr>
        <p:spPr>
          <a:xfrm>
            <a:off x="1077498" y="1560782"/>
            <a:ext cx="3824624" cy="411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06A0DD-42B5-7464-E229-7BB7ECDC8839}"/>
              </a:ext>
            </a:extLst>
          </p:cNvPr>
          <p:cNvSpPr/>
          <p:nvPr/>
        </p:nvSpPr>
        <p:spPr>
          <a:xfrm>
            <a:off x="1249962" y="3575334"/>
            <a:ext cx="3652160" cy="411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1D3F25-D871-151F-9C61-414ED6A713A7}"/>
              </a:ext>
            </a:extLst>
          </p:cNvPr>
          <p:cNvSpPr/>
          <p:nvPr/>
        </p:nvSpPr>
        <p:spPr>
          <a:xfrm>
            <a:off x="1317621" y="966953"/>
            <a:ext cx="3502705" cy="6423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Insert Coins</a:t>
            </a:r>
            <a:endParaRPr lang="en-US" sz="3600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7DE29F-7ACF-E7BC-264F-E032ABF8F05F}"/>
              </a:ext>
            </a:extLst>
          </p:cNvPr>
          <p:cNvSpPr/>
          <p:nvPr/>
        </p:nvSpPr>
        <p:spPr>
          <a:xfrm>
            <a:off x="7445865" y="2076230"/>
            <a:ext cx="4498413" cy="184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cs typeface="Apple Chancery" panose="03020702040506060504" pitchFamily="66" charset="-79"/>
              </a:rPr>
              <a:t>CSS added</a:t>
            </a:r>
          </a:p>
        </p:txBody>
      </p:sp>
    </p:spTree>
    <p:extLst>
      <p:ext uri="{BB962C8B-B14F-4D97-AF65-F5344CB8AC3E}">
        <p14:creationId xmlns:p14="http://schemas.microsoft.com/office/powerpoint/2010/main" val="325954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BB595A-C818-3775-2943-CC4919EA0C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C8E68-846F-A55B-2821-2F32FC30DC18}"/>
              </a:ext>
            </a:extLst>
          </p:cNvPr>
          <p:cNvSpPr/>
          <p:nvPr/>
        </p:nvSpPr>
        <p:spPr>
          <a:xfrm>
            <a:off x="5822730" y="4540465"/>
            <a:ext cx="882870" cy="87235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5FA39-1FBF-DCCD-C344-5AF94145B380}"/>
              </a:ext>
            </a:extLst>
          </p:cNvPr>
          <p:cNvSpPr/>
          <p:nvPr/>
        </p:nvSpPr>
        <p:spPr>
          <a:xfrm>
            <a:off x="714703" y="641126"/>
            <a:ext cx="4876800" cy="58332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69291-AC72-48DA-D71D-D676CF5AD245}"/>
              </a:ext>
            </a:extLst>
          </p:cNvPr>
          <p:cNvSpPr/>
          <p:nvPr/>
        </p:nvSpPr>
        <p:spPr>
          <a:xfrm>
            <a:off x="6130157" y="3160982"/>
            <a:ext cx="268016" cy="20705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628015-D630-22CE-88B8-D27071C32EAA}"/>
              </a:ext>
            </a:extLst>
          </p:cNvPr>
          <p:cNvSpPr/>
          <p:nvPr/>
        </p:nvSpPr>
        <p:spPr>
          <a:xfrm>
            <a:off x="5473259" y="3160982"/>
            <a:ext cx="924910" cy="2233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65C297-A85A-296F-8D3E-12D94B889316}"/>
              </a:ext>
            </a:extLst>
          </p:cNvPr>
          <p:cNvSpPr/>
          <p:nvPr/>
        </p:nvSpPr>
        <p:spPr>
          <a:xfrm>
            <a:off x="1390000" y="1944415"/>
            <a:ext cx="756744" cy="176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66FC9-4A9C-691B-9D09-FA72EE2A1889}"/>
              </a:ext>
            </a:extLst>
          </p:cNvPr>
          <p:cNvSpPr/>
          <p:nvPr/>
        </p:nvSpPr>
        <p:spPr>
          <a:xfrm>
            <a:off x="2681457" y="1944415"/>
            <a:ext cx="756744" cy="176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1E131-9CDE-7BC6-1A3B-676890A631DD}"/>
              </a:ext>
            </a:extLst>
          </p:cNvPr>
          <p:cNvSpPr/>
          <p:nvPr/>
        </p:nvSpPr>
        <p:spPr>
          <a:xfrm>
            <a:off x="3972914" y="1944415"/>
            <a:ext cx="756744" cy="176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3E13A-6989-77CF-D2B3-09F570C4DD41}"/>
              </a:ext>
            </a:extLst>
          </p:cNvPr>
          <p:cNvSpPr txBox="1"/>
          <p:nvPr/>
        </p:nvSpPr>
        <p:spPr>
          <a:xfrm>
            <a:off x="1461236" y="2303043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15A-D983-BBE5-458D-D3482702414C}"/>
              </a:ext>
            </a:extLst>
          </p:cNvPr>
          <p:cNvSpPr txBox="1"/>
          <p:nvPr/>
        </p:nvSpPr>
        <p:spPr>
          <a:xfrm>
            <a:off x="2752693" y="2303043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53993-01FF-5A17-D2E7-E5C7B83466AD}"/>
              </a:ext>
            </a:extLst>
          </p:cNvPr>
          <p:cNvSpPr txBox="1"/>
          <p:nvPr/>
        </p:nvSpPr>
        <p:spPr>
          <a:xfrm>
            <a:off x="4051014" y="2303043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920BA-FDC2-F62B-ED02-7F70BFCA84CA}"/>
              </a:ext>
            </a:extLst>
          </p:cNvPr>
          <p:cNvSpPr txBox="1"/>
          <p:nvPr/>
        </p:nvSpPr>
        <p:spPr>
          <a:xfrm>
            <a:off x="2752693" y="3003748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2581C-4158-81CE-6F58-29639C98CDA5}"/>
              </a:ext>
            </a:extLst>
          </p:cNvPr>
          <p:cNvSpPr txBox="1"/>
          <p:nvPr/>
        </p:nvSpPr>
        <p:spPr>
          <a:xfrm>
            <a:off x="2768907" y="1593367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AF729E-82A7-F44A-AD41-BFB3738AC2F3}"/>
              </a:ext>
            </a:extLst>
          </p:cNvPr>
          <p:cNvSpPr txBox="1"/>
          <p:nvPr/>
        </p:nvSpPr>
        <p:spPr>
          <a:xfrm>
            <a:off x="4044150" y="1609341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4BCBF6-8BD4-7A60-05FD-B9C776D8258C}"/>
              </a:ext>
            </a:extLst>
          </p:cNvPr>
          <p:cNvSpPr txBox="1"/>
          <p:nvPr/>
        </p:nvSpPr>
        <p:spPr>
          <a:xfrm>
            <a:off x="4044149" y="3003748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8A85B6-E5F0-4E70-0B41-EEDB2AB554D8}"/>
              </a:ext>
            </a:extLst>
          </p:cNvPr>
          <p:cNvSpPr txBox="1"/>
          <p:nvPr/>
        </p:nvSpPr>
        <p:spPr>
          <a:xfrm>
            <a:off x="1467075" y="1593367"/>
            <a:ext cx="614271" cy="1107996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6600" b="1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D4E7B-76D3-437D-F467-DDB90B59F031}"/>
              </a:ext>
            </a:extLst>
          </p:cNvPr>
          <p:cNvSpPr txBox="1"/>
          <p:nvPr/>
        </p:nvSpPr>
        <p:spPr>
          <a:xfrm>
            <a:off x="1484745" y="2984944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263BF-1BEE-0C7A-4174-003C9387AA1B}"/>
              </a:ext>
            </a:extLst>
          </p:cNvPr>
          <p:cNvSpPr/>
          <p:nvPr/>
        </p:nvSpPr>
        <p:spPr>
          <a:xfrm>
            <a:off x="1321102" y="1707445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1656E-8AD1-C82B-7CF6-B7EC3618E4B3}"/>
              </a:ext>
            </a:extLst>
          </p:cNvPr>
          <p:cNvSpPr/>
          <p:nvPr/>
        </p:nvSpPr>
        <p:spPr>
          <a:xfrm>
            <a:off x="1317621" y="3432014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B9D69C-1236-8F1C-03B9-B6C096F3364F}"/>
              </a:ext>
            </a:extLst>
          </p:cNvPr>
          <p:cNvSpPr/>
          <p:nvPr/>
        </p:nvSpPr>
        <p:spPr>
          <a:xfrm>
            <a:off x="2618231" y="3437139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28E866-791A-0A46-B0D9-1C4A065A3C42}"/>
              </a:ext>
            </a:extLst>
          </p:cNvPr>
          <p:cNvSpPr/>
          <p:nvPr/>
        </p:nvSpPr>
        <p:spPr>
          <a:xfrm>
            <a:off x="3918827" y="3456650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BC2B27-0152-4096-F594-977E551D3B69}"/>
              </a:ext>
            </a:extLst>
          </p:cNvPr>
          <p:cNvSpPr/>
          <p:nvPr/>
        </p:nvSpPr>
        <p:spPr>
          <a:xfrm>
            <a:off x="3898786" y="1721248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EC5A05-448E-301E-396D-DABA23F1354A}"/>
              </a:ext>
            </a:extLst>
          </p:cNvPr>
          <p:cNvSpPr/>
          <p:nvPr/>
        </p:nvSpPr>
        <p:spPr>
          <a:xfrm>
            <a:off x="2603997" y="1715377"/>
            <a:ext cx="901499" cy="411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9653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A2E2B8-91D0-1D2F-08D9-AD97A9215460}"/>
              </a:ext>
            </a:extLst>
          </p:cNvPr>
          <p:cNvSpPr/>
          <p:nvPr/>
        </p:nvSpPr>
        <p:spPr>
          <a:xfrm>
            <a:off x="1249962" y="3575334"/>
            <a:ext cx="3652160" cy="411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B6AD0-E4BE-68D8-3616-F15B7259888F}"/>
              </a:ext>
            </a:extLst>
          </p:cNvPr>
          <p:cNvSpPr/>
          <p:nvPr/>
        </p:nvSpPr>
        <p:spPr>
          <a:xfrm>
            <a:off x="1077498" y="1560782"/>
            <a:ext cx="3824624" cy="411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45F923-CC7F-C7B2-DFC9-CFFAEE7A05B4}"/>
              </a:ext>
            </a:extLst>
          </p:cNvPr>
          <p:cNvSpPr/>
          <p:nvPr/>
        </p:nvSpPr>
        <p:spPr>
          <a:xfrm>
            <a:off x="1317621" y="966953"/>
            <a:ext cx="3502705" cy="6423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Insert Coins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DCC76B-6363-C2DA-4B98-8733CA3AFB5B}"/>
              </a:ext>
            </a:extLst>
          </p:cNvPr>
          <p:cNvSpPr/>
          <p:nvPr/>
        </p:nvSpPr>
        <p:spPr>
          <a:xfrm>
            <a:off x="7195747" y="2663750"/>
            <a:ext cx="3502705" cy="1429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cs typeface="Apple Chancery" panose="03020702040506060504" pitchFamily="66" charset="-79"/>
              </a:rPr>
              <a:t>On hover for lever, then click at button</a:t>
            </a:r>
          </a:p>
        </p:txBody>
      </p:sp>
    </p:spTree>
    <p:extLst>
      <p:ext uri="{BB962C8B-B14F-4D97-AF65-F5344CB8AC3E}">
        <p14:creationId xmlns:p14="http://schemas.microsoft.com/office/powerpoint/2010/main" val="306002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45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Apple Chancery</vt:lpstr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Dyson</dc:creator>
  <cp:lastModifiedBy>Andrew Dyson</cp:lastModifiedBy>
  <cp:revision>6</cp:revision>
  <dcterms:created xsi:type="dcterms:W3CDTF">2023-04-27T18:50:52Z</dcterms:created>
  <dcterms:modified xsi:type="dcterms:W3CDTF">2023-04-28T08:48:10Z</dcterms:modified>
</cp:coreProperties>
</file>