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7" r:id="rId7"/>
    <p:sldId id="266" r:id="rId8"/>
    <p:sldId id="265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5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38D0-DD74-4FC4-46A7-F5E5EB7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FC678-9DCC-DB5A-2489-955667F0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0EEEC-BB3D-456F-1D76-0DFDBF1F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527DC-A32B-E3AB-6115-67FB6CE6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2C72F-0F01-A161-D54F-041A808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A67C-F223-E35D-73F8-BCD7849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A4C9BD-31D5-E7ED-B166-73E7252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E3478-E886-E3BC-98C4-B7A81DF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09C6-A6CB-0510-BF1F-A07AD59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DA62-9DA8-0DE0-A464-E30A79A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8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0171-2F60-27DF-AA55-609FC676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D5D873-C9C9-C041-9EFC-0B2A4914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DA4FA-91BD-4A4B-8C0B-956C430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264F7-8CFF-4AD2-4864-6EDB8F2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308B8-1EF2-7F9F-5284-2B475E01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F77-DB10-6B0C-1D4E-3802439D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DA339-3C5E-79F8-D1C8-D2248AF1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622D5-9C5C-F12B-FE34-44543D5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68679-084C-DD55-5A3F-8A9F04E0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5E07D-A6E3-E12B-672E-0207AD2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92C9A-FD3B-120E-CA83-530C7CAF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64D12-5F84-8D7D-CA5C-E427095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19EE9-3862-EF92-4C0E-1AB140C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AE3ED-B6C9-E6B1-7B5B-82757B7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8D90D4-6901-C63A-CF2B-429D96C6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86C6-437E-291F-9F53-D2CFD32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2DD79-7178-6301-7488-F7A087EF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6DB832-E282-74FE-0F6A-14FF0201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30D09-FCFC-FB34-B4CA-7923B64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83C17-21FC-4A32-6DC2-8BD567D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B6327-7986-277D-68F9-93E02C3C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6DB2F-004F-23D6-210B-CEFA836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8D6F6-A7A4-6CE7-1E90-F00035D1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182FC2-CE8F-9C6C-E975-7BF789A6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5F30D-AD69-3F6E-E71A-209BAEE4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B727C-D9E6-3DD7-6907-D49C7D9D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564BDB-5AA3-B7BF-E86C-3423C34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22A66A-39AC-218E-5CDB-DD604D5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7FFC6-2FF9-6C3F-87C5-61DE6CF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5F18F-B637-4509-33C8-D6CDF55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0A397-EDB5-2D36-68EE-9BFE9BEB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E6D8B5-F589-0061-D071-52C8CB35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4C1B6-DD71-947F-BE06-AA9F5FD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6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D23E4-2C1F-F845-EB07-195A350C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C30C26-6580-B396-9EF5-8CB809D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B753E5-AC9A-4848-CA49-7090655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E31AF-7E22-46A6-BBCD-802978C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A005-8245-FD22-19B2-0EE1F00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5B8E0-37A7-76FF-E783-E3B83F14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2CD80-F630-668F-B02C-88111B8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062E8-6CF4-216D-B6EE-D3E0D84C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DCC1A-2EAB-18C8-67CA-342A2D1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49622-67B4-A299-0B15-E2296CF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92F43B-44A3-7BD3-C312-DA9008936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928AE-A035-A72B-7413-331D15E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1C119-8EEC-0DAD-44A6-3355AB8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A42F3-E731-6E91-AD5B-64F3E74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E1BBB-F19D-52D1-34A4-4D7BF5B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65097-96C4-76FB-9DD0-5905490B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279A3-EC3E-93B8-6976-BD03EC59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588BD-1034-0883-FEA0-69825518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2AC5-E67B-4DF6-AF32-28625A1B7BD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C0BE2-D7FE-A04F-219F-F9BB6413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44650-2D30-E860-DC9E-96C58443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1989052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7841C-895E-61C1-5072-4605B33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zh-TW" altLang="en-US" dirty="0"/>
              <a:t>命令行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E936-D5D2-1427-3AC2-2F34B8C0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pwd</a:t>
            </a:r>
            <a:endParaRPr lang="en-US" altLang="zh-TW" dirty="0"/>
          </a:p>
          <a:p>
            <a:pPr lvl="1"/>
            <a:r>
              <a:rPr lang="zh-TW" altLang="en-US" dirty="0"/>
              <a:t>當前所在的目錄 </a:t>
            </a:r>
            <a:r>
              <a:rPr lang="en-US" altLang="zh-TW" dirty="0"/>
              <a:t>directory</a:t>
            </a:r>
          </a:p>
          <a:p>
            <a:r>
              <a:rPr lang="en-US" altLang="zh-TW" dirty="0"/>
              <a:t>ls</a:t>
            </a:r>
          </a:p>
          <a:p>
            <a:pPr lvl="1"/>
            <a:r>
              <a:rPr lang="zh-TW" altLang="en-US" dirty="0"/>
              <a:t>列出當前所在 </a:t>
            </a:r>
            <a:r>
              <a:rPr lang="en-US" altLang="zh-TW" dirty="0"/>
              <a:t>folder </a:t>
            </a:r>
            <a:r>
              <a:rPr lang="zh-TW" altLang="en-US" dirty="0"/>
              <a:t>裡的所有文件和文件夾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sfmono-regular"/>
              </a:rPr>
              <a:t>ls -l =&gt; </a:t>
            </a:r>
          </a:p>
          <a:p>
            <a:pPr lvl="2"/>
            <a:r>
              <a:rPr lang="zh-TW" altLang="en-US" dirty="0">
                <a:latin typeface="sfmono-regular"/>
              </a:rPr>
              <a:t>列出文件和文件夾的一些屬性</a:t>
            </a:r>
            <a:endParaRPr lang="en-US" altLang="zh-TW" dirty="0">
              <a:latin typeface="sfmono-regular"/>
            </a:endParaRPr>
          </a:p>
          <a:p>
            <a:pPr lvl="2"/>
            <a:r>
              <a:rPr lang="en-US" altLang="zh-TW" dirty="0"/>
              <a:t>d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文件夾</a:t>
            </a:r>
            <a:endParaRPr lang="en-US" altLang="zh-TW" dirty="0"/>
          </a:p>
          <a:p>
            <a:pPr lvl="2"/>
            <a:r>
              <a:rPr lang="en-US" altLang="zh-TW" dirty="0"/>
              <a:t>-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pPr lvl="1"/>
            <a:r>
              <a:rPr lang="zh-TW" altLang="en-US" dirty="0"/>
              <a:t>改變當前的工作目錄</a:t>
            </a:r>
            <a:endParaRPr lang="en-US" altLang="zh-TW" dirty="0"/>
          </a:p>
          <a:p>
            <a:pPr lvl="1"/>
            <a:r>
              <a:rPr lang="en-US" altLang="zh-TW" dirty="0"/>
              <a:t>cd.. =&gt; </a:t>
            </a:r>
            <a:r>
              <a:rPr lang="zh-TW" altLang="en-US" dirty="0"/>
              <a:t>回到上一層目錄</a:t>
            </a:r>
            <a:endParaRPr lang="en-US" altLang="zh-TW" dirty="0"/>
          </a:p>
          <a:p>
            <a:r>
              <a:rPr lang="en-US" altLang="zh-TW" dirty="0"/>
              <a:t>echo</a:t>
            </a:r>
          </a:p>
          <a:p>
            <a:pPr lvl="1"/>
            <a:r>
              <a:rPr lang="zh-TW" altLang="en-US" dirty="0"/>
              <a:t>寫入</a:t>
            </a:r>
            <a:endParaRPr lang="en-US" altLang="zh-TW" dirty="0"/>
          </a:p>
          <a:p>
            <a:r>
              <a:rPr lang="en-US" altLang="zh-TW" dirty="0"/>
              <a:t>cat</a:t>
            </a:r>
          </a:p>
          <a:p>
            <a:pPr lvl="1"/>
            <a:r>
              <a:rPr lang="zh-TW" altLang="en-US" dirty="0"/>
              <a:t>查看內容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2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423DC1-A666-DAB1-AC4E-F1C18977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13" y="408372"/>
            <a:ext cx="11158822" cy="5433135"/>
          </a:xfrm>
        </p:spPr>
      </p:pic>
    </p:spTree>
    <p:extLst>
      <p:ext uri="{BB962C8B-B14F-4D97-AF65-F5344CB8AC3E}">
        <p14:creationId xmlns:p14="http://schemas.microsoft.com/office/powerpoint/2010/main" val="369750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ABE977-DB12-545A-67B1-30B5AC8A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68" y="156622"/>
            <a:ext cx="10815215" cy="5839201"/>
          </a:xfrm>
        </p:spPr>
      </p:pic>
    </p:spTree>
    <p:extLst>
      <p:ext uri="{BB962C8B-B14F-4D97-AF65-F5344CB8AC3E}">
        <p14:creationId xmlns:p14="http://schemas.microsoft.com/office/powerpoint/2010/main" val="369185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51229517-1903-037B-678B-51AF07A2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14" y="360809"/>
            <a:ext cx="11132701" cy="55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7CD9F5-3096-0C0A-55BD-99B2A96CB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91" y="387441"/>
            <a:ext cx="10843134" cy="5569475"/>
          </a:xfrm>
        </p:spPr>
      </p:pic>
    </p:spTree>
    <p:extLst>
      <p:ext uri="{BB962C8B-B14F-4D97-AF65-F5344CB8AC3E}">
        <p14:creationId xmlns:p14="http://schemas.microsoft.com/office/powerpoint/2010/main" val="54329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CBD77-FC22-DDE0-4F7C-8B221B33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467"/>
          </a:xfrm>
        </p:spPr>
        <p:txBody>
          <a:bodyPr/>
          <a:lstStyle/>
          <a:p>
            <a:pPr algn="ctr"/>
            <a:r>
              <a:rPr lang="en-US" altLang="zh-TW" dirty="0"/>
              <a:t>Git Remote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CA2A6A-0CDE-F46B-54A5-9490CFA60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486" y="1553591"/>
            <a:ext cx="5991205" cy="4774435"/>
          </a:xfrm>
        </p:spPr>
      </p:pic>
    </p:spTree>
    <p:extLst>
      <p:ext uri="{BB962C8B-B14F-4D97-AF65-F5344CB8AC3E}">
        <p14:creationId xmlns:p14="http://schemas.microsoft.com/office/powerpoint/2010/main" val="246149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6B3C-4026-66C2-CCEA-FCEDDC48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Git Tags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410473-5C61-EF52-D2FA-C6847152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040" y="1411288"/>
            <a:ext cx="9017920" cy="4765675"/>
          </a:xfrm>
        </p:spPr>
      </p:pic>
    </p:spTree>
    <p:extLst>
      <p:ext uri="{BB962C8B-B14F-4D97-AF65-F5344CB8AC3E}">
        <p14:creationId xmlns:p14="http://schemas.microsoft.com/office/powerpoint/2010/main" val="335418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267FF-4890-A78E-3248-74EC2706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pPr algn="ctr"/>
            <a:r>
              <a:rPr lang="zh-TW" altLang="en-US" dirty="0"/>
              <a:t>比較常用的一種</a:t>
            </a:r>
            <a:r>
              <a:rPr lang="en-US" altLang="zh-TW" dirty="0"/>
              <a:t>tag</a:t>
            </a:r>
            <a:r>
              <a:rPr lang="zh-TW" altLang="en-US" dirty="0"/>
              <a:t>版本規劃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020D3-4AD0-B1E6-33F3-ABA8701F8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4978477"/>
          </a:xfrm>
        </p:spPr>
        <p:txBody>
          <a:bodyPr/>
          <a:lstStyle/>
          <a:p>
            <a:r>
              <a:rPr lang="en-US" altLang="zh-TW" dirty="0"/>
              <a:t>A.B.C</a:t>
            </a:r>
          </a:p>
          <a:p>
            <a:pPr lvl="1"/>
            <a:r>
              <a:rPr lang="en-US" altLang="zh-TW" dirty="0"/>
              <a:t>A:</a:t>
            </a:r>
            <a:r>
              <a:rPr lang="zh-TW" altLang="en-US" dirty="0"/>
              <a:t>大版本，大的 </a:t>
            </a:r>
            <a:r>
              <a:rPr lang="en-US" altLang="zh-TW" dirty="0"/>
              <a:t>feature </a:t>
            </a:r>
            <a:r>
              <a:rPr lang="zh-TW" altLang="en-US" dirty="0"/>
              <a:t>更新</a:t>
            </a:r>
            <a:endParaRPr lang="en-US" altLang="zh-TW" dirty="0"/>
          </a:p>
          <a:p>
            <a:pPr lvl="1"/>
            <a:r>
              <a:rPr lang="en-US" altLang="zh-TW" dirty="0"/>
              <a:t>B:</a:t>
            </a:r>
            <a:r>
              <a:rPr lang="zh-TW" altLang="en-US" dirty="0"/>
              <a:t>小版本，小的 </a:t>
            </a:r>
            <a:r>
              <a:rPr lang="en-US" altLang="zh-TW" dirty="0"/>
              <a:t>feature </a:t>
            </a:r>
            <a:r>
              <a:rPr lang="zh-TW" altLang="en-US" dirty="0"/>
              <a:t>更新</a:t>
            </a:r>
            <a:endParaRPr lang="en-US" altLang="zh-TW" dirty="0"/>
          </a:p>
          <a:p>
            <a:pPr lvl="1"/>
            <a:r>
              <a:rPr lang="en-US" altLang="zh-TW" dirty="0"/>
              <a:t>C:bug fix </a:t>
            </a:r>
            <a:r>
              <a:rPr lang="zh-TW" altLang="en-US" dirty="0"/>
              <a:t>版本，只修復 </a:t>
            </a:r>
            <a:r>
              <a:rPr lang="en-US" altLang="zh-TW" dirty="0"/>
              <a:t>bug</a:t>
            </a:r>
            <a:r>
              <a:rPr lang="zh-TW" altLang="en-US" dirty="0"/>
              <a:t>，無任何新的 </a:t>
            </a:r>
            <a:r>
              <a:rPr lang="en-US" altLang="zh-TW" dirty="0"/>
              <a:t>feature </a:t>
            </a:r>
            <a:r>
              <a:rPr lang="zh-TW" altLang="en-US" dirty="0"/>
              <a:t>加入</a:t>
            </a:r>
            <a:endParaRPr lang="en-US" altLang="zh-TW" dirty="0"/>
          </a:p>
          <a:p>
            <a:r>
              <a:rPr lang="zh-TW" altLang="en-US" dirty="0"/>
              <a:t>發布了</a:t>
            </a:r>
            <a:r>
              <a:rPr lang="en-US" altLang="zh-TW" dirty="0"/>
              <a:t>2.9</a:t>
            </a:r>
            <a:r>
              <a:rPr lang="zh-TW" altLang="en-US" dirty="0"/>
              <a:t>，一般我們要去下載</a:t>
            </a:r>
            <a:r>
              <a:rPr lang="en-US" altLang="zh-TW" dirty="0"/>
              <a:t>2.9</a:t>
            </a:r>
            <a:r>
              <a:rPr lang="zh-TW" altLang="en-US" dirty="0"/>
              <a:t>版本的最新版本，比如</a:t>
            </a:r>
            <a:r>
              <a:rPr lang="en-US" altLang="zh-TW" dirty="0"/>
              <a:t>2.9.7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93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F80C-E02E-873B-6A11-29EE7F4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EF5FA-9777-B4CB-52E7-8411970F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https://www.escapelife.site/posts/da89563c.html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3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2AFFF-60CD-690D-1A9C-68C5384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1C0D9-EF76-EED8-98FA-3A95207E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 --global user.name "Paul Huang“</a:t>
            </a:r>
          </a:p>
          <a:p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paul19890524@gmail.com</a:t>
            </a:r>
            <a:endParaRPr lang="en-US" altLang="zh-TW" dirty="0"/>
          </a:p>
          <a:p>
            <a:r>
              <a:rPr lang="en-US" altLang="zh-TW" dirty="0"/>
              <a:t>git config –l</a:t>
            </a:r>
          </a:p>
          <a:p>
            <a:pPr lvl="1"/>
            <a:r>
              <a:rPr lang="zh-TW" altLang="en-US" dirty="0"/>
              <a:t>檢查 </a:t>
            </a:r>
            <a:r>
              <a:rPr lang="en-US" altLang="zh-TW" dirty="0"/>
              <a:t>config </a:t>
            </a:r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136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22A49-242E-5B49-BD5B-A9A04F7E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check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27E41-2D3F-A991-3AA4-51064025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Git object</a:t>
            </a:r>
          </a:p>
          <a:p>
            <a:r>
              <a:rPr lang="en-US" altLang="zh-TW" dirty="0"/>
              <a:t>git cat-file -t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類型</a:t>
            </a:r>
            <a:endParaRPr lang="en-US" altLang="zh-TW" dirty="0"/>
          </a:p>
          <a:p>
            <a:r>
              <a:rPr lang="en-US" altLang="zh-TW" dirty="0"/>
              <a:t>git cat-file -p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git cat-file -s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大小</a:t>
            </a:r>
            <a:endParaRPr lang="en-US" altLang="zh-TW" dirty="0"/>
          </a:p>
          <a:p>
            <a:r>
              <a:rPr lang="en-US" altLang="zh-TW" dirty="0"/>
              <a:t>track</a:t>
            </a:r>
          </a:p>
          <a:p>
            <a:pPr lvl="1"/>
            <a:r>
              <a:rPr lang="zh-TW" altLang="en-US" dirty="0"/>
              <a:t>文件內容 </a:t>
            </a:r>
            <a:r>
              <a:rPr lang="en-US" altLang="zh-TW" dirty="0"/>
              <a:t>=&gt; Sha1</a:t>
            </a:r>
            <a:r>
              <a:rPr lang="zh-TW" altLang="en-US" dirty="0"/>
              <a:t>加密</a:t>
            </a:r>
            <a:endParaRPr lang="en-US" altLang="zh-TW" dirty="0"/>
          </a:p>
          <a:p>
            <a:pPr lvl="1"/>
            <a:r>
              <a:rPr lang="zh-TW" altLang="en-US" dirty="0"/>
              <a:t>加密字串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“blob size\0 </a:t>
            </a:r>
            <a:r>
              <a:rPr lang="zh-TW" altLang="en-US" dirty="0"/>
              <a:t>文件內容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57E961-970D-9E57-5292-6FF7E079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315244"/>
            <a:ext cx="9534525" cy="4105275"/>
          </a:xfrm>
        </p:spPr>
      </p:pic>
    </p:spTree>
    <p:extLst>
      <p:ext uri="{BB962C8B-B14F-4D97-AF65-F5344CB8AC3E}">
        <p14:creationId xmlns:p14="http://schemas.microsoft.com/office/powerpoint/2010/main" val="1198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E4DA-879F-B5A1-A0B7-A4134AB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flow-1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F2FB46-6AA4-FDF3-7C51-D2AFE6A6A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40" y="1825625"/>
            <a:ext cx="8694919" cy="4351338"/>
          </a:xfrm>
        </p:spPr>
      </p:pic>
    </p:spTree>
    <p:extLst>
      <p:ext uri="{BB962C8B-B14F-4D97-AF65-F5344CB8AC3E}">
        <p14:creationId xmlns:p14="http://schemas.microsoft.com/office/powerpoint/2010/main" val="84169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B540D-0658-6EA9-7D34-B5CF8D90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flow-2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E7CC7-1886-698B-7D95-4E7FB3E0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567" y="1825625"/>
            <a:ext cx="7412865" cy="4351338"/>
          </a:xfrm>
        </p:spPr>
      </p:pic>
    </p:spTree>
    <p:extLst>
      <p:ext uri="{BB962C8B-B14F-4D97-AF65-F5344CB8AC3E}">
        <p14:creationId xmlns:p14="http://schemas.microsoft.com/office/powerpoint/2010/main" val="21364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8214-DA5D-8603-7154-452EA758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6845" cy="794673"/>
          </a:xfrm>
        </p:spPr>
        <p:txBody>
          <a:bodyPr/>
          <a:lstStyle/>
          <a:p>
            <a:r>
              <a:rPr lang="en-US" altLang="zh-TW" dirty="0"/>
              <a:t>Commit flow-3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2995A2D-AC06-3A1C-CF7D-373F4F38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61" y="1159798"/>
            <a:ext cx="7366780" cy="5165987"/>
          </a:xfrm>
        </p:spPr>
      </p:pic>
    </p:spTree>
    <p:extLst>
      <p:ext uri="{BB962C8B-B14F-4D97-AF65-F5344CB8AC3E}">
        <p14:creationId xmlns:p14="http://schemas.microsoft.com/office/powerpoint/2010/main" val="256381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15992-28E3-8C03-33C0-92454F63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的文件狀態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18BB36-CAFE-8F97-7E83-DADDD8EB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1347788"/>
            <a:ext cx="9610725" cy="4600575"/>
          </a:xfrm>
        </p:spPr>
      </p:pic>
    </p:spTree>
    <p:extLst>
      <p:ext uri="{BB962C8B-B14F-4D97-AF65-F5344CB8AC3E}">
        <p14:creationId xmlns:p14="http://schemas.microsoft.com/office/powerpoint/2010/main" val="22891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BB6C15-4CF5-DAC3-DCE1-C2FE2898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44" y="772358"/>
            <a:ext cx="10504056" cy="52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223</Words>
  <Application>Microsoft Office PowerPoint</Application>
  <PresentationFormat>寬螢幕</PresentationFormat>
  <Paragraphs>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sfmono-regular</vt:lpstr>
      <vt:lpstr>Arial</vt:lpstr>
      <vt:lpstr>Calibri</vt:lpstr>
      <vt:lpstr>Calibri Light</vt:lpstr>
      <vt:lpstr>Office 佈景主題</vt:lpstr>
      <vt:lpstr>命令行</vt:lpstr>
      <vt:lpstr>PowerPoint 簡報</vt:lpstr>
      <vt:lpstr>Git check 指令</vt:lpstr>
      <vt:lpstr>PowerPoint 簡報</vt:lpstr>
      <vt:lpstr>Commit flow-1</vt:lpstr>
      <vt:lpstr>Commit flow-2</vt:lpstr>
      <vt:lpstr>Commit flow-3</vt:lpstr>
      <vt:lpstr>Git 的文件狀態</vt:lpstr>
      <vt:lpstr>PowerPoint 簡報</vt:lpstr>
      <vt:lpstr>PowerPoint 簡報</vt:lpstr>
      <vt:lpstr>PowerPoint 簡報</vt:lpstr>
      <vt:lpstr>PowerPoint 簡報</vt:lpstr>
      <vt:lpstr>PowerPoint 簡報</vt:lpstr>
      <vt:lpstr>Git Remote</vt:lpstr>
      <vt:lpstr>Git Tags</vt:lpstr>
      <vt:lpstr>比較常用的一種tag版本規劃</vt:lpstr>
      <vt:lpstr>補充資料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一群 黃</dc:creator>
  <cp:lastModifiedBy>一群 黃</cp:lastModifiedBy>
  <cp:revision>8</cp:revision>
  <dcterms:created xsi:type="dcterms:W3CDTF">2022-12-26T15:20:34Z</dcterms:created>
  <dcterms:modified xsi:type="dcterms:W3CDTF">2023-12-27T01:45:24Z</dcterms:modified>
</cp:coreProperties>
</file>