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8D0-DD74-4FC4-46A7-F5E5EB7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FC678-9DCC-DB5A-2489-955667F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0EEEC-BB3D-456F-1D76-0DFDBF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527DC-A32B-E3AB-6115-67FB6CE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2C72F-0F01-A161-D54F-041A808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A67C-F223-E35D-73F8-BCD7849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4C9BD-31D5-E7ED-B166-73E7252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3478-E886-E3BC-98C4-B7A81DF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09C6-A6CB-0510-BF1F-A07AD5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DA62-9DA8-0DE0-A464-E30A79A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0171-2F60-27DF-AA55-609FC676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5D873-C9C9-C041-9EFC-0B2A4914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DA4FA-91BD-4A4B-8C0B-956C430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264F7-8CFF-4AD2-4864-6EDB8F2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08B8-1EF2-7F9F-5284-2B475E0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F77-DB10-6B0C-1D4E-3802439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DA339-3C5E-79F8-D1C8-D2248AF1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622D5-9C5C-F12B-FE34-44543D5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8679-084C-DD55-5A3F-8A9F04E0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5E07D-A6E3-E12B-672E-0207AD2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92C9A-FD3B-120E-CA83-530C7CAF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64D12-5F84-8D7D-CA5C-E427095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19EE9-3862-EF92-4C0E-1AB140C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AE3ED-B6C9-E6B1-7B5B-82757B7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D90D4-6901-C63A-CF2B-429D96C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86C6-437E-291F-9F53-D2CFD32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2DD79-7178-6301-7488-F7A087E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DB832-E282-74FE-0F6A-14FF0201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30D09-FCFC-FB34-B4CA-7923B64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83C17-21FC-4A32-6DC2-8BD567D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B6327-7986-277D-68F9-93E02C3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DB2F-004F-23D6-210B-CEFA836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D6F6-A7A4-6CE7-1E90-F00035D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82FC2-CE8F-9C6C-E975-7BF789A6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5F30D-AD69-3F6E-E71A-209BAEE4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B727C-D9E6-3DD7-6907-D49C7D9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564BDB-5AA3-B7BF-E86C-3423C34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2A66A-39AC-218E-5CDB-DD604D5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7FFC6-2FF9-6C3F-87C5-61DE6CF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18F-B637-4509-33C8-D6CDF55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A397-EDB5-2D36-68EE-9BFE9BE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E6D8B5-F589-0061-D071-52C8CB35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4C1B6-DD71-947F-BE06-AA9F5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D23E4-2C1F-F845-EB07-195A350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C30C26-6580-B396-9EF5-8CB809D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753E5-AC9A-4848-CA49-709065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E31AF-7E22-46A6-BBCD-802978C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A005-8245-FD22-19B2-0EE1F00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5B8E0-37A7-76FF-E783-E3B83F1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2CD80-F630-668F-B02C-88111B8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62E8-6CF4-216D-B6EE-D3E0D84C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DCC1A-2EAB-18C8-67CA-342A2D1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49622-67B4-A299-0B15-E2296CF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92F43B-44A3-7BD3-C312-DA900893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928AE-A035-A72B-7413-331D15E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1C119-8EEC-0DAD-44A6-3355AB8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A42F3-E731-6E91-AD5B-64F3E74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E1BBB-F19D-52D1-34A4-4D7BF5B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65097-96C4-76FB-9DD0-5905490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279A3-EC3E-93B8-6976-BD03EC59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88BD-1034-0883-FEA0-69825518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2AC5-E67B-4DF6-AF32-28625A1B7BD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0BE2-D7FE-A04F-219F-F9BB6413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4650-2D30-E860-DC9E-96C5844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841C-895E-61C1-5072-4605B33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TW" altLang="en-US" dirty="0"/>
              <a:t>命令行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E936-D5D2-1427-3AC2-2F34B8C0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pwd</a:t>
            </a:r>
            <a:endParaRPr lang="en-US" altLang="zh-TW" dirty="0"/>
          </a:p>
          <a:p>
            <a:pPr lvl="1"/>
            <a:r>
              <a:rPr lang="zh-TW" altLang="en-US" dirty="0"/>
              <a:t>當前所在的目錄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ls</a:t>
            </a:r>
          </a:p>
          <a:p>
            <a:pPr lvl="1"/>
            <a:r>
              <a:rPr lang="zh-TW" altLang="en-US" dirty="0"/>
              <a:t>列出當前所在 </a:t>
            </a:r>
            <a:r>
              <a:rPr lang="en-US" altLang="zh-TW" dirty="0"/>
              <a:t>folder </a:t>
            </a:r>
            <a:r>
              <a:rPr lang="zh-TW" altLang="en-US" dirty="0"/>
              <a:t>裡的所有文件和文件夾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sfmono-regular"/>
              </a:rPr>
              <a:t>ls -l =&gt; </a:t>
            </a:r>
          </a:p>
          <a:p>
            <a:pPr lvl="2"/>
            <a:r>
              <a:rPr lang="zh-TW" altLang="en-US" dirty="0">
                <a:latin typeface="sfmono-regular"/>
              </a:rPr>
              <a:t>列出文件和文件夾的一些屬性</a:t>
            </a:r>
            <a:endParaRPr lang="en-US" altLang="zh-TW" dirty="0">
              <a:latin typeface="sfmono-regular"/>
            </a:endParaRPr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文件夾</a:t>
            </a:r>
            <a:endParaRPr lang="en-US" altLang="zh-TW" dirty="0"/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pPr lvl="1"/>
            <a:r>
              <a:rPr lang="zh-TW" altLang="en-US" dirty="0"/>
              <a:t>改變當前的工作目錄</a:t>
            </a:r>
            <a:endParaRPr lang="en-US" altLang="zh-TW" dirty="0"/>
          </a:p>
          <a:p>
            <a:pPr lvl="1"/>
            <a:r>
              <a:rPr lang="en-US" altLang="zh-TW" dirty="0"/>
              <a:t>cd.. =&gt; </a:t>
            </a:r>
            <a:r>
              <a:rPr lang="zh-TW" altLang="en-US" dirty="0"/>
              <a:t>回到上一層目錄</a:t>
            </a:r>
            <a:endParaRPr lang="en-US" altLang="zh-TW" dirty="0"/>
          </a:p>
          <a:p>
            <a:r>
              <a:rPr lang="en-US" altLang="zh-TW" dirty="0"/>
              <a:t>echo</a:t>
            </a:r>
          </a:p>
          <a:p>
            <a:pPr lvl="1"/>
            <a:r>
              <a:rPr lang="zh-TW" altLang="en-US" dirty="0"/>
              <a:t>寫入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pPr lvl="1"/>
            <a:r>
              <a:rPr lang="zh-TW" altLang="en-US" dirty="0"/>
              <a:t>查看內容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F80C-E02E-873B-6A11-29EE7F4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F5FA-9777-B4CB-52E7-8411970F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https://www.escapelife.site/posts/da89563c.html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4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sfmono-regular</vt:lpstr>
      <vt:lpstr>Arial</vt:lpstr>
      <vt:lpstr>Calibri</vt:lpstr>
      <vt:lpstr>Calibri Light</vt:lpstr>
      <vt:lpstr>Office 佈景主題</vt:lpstr>
      <vt:lpstr>命令行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一群 黃</dc:creator>
  <cp:lastModifiedBy>一群 黃</cp:lastModifiedBy>
  <cp:revision>3</cp:revision>
  <dcterms:created xsi:type="dcterms:W3CDTF">2022-12-26T15:20:34Z</dcterms:created>
  <dcterms:modified xsi:type="dcterms:W3CDTF">2022-12-26T15:41:52Z</dcterms:modified>
</cp:coreProperties>
</file>