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e5f029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5f029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e5f029e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5f029e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it because we can apply machine learning technologies, cleaned merged, applied, job hunt-what companies to avoid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e5f029e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5f029e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7a3d6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7a3d6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67a3d61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67a3d61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e5f029e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e5f029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e5f029e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5f029e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hope to use machine learning to answer these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9425"/>
            <a:ext cx="8520600" cy="9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FWIP adVenture</a:t>
            </a:r>
            <a:endParaRPr/>
          </a:p>
        </p:txBody>
      </p:sp>
      <p:sp>
        <p:nvSpPr>
          <p:cNvPr id="55" name="Google Shape;55;p13"/>
          <p:cNvSpPr txBox="1"/>
          <p:nvPr>
            <p:ph idx="1" type="subTitle"/>
          </p:nvPr>
        </p:nvSpPr>
        <p:spPr>
          <a:xfrm>
            <a:off x="311700" y="1646075"/>
            <a:ext cx="8520600" cy="21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Presentation Overview</a:t>
            </a:r>
            <a:endParaRPr>
              <a:solidFill>
                <a:srgbClr val="000000"/>
              </a:solidFill>
            </a:endParaRPr>
          </a:p>
          <a:p>
            <a:pPr indent="0" lvl="0" marL="0" rtl="0" algn="ctr">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Team Roles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Selected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Why we chose the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Description of source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Technologies that will be used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Questions we hope to answer</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Team Roles</a:t>
            </a:r>
            <a:endParaRPr sz="3300"/>
          </a:p>
        </p:txBody>
      </p:sp>
      <p:sp>
        <p:nvSpPr>
          <p:cNvPr id="61" name="Google Shape;61;p14"/>
          <p:cNvSpPr txBox="1"/>
          <p:nvPr>
            <p:ph idx="1" type="body"/>
          </p:nvPr>
        </p:nvSpPr>
        <p:spPr>
          <a:xfrm>
            <a:off x="311700" y="16556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000000"/>
                </a:solidFill>
              </a:rPr>
              <a:t>Square:		Paul Isenberg</a:t>
            </a:r>
            <a:endParaRPr sz="2000">
              <a:solidFill>
                <a:srgbClr val="000000"/>
              </a:solidFill>
            </a:endParaRPr>
          </a:p>
          <a:p>
            <a:pPr indent="0" lvl="0" marL="457200" rtl="0" algn="l">
              <a:spcBef>
                <a:spcPts val="1600"/>
              </a:spcBef>
              <a:spcAft>
                <a:spcPts val="0"/>
              </a:spcAft>
              <a:buNone/>
            </a:pPr>
            <a:r>
              <a:rPr lang="en" sz="2000">
                <a:solidFill>
                  <a:srgbClr val="000000"/>
                </a:solidFill>
              </a:rPr>
              <a:t>Triangle:	</a:t>
            </a:r>
            <a:r>
              <a:rPr lang="en" sz="2000">
                <a:solidFill>
                  <a:schemeClr val="dk1"/>
                </a:solidFill>
              </a:rPr>
              <a:t>Irina Tilak</a:t>
            </a:r>
            <a:endParaRPr sz="2000">
              <a:solidFill>
                <a:srgbClr val="000000"/>
              </a:solidFill>
            </a:endParaRPr>
          </a:p>
          <a:p>
            <a:pPr indent="0" lvl="0" marL="457200" rtl="0" algn="l">
              <a:spcBef>
                <a:spcPts val="1600"/>
              </a:spcBef>
              <a:spcAft>
                <a:spcPts val="0"/>
              </a:spcAft>
              <a:buNone/>
            </a:pPr>
            <a:r>
              <a:rPr lang="en" sz="2000">
                <a:solidFill>
                  <a:srgbClr val="000000"/>
                </a:solidFill>
              </a:rPr>
              <a:t>Circle:		Fahima Muthuvappa</a:t>
            </a:r>
            <a:endParaRPr sz="2000">
              <a:solidFill>
                <a:srgbClr val="000000"/>
              </a:solidFill>
            </a:endParaRPr>
          </a:p>
          <a:p>
            <a:pPr indent="0" lvl="0" marL="457200" rtl="0" algn="l">
              <a:spcBef>
                <a:spcPts val="1600"/>
              </a:spcBef>
              <a:spcAft>
                <a:spcPts val="1600"/>
              </a:spcAft>
              <a:buNone/>
            </a:pPr>
            <a:r>
              <a:rPr lang="en" sz="2000">
                <a:solidFill>
                  <a:srgbClr val="000000"/>
                </a:solidFill>
              </a:rPr>
              <a:t>X:			</a:t>
            </a:r>
            <a:r>
              <a:rPr lang="en" sz="2000">
                <a:solidFill>
                  <a:schemeClr val="dk1"/>
                </a:solidFill>
              </a:rPr>
              <a:t>Winston Shih</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Selected Topic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solidFill>
                  <a:srgbClr val="000000"/>
                </a:solidFill>
              </a:rPr>
              <a:t>After some extensive searches through Kaggle, we settled on Startup Investments data. The majority of the team has a background in finance and the dataset piqued our interest. Also, after this course the majority of us want to pursue a career and this might steer us in the direction of what types of companies to join or avoid. In addition, we felt that we could apply machine learning technologies after cleaning and merging the data. The csv’s each have at least one primary key that should allow us to combine the datasets for when we start preprocessing.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Source Data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11 csv’s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CSV’s contain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Acquisitions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IPO’s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Degree level of individuals in startup world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Funding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Primary Keys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0" r="50000" t="0"/>
          <a:stretch/>
        </p:blipFill>
        <p:spPr>
          <a:xfrm>
            <a:off x="751575" y="1062250"/>
            <a:ext cx="3587400" cy="3883200"/>
          </a:xfrm>
          <a:prstGeom prst="rect">
            <a:avLst/>
          </a:prstGeom>
          <a:noFill/>
          <a:ln cap="flat" cmpd="sng" w="9525">
            <a:solidFill>
              <a:srgbClr val="0000FF"/>
            </a:solidFill>
            <a:prstDash val="solid"/>
            <a:round/>
            <a:headEnd len="sm" w="sm" type="none"/>
            <a:tailEnd len="sm" w="sm" type="none"/>
          </a:ln>
        </p:spPr>
      </p:pic>
      <p:sp>
        <p:nvSpPr>
          <p:cNvPr id="79" name="Google Shape;79;p17"/>
          <p:cNvSpPr txBox="1"/>
          <p:nvPr/>
        </p:nvSpPr>
        <p:spPr>
          <a:xfrm>
            <a:off x="4572000" y="2124975"/>
            <a:ext cx="42210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dependencies we’ll be using to directly connect to the S3 bucket are boto3, s3fs, and awscli.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80" name="Google Shape;80;p17"/>
          <p:cNvCxnSpPr/>
          <p:nvPr/>
        </p:nvCxnSpPr>
        <p:spPr>
          <a:xfrm>
            <a:off x="1760525" y="2595575"/>
            <a:ext cx="533400" cy="9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7"/>
          <p:cNvCxnSpPr/>
          <p:nvPr/>
        </p:nvCxnSpPr>
        <p:spPr>
          <a:xfrm flipH="1" rot="10800000">
            <a:off x="1846250" y="2660625"/>
            <a:ext cx="1057500" cy="4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p:nvPr/>
        </p:nvCxnSpPr>
        <p:spPr>
          <a:xfrm>
            <a:off x="1760525" y="2603500"/>
            <a:ext cx="504900" cy="9600"/>
          </a:xfrm>
          <a:prstGeom prst="straightConnector1">
            <a:avLst/>
          </a:prstGeom>
          <a:noFill/>
          <a:ln cap="flat" cmpd="sng" w="9525">
            <a:solidFill>
              <a:schemeClr val="dk2"/>
            </a:solidFill>
            <a:prstDash val="solid"/>
            <a:round/>
            <a:headEnd len="med" w="med" type="none"/>
            <a:tailEnd len="med" w="med" type="none"/>
          </a:ln>
        </p:spPr>
      </p:cxnSp>
      <p:sp>
        <p:nvSpPr>
          <p:cNvPr id="83" name="Google Shape;83;p17"/>
          <p:cNvSpPr txBox="1"/>
          <p:nvPr>
            <p:ph type="title"/>
          </p:nvPr>
        </p:nvSpPr>
        <p:spPr>
          <a:xfrm>
            <a:off x="311700" y="667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Accessing the Data</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1258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Mockup of Commands</a:t>
            </a:r>
            <a:endParaRPr sz="3000"/>
          </a:p>
        </p:txBody>
      </p:sp>
      <p:pic>
        <p:nvPicPr>
          <p:cNvPr id="89" name="Google Shape;89;p18"/>
          <p:cNvPicPr preferRelativeResize="0"/>
          <p:nvPr/>
        </p:nvPicPr>
        <p:blipFill rotWithShape="1">
          <a:blip r:embed="rId3">
            <a:alphaModFix/>
          </a:blip>
          <a:srcRect b="0" l="50072" r="0" t="0"/>
          <a:stretch/>
        </p:blipFill>
        <p:spPr>
          <a:xfrm>
            <a:off x="521350" y="1119750"/>
            <a:ext cx="3443700" cy="3732900"/>
          </a:xfrm>
          <a:prstGeom prst="rect">
            <a:avLst/>
          </a:prstGeom>
          <a:noFill/>
          <a:ln>
            <a:noFill/>
          </a:ln>
        </p:spPr>
      </p:pic>
      <p:sp>
        <p:nvSpPr>
          <p:cNvPr id="90" name="Google Shape;90;p18"/>
          <p:cNvSpPr txBox="1"/>
          <p:nvPr/>
        </p:nvSpPr>
        <p:spPr>
          <a:xfrm>
            <a:off x="4331700" y="2075550"/>
            <a:ext cx="45006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These are the preliminary steps we will take to process our datasets before applying machine learning.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AWS S3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GitHub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Jupyter Notebook or Google Colab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PostgreSQL/pgAdmin4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Supervised Machine Learning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Neural Networking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Tableau</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Leaflet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Slack/Zoom</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Hope to Answer</a:t>
            </a:r>
            <a:endParaRPr/>
          </a:p>
        </p:txBody>
      </p:sp>
      <p:sp>
        <p:nvSpPr>
          <p:cNvPr id="102" name="Google Shape;102;p20"/>
          <p:cNvSpPr txBox="1"/>
          <p:nvPr>
            <p:ph idx="1" type="body"/>
          </p:nvPr>
        </p:nvSpPr>
        <p:spPr>
          <a:xfrm>
            <a:off x="222725" y="1151250"/>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machine learning techniques we would want to know:</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chemeClr val="dk1"/>
                </a:solidFill>
              </a:rPr>
              <a:t>What attributes lead to a startup failure?</a:t>
            </a:r>
            <a:endParaRPr sz="1600">
              <a:solidFill>
                <a:srgbClr val="000000"/>
              </a:solidFill>
            </a:endParaRPr>
          </a:p>
          <a:p>
            <a:pPr indent="0" lvl="0" marL="0" rtl="0" algn="l">
              <a:spcBef>
                <a:spcPts val="1600"/>
              </a:spcBef>
              <a:spcAft>
                <a:spcPts val="0"/>
              </a:spcAft>
              <a:buNone/>
            </a:pPr>
            <a:r>
              <a:rPr lang="en">
                <a:solidFill>
                  <a:schemeClr val="dk1"/>
                </a:solidFill>
              </a:rPr>
              <a:t>With analysis and visualization we would like to find out:</a:t>
            </a:r>
            <a:endParaRPr>
              <a:solidFill>
                <a:srgbClr val="000000"/>
              </a:solidFill>
            </a:endParaRPr>
          </a:p>
          <a:p>
            <a:pPr indent="-342900" lvl="0" marL="457200" rtl="0" algn="l">
              <a:spcBef>
                <a:spcPts val="1600"/>
              </a:spcBef>
              <a:spcAft>
                <a:spcPts val="0"/>
              </a:spcAft>
              <a:buClr>
                <a:srgbClr val="000000"/>
              </a:buClr>
              <a:buSzPts val="1800"/>
              <a:buChar char="●"/>
            </a:pPr>
            <a:r>
              <a:rPr lang="en" sz="1600">
                <a:solidFill>
                  <a:srgbClr val="000000"/>
                </a:solidFill>
              </a:rPr>
              <a:t>What does it take to be successful? Any correlation with:</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much time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Education level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Industry</a:t>
            </a:r>
            <a:endParaRPr>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ROI for investors</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Investments vs Valuation</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