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84375"/>
  </p:normalViewPr>
  <p:slideViewPr>
    <p:cSldViewPr snapToGrid="0" snapToObjects="1">
      <p:cViewPr varScale="1">
        <p:scale>
          <a:sx n="90" d="100"/>
          <a:sy n="90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6079C-1E60-3D4B-97E2-CCA952C58B72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49397-9032-394A-826E-A71532E57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devices</a:t>
            </a:r>
          </a:p>
          <a:p>
            <a:r>
              <a:rPr lang="en-US" baseline="0" dirty="0" smtClean="0"/>
              <a:t>Picked one here today, </a:t>
            </a:r>
          </a:p>
          <a:p>
            <a:r>
              <a:rPr lang="en-US" baseline="0" dirty="0" smtClean="0"/>
              <a:t>In the car, wouldn’t it be nice to just talk to the bot to help out the FR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9397-9032-394A-826E-A71532E57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4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6DD6-BCA1-DA41-B9D9-615D07ED923B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6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ulJDix/nmhack17-sample-memorygam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ello.com/nmhackathon2017allyourbases" TargetMode="Externa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chosim.io/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unity.nml.com/sites/etm/innovation_framework/hackathon/SitePages/BotHackathon2017.asp" TargetMode="External"/><Relationship Id="rId3" Type="http://schemas.openxmlformats.org/officeDocument/2006/relationships/hyperlink" Target="http://community.nml.com/sites/etm/innovation_framework/hackathon/_layouts/15/start.aspx#/SitePages/EventSchedule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7063"/>
            <a:ext cx="9144000" cy="1443037"/>
          </a:xfrm>
        </p:spPr>
        <p:txBody>
          <a:bodyPr/>
          <a:lstStyle/>
          <a:p>
            <a:r>
              <a:rPr lang="en-US" b="1" dirty="0" smtClean="0"/>
              <a:t>Hackathon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7138"/>
            <a:ext cx="9144000" cy="2913062"/>
          </a:xfrm>
        </p:spPr>
        <p:txBody>
          <a:bodyPr>
            <a:normAutofit/>
          </a:bodyPr>
          <a:lstStyle/>
          <a:p>
            <a:r>
              <a:rPr lang="en-US" b="1" dirty="0" smtClean="0"/>
              <a:t>Team</a:t>
            </a:r>
            <a:r>
              <a:rPr lang="en-US" dirty="0" smtClean="0"/>
              <a:t>:  All </a:t>
            </a:r>
            <a:r>
              <a:rPr lang="en-US" dirty="0"/>
              <a:t>Your Base Are Belong to Taco </a:t>
            </a:r>
            <a:r>
              <a:rPr lang="en-US" dirty="0" smtClean="0"/>
              <a:t>Bell</a:t>
            </a:r>
          </a:p>
          <a:p>
            <a:endParaRPr lang="en-US" dirty="0" smtClean="0"/>
          </a:p>
          <a:p>
            <a:r>
              <a:rPr lang="en-US" b="1" dirty="0" smtClean="0"/>
              <a:t>Version</a:t>
            </a:r>
            <a:r>
              <a:rPr lang="en-US" dirty="0" smtClean="0"/>
              <a:t>: </a:t>
            </a:r>
            <a:r>
              <a:rPr lang="en-US" dirty="0" smtClean="0"/>
              <a:t>2.0 </a:t>
            </a:r>
            <a:endParaRPr lang="en-US" dirty="0" smtClean="0"/>
          </a:p>
          <a:p>
            <a:r>
              <a:rPr lang="en-US" b="1" dirty="0" smtClean="0"/>
              <a:t>Last Updated</a:t>
            </a:r>
            <a:r>
              <a:rPr lang="en-US" dirty="0" smtClean="0"/>
              <a:t>: </a:t>
            </a:r>
            <a:r>
              <a:rPr lang="en-US" dirty="0"/>
              <a:t>4</a:t>
            </a:r>
            <a:r>
              <a:rPr lang="en-US" dirty="0" smtClean="0"/>
              <a:t>/10/17</a:t>
            </a:r>
            <a:endParaRPr lang="en-US" dirty="0" smtClean="0"/>
          </a:p>
          <a:p>
            <a:endParaRPr lang="en-US" dirty="0"/>
          </a:p>
          <a:p>
            <a:r>
              <a:rPr lang="en-US" sz="2000" b="1" dirty="0" smtClean="0"/>
              <a:t>Team</a:t>
            </a:r>
            <a:r>
              <a:rPr lang="en-US" sz="2000" dirty="0" smtClean="0"/>
              <a:t>: Paul Dix, Matt </a:t>
            </a:r>
            <a:r>
              <a:rPr lang="en-US" sz="2000" dirty="0" err="1" smtClean="0"/>
              <a:t>Koster</a:t>
            </a:r>
            <a:r>
              <a:rPr lang="en-US" sz="2000" dirty="0" smtClean="0"/>
              <a:t>, Scott Seifert, Patrick Kaufman, Derek Higgins, Jeff Rose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092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Alexa (actual or Amazon Developer Console tester)</a:t>
            </a:r>
          </a:p>
          <a:p>
            <a:r>
              <a:rPr lang="en-US" dirty="0" smtClean="0"/>
              <a:t>Python Alexa Skill</a:t>
            </a:r>
          </a:p>
          <a:p>
            <a:pPr lvl="1"/>
            <a:r>
              <a:rPr lang="en-US" dirty="0" smtClean="0"/>
              <a:t>Python, Flask, Ask Flask packages</a:t>
            </a:r>
          </a:p>
          <a:p>
            <a:r>
              <a:rPr lang="en-US" dirty="0" err="1" smtClean="0"/>
              <a:t>ngrok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Reverse proxy for exposing locally running flask server for testing skills</a:t>
            </a:r>
          </a:p>
          <a:p>
            <a:r>
              <a:rPr lang="en-US" dirty="0" smtClean="0"/>
              <a:t> Atom</a:t>
            </a:r>
          </a:p>
          <a:p>
            <a:pPr lvl="1"/>
            <a:r>
              <a:rPr lang="en-US" dirty="0" smtClean="0"/>
              <a:t>Editor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Store all code and doc in public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Sample: </a:t>
            </a:r>
            <a:r>
              <a:rPr lang="en-US" dirty="0" smtClean="0">
                <a:hlinkClick r:id="rId2"/>
              </a:rPr>
              <a:t>https://github.com/PaulJDix/nmhack17-sample-memorygame</a:t>
            </a:r>
            <a:endParaRPr lang="en-US" dirty="0" smtClean="0"/>
          </a:p>
          <a:p>
            <a:pPr lvl="1"/>
            <a:r>
              <a:rPr lang="en-US" dirty="0" smtClean="0"/>
              <a:t>Don’t need NM network connection or resources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Lamda</a:t>
            </a:r>
            <a:r>
              <a:rPr lang="en-US" dirty="0" smtClean="0"/>
              <a:t> function (python)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/>
          <a:lstStyle/>
          <a:p>
            <a:r>
              <a:rPr lang="en-US" dirty="0" smtClean="0"/>
              <a:t>MVP</a:t>
            </a:r>
          </a:p>
          <a:p>
            <a:pPr lvl="1"/>
            <a:r>
              <a:rPr lang="en-US" dirty="0" smtClean="0"/>
              <a:t>Use tools indicated to do all tests runs locally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Github</a:t>
            </a:r>
            <a:r>
              <a:rPr lang="en-US" dirty="0" smtClean="0"/>
              <a:t> to merge code base, single developer machine becomes prod</a:t>
            </a:r>
          </a:p>
          <a:p>
            <a:r>
              <a:rPr lang="en-US" dirty="0" err="1" smtClean="0"/>
              <a:t>Rel</a:t>
            </a:r>
            <a:r>
              <a:rPr lang="en-US" dirty="0" smtClean="0"/>
              <a:t> v 2.0</a:t>
            </a:r>
          </a:p>
          <a:p>
            <a:pPr lvl="1"/>
            <a:r>
              <a:rPr lang="en-US" dirty="0" smtClean="0"/>
              <a:t>Use AWS </a:t>
            </a:r>
            <a:r>
              <a:rPr lang="en-US" dirty="0" err="1" smtClean="0"/>
              <a:t>Lamda</a:t>
            </a:r>
            <a:r>
              <a:rPr lang="en-US" dirty="0" smtClean="0"/>
              <a:t> python support</a:t>
            </a:r>
            <a:endParaRPr lang="en-US" dirty="0"/>
          </a:p>
          <a:p>
            <a:pPr lvl="1"/>
            <a:r>
              <a:rPr lang="en-US" dirty="0" smtClean="0"/>
              <a:t>Deploy code to AWS </a:t>
            </a:r>
            <a:r>
              <a:rPr lang="en-US" dirty="0" err="1" smtClean="0"/>
              <a:t>Lamda</a:t>
            </a:r>
            <a:r>
              <a:rPr lang="en-US" dirty="0" smtClean="0"/>
              <a:t> manually</a:t>
            </a:r>
          </a:p>
          <a:p>
            <a:r>
              <a:rPr lang="en-US" dirty="0" err="1" smtClean="0"/>
              <a:t>Rel</a:t>
            </a:r>
            <a:r>
              <a:rPr lang="en-US" dirty="0" smtClean="0"/>
              <a:t> v 3.0</a:t>
            </a:r>
          </a:p>
          <a:p>
            <a:pPr lvl="1"/>
            <a:r>
              <a:rPr lang="en-US" dirty="0" smtClean="0"/>
              <a:t>Pipeline (Frank’s CI/CD toolset except with python)</a:t>
            </a:r>
          </a:p>
          <a:p>
            <a:pPr lvl="1"/>
            <a:r>
              <a:rPr lang="en-US" dirty="0" smtClean="0"/>
              <a:t>Refer to recording of Alexa lunch and learn for more details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1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Tasks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44800"/>
              </p:ext>
            </p:extLst>
          </p:nvPr>
        </p:nvGraphicFramePr>
        <p:xfrm>
          <a:off x="457200" y="1519766"/>
          <a:ext cx="10896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7100"/>
                <a:gridCol w="4978400"/>
                <a:gridCol w="499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Assigned/Status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Alexa Python</a:t>
                      </a:r>
                      <a:r>
                        <a:rPr lang="en-US" baseline="0" dirty="0" smtClean="0"/>
                        <a:t> Service prototypes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and REST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 Flask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98900"/>
            <a:ext cx="504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Trello Board:</a:t>
            </a:r>
          </a:p>
          <a:p>
            <a:r>
              <a:rPr lang="en-US" dirty="0" smtClean="0">
                <a:hlinkClick r:id="rId2"/>
              </a:rPr>
              <a:t>https://trello.com/nmhackathon2017allyourbases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Board for pre-work tasks</a:t>
            </a:r>
          </a:p>
          <a:p>
            <a:r>
              <a:rPr lang="en-US" dirty="0" smtClean="0"/>
              <a:t>Board for 2 day event</a:t>
            </a:r>
          </a:p>
          <a:p>
            <a:endParaRPr lang="en-US" dirty="0"/>
          </a:p>
          <a:p>
            <a:r>
              <a:rPr lang="en-US" dirty="0" smtClean="0"/>
              <a:t>Helps keep team organized</a:t>
            </a:r>
          </a:p>
          <a:p>
            <a:r>
              <a:rPr lang="en-US" dirty="0" smtClean="0"/>
              <a:t>Simple, easy to use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4177429"/>
            <a:ext cx="5340350" cy="23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988"/>
            <a:ext cx="10007967" cy="44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Testing Tool</a:t>
            </a:r>
            <a:r>
              <a:rPr lang="is-IS" dirty="0" smtClean="0"/>
              <a:t>…  (</a:t>
            </a: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err="1" smtClean="0">
                <a:hlinkClick r:id="rId2"/>
              </a:rPr>
              <a:t>echosim.io</a:t>
            </a:r>
            <a:r>
              <a:rPr lang="en-US" sz="2400" dirty="0" smtClean="0">
                <a:hlinkClick r:id="rId2"/>
              </a:rPr>
              <a:t>/</a:t>
            </a:r>
            <a:r>
              <a:rPr lang="is-I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8324"/>
            <a:ext cx="8170124" cy="49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3793"/>
            <a:ext cx="10515600" cy="2436813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/>
              <a:t>Appendix</a:t>
            </a:r>
            <a:endParaRPr lang="en-US" sz="96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 (old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Calendaring</a:t>
            </a:r>
          </a:p>
          <a:p>
            <a:pPr lvl="1"/>
            <a:r>
              <a:rPr lang="en-US" dirty="0" smtClean="0"/>
              <a:t>Setting: Early AM, FR coming into work</a:t>
            </a:r>
          </a:p>
          <a:p>
            <a:pPr lvl="1"/>
            <a:r>
              <a:rPr lang="en-US" dirty="0" smtClean="0"/>
              <a:t>Alexa reads all schedule meetings for the day so the FR does not need to open his calendar.</a:t>
            </a:r>
          </a:p>
          <a:p>
            <a:r>
              <a:rPr lang="en-US" b="1" dirty="0" smtClean="0"/>
              <a:t>Service Requests</a:t>
            </a:r>
          </a:p>
          <a:p>
            <a:pPr lvl="1"/>
            <a:r>
              <a:rPr lang="en-US" dirty="0" smtClean="0"/>
              <a:t>Setting: Anytime</a:t>
            </a:r>
          </a:p>
          <a:p>
            <a:pPr lvl="1"/>
            <a:r>
              <a:rPr lang="en-US" dirty="0" smtClean="0"/>
              <a:t>Alexa reads all open service requests where the FR is listed as the primary or secondary rep</a:t>
            </a:r>
          </a:p>
          <a:p>
            <a:r>
              <a:rPr lang="en-US" b="1" dirty="0" smtClean="0"/>
              <a:t>Underwriting</a:t>
            </a:r>
          </a:p>
          <a:p>
            <a:pPr lvl="1"/>
            <a:r>
              <a:rPr lang="en-US" dirty="0" smtClean="0"/>
              <a:t>Setting: Anytime</a:t>
            </a:r>
          </a:p>
          <a:p>
            <a:pPr lvl="1"/>
            <a:r>
              <a:rPr lang="en-US" dirty="0" smtClean="0"/>
              <a:t>Alexa reads all open UW cases where the FR is listed as the primary or secondary rep.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5770563"/>
            <a:ext cx="111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Next team meeting: Generate more ideas. What’s reasonable and doable?</a:t>
            </a:r>
            <a:endParaRPr lang="en-US" sz="2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SharePoint Site: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community.nml.com/sites/etm/innovation_framework/hackathon/SitePages/BotHackathon2017.asp</a:t>
            </a:r>
            <a:endParaRPr lang="en-US" dirty="0" smtClean="0"/>
          </a:p>
          <a:p>
            <a:r>
              <a:rPr lang="en-US" dirty="0" smtClean="0"/>
              <a:t>Hackathon </a:t>
            </a:r>
            <a:r>
              <a:rPr lang="en-US" dirty="0"/>
              <a:t>Dates (April 27</a:t>
            </a:r>
            <a:r>
              <a:rPr lang="en-US" baseline="30000" dirty="0"/>
              <a:t>th</a:t>
            </a:r>
            <a:r>
              <a:rPr lang="en-US" dirty="0"/>
              <a:t> and </a:t>
            </a:r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Those </a:t>
            </a:r>
            <a:r>
              <a:rPr lang="en-US" dirty="0"/>
              <a:t>two days will be 2 work days where we spend the entire day ‘hacking’ to complete the </a:t>
            </a:r>
            <a:r>
              <a:rPr lang="en-US" dirty="0" smtClean="0"/>
              <a:t>app.</a:t>
            </a:r>
          </a:p>
          <a:p>
            <a:r>
              <a:rPr lang="en-US" dirty="0" smtClean="0"/>
              <a:t>Location: Potawatomi</a:t>
            </a:r>
          </a:p>
          <a:p>
            <a:r>
              <a:rPr lang="en-US" dirty="0" smtClean="0"/>
              <a:t>Detailed Schedule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http://community.nml.com/sites/etm/innovation_framework/hackathon/_layouts/15/start.aspx#/SitePages/EventSchedule.aspx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FR Virtual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FR’s are very busy people</a:t>
            </a:r>
          </a:p>
          <a:p>
            <a:r>
              <a:rPr lang="en-US" dirty="0" smtClean="0"/>
              <a:t>They are often out of the office</a:t>
            </a:r>
          </a:p>
          <a:p>
            <a:r>
              <a:rPr lang="en-US" dirty="0" smtClean="0"/>
              <a:t>They lack time to spend with their AFR’s (Assistant FR’s) </a:t>
            </a:r>
          </a:p>
          <a:p>
            <a:r>
              <a:rPr lang="en-US" dirty="0" smtClean="0"/>
              <a:t>They have a lot of time where the cannot see and interact with traditional devices such as a computer or mobile device</a:t>
            </a:r>
          </a:p>
          <a:p>
            <a:r>
              <a:rPr lang="en-US" dirty="0" smtClean="0"/>
              <a:t>A voice controlled bot (i.e. Alexa) can act as a AFR and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Communicate important information</a:t>
            </a:r>
          </a:p>
          <a:p>
            <a:pPr lvl="1"/>
            <a:r>
              <a:rPr lang="is-IS" dirty="0" smtClean="0"/>
              <a:t>Take actions on the FR’s or AFR’s behalf</a:t>
            </a:r>
          </a:p>
          <a:p>
            <a:pPr lvl="1"/>
            <a:r>
              <a:rPr lang="is-IS" dirty="0" smtClean="0"/>
              <a:t>Etc...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 with CRM Team (April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Discussed our teams Hackathon with CRM Bus Analysts</a:t>
            </a:r>
          </a:p>
          <a:p>
            <a:r>
              <a:rPr lang="en-US" sz="3200" dirty="0" smtClean="0"/>
              <a:t> Ran the initial ideas we have past them</a:t>
            </a:r>
          </a:p>
          <a:p>
            <a:r>
              <a:rPr lang="en-US" sz="3200" dirty="0" smtClean="0"/>
              <a:t>Endorsed those, refined those, </a:t>
            </a:r>
            <a:r>
              <a:rPr lang="en-US" sz="3200" dirty="0" err="1" smtClean="0"/>
              <a:t>etc</a:t>
            </a:r>
            <a:r>
              <a:rPr lang="is-IS" sz="3200" dirty="0" smtClean="0"/>
              <a:t>…</a:t>
            </a:r>
          </a:p>
          <a:p>
            <a:r>
              <a:rPr lang="en-US" sz="3200" dirty="0" smtClean="0"/>
              <a:t>Have resources that we can discuss our use cases with further</a:t>
            </a:r>
          </a:p>
          <a:p>
            <a:r>
              <a:rPr lang="en-US" sz="3200" dirty="0" smtClean="0"/>
              <a:t>May discover a few more deals or new ideas when we speak with them further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6043613"/>
            <a:ext cx="392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4/5 to present and till Hackathon date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#1 – Appointment Assistant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Call Queue</a:t>
            </a:r>
            <a:endParaRPr lang="en-US" dirty="0" smtClean="0"/>
          </a:p>
          <a:p>
            <a:pPr lvl="1"/>
            <a:r>
              <a:rPr lang="en-US" dirty="0" smtClean="0"/>
              <a:t>Daily status briefing – Read off call queue for an FR for the day</a:t>
            </a:r>
          </a:p>
          <a:p>
            <a:pPr lvl="1"/>
            <a:r>
              <a:rPr lang="en-US" dirty="0" smtClean="0"/>
              <a:t>Highlight A and A+ clients on this list</a:t>
            </a:r>
          </a:p>
          <a:p>
            <a:r>
              <a:rPr lang="en-US" dirty="0" smtClean="0"/>
              <a:t>Follow Up Activities </a:t>
            </a:r>
            <a:r>
              <a:rPr lang="en-US" sz="1600" dirty="0" smtClean="0"/>
              <a:t>(CRM Workflow?)</a:t>
            </a:r>
            <a:endParaRPr lang="en-US" dirty="0" smtClean="0"/>
          </a:p>
          <a:p>
            <a:pPr lvl="1"/>
            <a:r>
              <a:rPr lang="en-US" dirty="0" smtClean="0"/>
              <a:t>List of follow up activities and due dates</a:t>
            </a:r>
          </a:p>
          <a:p>
            <a:pPr lvl="2"/>
            <a:r>
              <a:rPr lang="en-US" dirty="0" smtClean="0"/>
              <a:t>What’s behind, status, </a:t>
            </a:r>
            <a:r>
              <a:rPr lang="en-US" dirty="0" err="1" smtClean="0"/>
              <a:t>etc</a:t>
            </a:r>
            <a:r>
              <a:rPr lang="is-IS" dirty="0" smtClean="0"/>
              <a:t>….</a:t>
            </a:r>
          </a:p>
          <a:p>
            <a:r>
              <a:rPr lang="is-IS" dirty="0" smtClean="0"/>
              <a:t>It’s an NM Mobile App already (Posting Plus)</a:t>
            </a:r>
          </a:p>
          <a:p>
            <a:pPr lvl="1"/>
            <a:r>
              <a:rPr lang="is-IS" dirty="0" smtClean="0"/>
              <a:t>Can get demo of that for the team </a:t>
            </a:r>
          </a:p>
          <a:p>
            <a:pPr lvl="1"/>
            <a:r>
              <a:rPr lang="is-IS" dirty="0" smtClean="0"/>
              <a:t>See that and how to incorporate our bot into Posting Plus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72400" y="6043613"/>
            <a:ext cx="3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 Resource: Joe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#2 – SRC Status / CRM Opportunity Record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99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Status on Service Requests on A+ and A Clients</a:t>
            </a:r>
            <a:endParaRPr lang="en-US" dirty="0" smtClean="0"/>
          </a:p>
          <a:p>
            <a:pPr lvl="1"/>
            <a:r>
              <a:rPr lang="en-US" dirty="0" smtClean="0"/>
              <a:t>Important enough to be on their daily status briefing</a:t>
            </a:r>
          </a:p>
          <a:p>
            <a:r>
              <a:rPr lang="en-US" dirty="0" smtClean="0"/>
              <a:t>CRM Opportunities Record</a:t>
            </a:r>
          </a:p>
          <a:p>
            <a:pPr lvl="1"/>
            <a:r>
              <a:rPr lang="en-US" dirty="0" smtClean="0"/>
              <a:t>Tie SRC request to opportunities record</a:t>
            </a:r>
          </a:p>
          <a:p>
            <a:pPr lvl="1"/>
            <a:r>
              <a:rPr lang="en-US" dirty="0" smtClean="0"/>
              <a:t>Need to research this integration for this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3812" y="6043613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 Resource: </a:t>
            </a:r>
            <a:r>
              <a:rPr lang="en-US" dirty="0"/>
              <a:t>Luke </a:t>
            </a:r>
            <a:r>
              <a:rPr lang="en-US" dirty="0" err="1" smtClean="0"/>
              <a:t>Kovarik</a:t>
            </a:r>
            <a:r>
              <a:rPr lang="en-US" dirty="0"/>
              <a:t> </a:t>
            </a:r>
            <a:r>
              <a:rPr lang="en-US" dirty="0" smtClean="0"/>
              <a:t>/ Joe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#3 – Book of Business 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Book of Business is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Tracks Sales to Sales Goals for FR’s</a:t>
            </a:r>
          </a:p>
          <a:p>
            <a:r>
              <a:rPr lang="en-US" dirty="0" smtClean="0"/>
              <a:t>Goals vs. Actuals</a:t>
            </a:r>
          </a:p>
          <a:p>
            <a:pPr lvl="1"/>
            <a:r>
              <a:rPr lang="en-US" dirty="0" smtClean="0"/>
              <a:t>Idea: Daily status – “Did you know you two DI sales short of your goal for this month?”</a:t>
            </a:r>
          </a:p>
          <a:p>
            <a:pPr lvl="1"/>
            <a:r>
              <a:rPr lang="en-US" dirty="0"/>
              <a:t>Idea: Daily status – “Did you </a:t>
            </a:r>
            <a:r>
              <a:rPr lang="en-US" dirty="0" smtClean="0"/>
              <a:t>know you are in 2</a:t>
            </a:r>
            <a:r>
              <a:rPr lang="en-US" baseline="30000" dirty="0" smtClean="0"/>
              <a:t>nd</a:t>
            </a:r>
            <a:r>
              <a:rPr lang="en-US" dirty="0" smtClean="0"/>
              <a:t> place in your region for top LTC sales this quarter?”</a:t>
            </a:r>
          </a:p>
          <a:p>
            <a:r>
              <a:rPr lang="en-US" dirty="0" smtClean="0"/>
              <a:t>Discuss with </a:t>
            </a:r>
            <a:r>
              <a:rPr lang="en-US" dirty="0" err="1" smtClean="0"/>
              <a:t>BoB</a:t>
            </a:r>
            <a:r>
              <a:rPr lang="en-US" dirty="0" smtClean="0"/>
              <a:t> what are our actual use cases</a:t>
            </a:r>
          </a:p>
          <a:p>
            <a:pPr lvl="1"/>
            <a:r>
              <a:rPr lang="en-US" dirty="0" smtClean="0"/>
              <a:t>Discuss how to expose these ‘Alerts’ to the Daily Status Briefing we do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043613"/>
            <a:ext cx="3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CRM/</a:t>
            </a:r>
            <a:r>
              <a:rPr lang="en-US" dirty="0" err="1" smtClean="0"/>
              <a:t>BoB</a:t>
            </a:r>
            <a:r>
              <a:rPr lang="en-US" dirty="0" smtClean="0"/>
              <a:t> Resource: </a:t>
            </a:r>
            <a:r>
              <a:rPr lang="en-US" dirty="0"/>
              <a:t>Kim </a:t>
            </a:r>
            <a:r>
              <a:rPr lang="en-US" dirty="0" smtClean="0"/>
              <a:t>Salmons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(Full)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494865"/>
            <a:ext cx="63627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695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 does voice commands with Alexa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Assistant FR uses Virtual Assistant Dashboard to optimize FR’s experience (think preferences, tailoring, </a:t>
            </a:r>
            <a:r>
              <a:rPr lang="en-US" dirty="0" err="1" smtClean="0"/>
              <a:t>etc</a:t>
            </a:r>
            <a:r>
              <a:rPr lang="is-IS" dirty="0" smtClean="0"/>
              <a:t>…)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FR Preferences DB stores this information for FR Virtual Assistant skill to use when interacting with the FR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Integrations with CRM, SRC and other NM systems are used to perform varoius tasks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Could be Alexa or another technology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Use from mobile device, car, dedicated device (AWS, Google), etc....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(MVP)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37765"/>
            <a:ext cx="369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 does voice commands with Alexa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IT support team sets up preferences as config data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Integrations with CRM, SRC and other NM systems are used to perform various tasks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47" y="1582574"/>
            <a:ext cx="5283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870</Words>
  <Application>Microsoft Macintosh PowerPoint</Application>
  <PresentationFormat>Widescreen</PresentationFormat>
  <Paragraphs>135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Hackathon Project</vt:lpstr>
      <vt:lpstr>Event Details</vt:lpstr>
      <vt:lpstr>Idea: FR Virtual Assistant</vt:lpstr>
      <vt:lpstr>Interviews with CRM Team (April 2017)</vt:lpstr>
      <vt:lpstr>Use Case #1 – Appointment Assistant </vt:lpstr>
      <vt:lpstr>Use Case #2 – SRC Status / CRM Opportunity Record </vt:lpstr>
      <vt:lpstr>Use Case #3 – Book of Business - Goals</vt:lpstr>
      <vt:lpstr>High Level Architecture (Full)</vt:lpstr>
      <vt:lpstr>High Level Architecture (MVP)</vt:lpstr>
      <vt:lpstr>Tools</vt:lpstr>
      <vt:lpstr>CI/CD</vt:lpstr>
      <vt:lpstr>Team Tasks</vt:lpstr>
      <vt:lpstr>Team Name</vt:lpstr>
      <vt:lpstr>Another Testing Tool…  (https://echosim.io/)</vt:lpstr>
      <vt:lpstr>PowerPoint Presentation</vt:lpstr>
      <vt:lpstr>Use Cases (old list)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DIX, PAUL</dc:creator>
  <cp:lastModifiedBy>PAUL DIX</cp:lastModifiedBy>
  <cp:revision>20</cp:revision>
  <cp:lastPrinted>2017-04-12T13:44:41Z</cp:lastPrinted>
  <dcterms:created xsi:type="dcterms:W3CDTF">2017-03-06T00:47:35Z</dcterms:created>
  <dcterms:modified xsi:type="dcterms:W3CDTF">2017-04-12T13:45:58Z</dcterms:modified>
</cp:coreProperties>
</file>