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2BA9B-CF4D-4F45-952A-832B59EF43DE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E0EE7-E103-425D-BB90-974A5ECA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8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E0EE7-E103-425D-BB90-974A5ECAAC2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96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D873C-A737-409A-B625-EDF6E643B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EDC4A6-1C4B-4DF2-86DE-DC4BAFA09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A65E93-6D62-4193-B07F-54073ECB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BD566-C3FE-48AB-8C80-E656D885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6C3A5-B127-4264-B9E1-DCCC3E84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1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36E2E-AE18-435B-A43B-5D0BFF1A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37B1B2-CB74-483D-8800-4F3E00499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A29233-7BFE-4D26-A35C-49AC93FD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DF45F-5381-4132-BBE6-74D2235C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08B0D-1162-4609-A687-4FEF50A0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6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42B8D6-7B61-4891-B0EB-97857AF9F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DCF22C-69DE-48B8-9178-FED60563C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A09BD-E14E-485D-B7D5-45021F8F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C04DD-E8D1-43F1-BA8E-2B632AD6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7ABDF-05D8-4A59-B5BB-53717017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808DC-3C4B-48D5-8B53-9B68EA6B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90C6FA-82D9-4141-BFC4-AD10184B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A1D8A-D540-4561-B1F3-C87EBFCE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E5491-EE80-4945-9334-B165187C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AC6FA-2CE0-4BAF-B8F4-9DA49511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6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94690-5636-45E6-907F-39861F61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B56A9E-E60A-43ED-9235-B4C23BFE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91367-9946-448C-9FC3-C777ACA5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5BAB82-A25A-442F-84A9-550F5EA9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CA3FA-41EA-4722-B6F9-B9E32B5C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53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11B95-A99B-40E1-B042-AB1EE3F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2BB54-A194-46DA-9121-1487B85DE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1C26F6-8E67-41B8-9DF2-FFB64D0A4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03C760-E351-448C-B522-BF16C806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2469D1-7FEE-4111-842D-5484FB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566B5-527A-4992-8F82-AE0D1CE1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3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EB0F4-2579-43C6-956D-EFE686C0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F7C300-97A4-403E-9CF7-87EEC90C4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5A7A6-A667-41F7-A4EC-0A7D899D2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079152-3407-4A6C-A6FB-7F55D7E10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13FB6E-5827-4186-B836-9123416E6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47C607-B0E2-46FA-A0C5-A79CEBC0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ACE6E0-55D6-403B-8164-DDA65933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559AF6-61E7-48ED-980B-E826EB2D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37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F1CF0-7497-40B5-9F5A-B952BAC9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96980A-151D-47D8-B1D1-39B85259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A78777-FB7C-4D2A-98CE-11E6814A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31FF2E-4469-4273-9C87-5889E9C5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6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66CD8E-CA7B-4609-9EDE-F8B5542A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BC22A7-1853-4D8E-846B-478B4AAF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FE2D02-AD4E-404D-8680-ACB5A939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2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557EB-6983-4BC1-AE3C-D21C7D60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4FD03-4F3A-41E3-80AF-DE67DDA14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50BAE3-2D7D-4E16-803D-318F0744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60C40B-5A05-41E0-9A3A-5680FFA0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245AF8-C300-4BB2-B0CA-870E69FE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910B5-2AB4-4B00-8BBE-66340AFC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0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4D489-10CB-409F-B42B-20896DE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5E2D68-3922-4DBA-824B-CA6BA8D19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DDEA8F-5B97-4029-8228-518923CC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9AF07A-88AD-44A1-913D-7606D0AF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2ED584-0D18-4389-AAF3-128E4C1C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2553B5-8662-4260-8C12-97C7E16B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6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075EE5-276D-433E-BF13-F3B0459B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472D4-AD74-4AA0-8F7A-42B168A3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88F28-7A12-45BC-A457-49C88B6B9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5DEE-7366-4EE3-A8DB-18BF8E790B6C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200A2-EDB6-4DA0-83E6-7840A9110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68795-CF03-4A51-8EC4-E163C2B02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9DA6-1595-4E57-8FC8-FCE593CB2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9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D3DF62C-CA9E-4349-BE2F-5205FCC24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14" y="2900963"/>
            <a:ext cx="984954" cy="9849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97360C-5FE7-44CF-8B00-D2FC0EC0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64745"/>
            <a:ext cx="5676900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5537693-833C-45E1-BFB8-3F7A1F33CB22}"/>
              </a:ext>
            </a:extLst>
          </p:cNvPr>
          <p:cNvSpPr txBox="1"/>
          <p:nvPr/>
        </p:nvSpPr>
        <p:spPr>
          <a:xfrm>
            <a:off x="2682021" y="3208773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01.09 – Anniv Polo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159F50D-6569-49AA-A4CE-99CA62DC7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14" y="3761404"/>
            <a:ext cx="917598" cy="917598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B68D27BD-2C87-4CD9-94AC-5E333046DCBF}"/>
              </a:ext>
            </a:extLst>
          </p:cNvPr>
          <p:cNvGrpSpPr/>
          <p:nvPr/>
        </p:nvGrpSpPr>
        <p:grpSpPr>
          <a:xfrm>
            <a:off x="1740861" y="4032358"/>
            <a:ext cx="752981" cy="500648"/>
            <a:chOff x="3925817" y="2537019"/>
            <a:chExt cx="1199283" cy="850921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1807FDC-7EF2-4F38-9B44-260F5FE5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2646">
              <a:off x="3925817" y="2537019"/>
              <a:ext cx="755006" cy="755006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4E2B2E64-0AC0-45FB-A204-C1EC25E0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144">
              <a:off x="4384555" y="2647395"/>
              <a:ext cx="740545" cy="740545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AD72A893-DD3E-4D08-A945-24DE3340238F}"/>
              </a:ext>
            </a:extLst>
          </p:cNvPr>
          <p:cNvSpPr txBox="1"/>
          <p:nvPr/>
        </p:nvSpPr>
        <p:spPr>
          <a:xfrm>
            <a:off x="2637028" y="401339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Dieppe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BE0B9D-C6CE-4F6F-BBD5-BCBFA6DAA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44" y="4641951"/>
            <a:ext cx="897492" cy="89749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A3DDF1F-56AE-4401-9773-540803ACDF23}"/>
              </a:ext>
            </a:extLst>
          </p:cNvPr>
          <p:cNvSpPr txBox="1"/>
          <p:nvPr/>
        </p:nvSpPr>
        <p:spPr>
          <a:xfrm>
            <a:off x="4647264" y="5559409"/>
            <a:ext cx="1685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2003 – Voyage au Népal</a:t>
            </a:r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F379AC29-DAA2-43C0-BD9B-C9AE0FF399B5}"/>
              </a:ext>
            </a:extLst>
          </p:cNvPr>
          <p:cNvSpPr/>
          <p:nvPr/>
        </p:nvSpPr>
        <p:spPr>
          <a:xfrm>
            <a:off x="6378784" y="1695635"/>
            <a:ext cx="1314765" cy="499710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2716BEB-4F97-4AA9-A22B-3EF53056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5" y="1596792"/>
            <a:ext cx="1370120" cy="1370120"/>
          </a:xfrm>
          <a:prstGeom prst="rect">
            <a:avLst/>
          </a:prstGeom>
        </p:spPr>
      </p:pic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5EBBBB02-FE76-4167-A574-690E23D5B471}"/>
              </a:ext>
            </a:extLst>
          </p:cNvPr>
          <p:cNvCxnSpPr>
            <a:cxnSpLocks/>
            <a:stCxn id="25" idx="2"/>
            <a:endCxn id="5" idx="1"/>
          </p:cNvCxnSpPr>
          <p:nvPr/>
        </p:nvCxnSpPr>
        <p:spPr>
          <a:xfrm rot="16200000" flipH="1">
            <a:off x="1072825" y="2811951"/>
            <a:ext cx="426528" cy="7364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14D685DA-65BD-42D3-937C-2DDCE6CDB863}"/>
              </a:ext>
            </a:extLst>
          </p:cNvPr>
          <p:cNvCxnSpPr>
            <a:cxnSpLocks/>
            <a:stCxn id="25" idx="2"/>
            <a:endCxn id="13" idx="1"/>
          </p:cNvCxnSpPr>
          <p:nvPr/>
        </p:nvCxnSpPr>
        <p:spPr>
          <a:xfrm rot="16200000" flipH="1">
            <a:off x="659444" y="3225332"/>
            <a:ext cx="1253291" cy="7364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5D5F8763-1C12-4D66-841F-9AB1E7139E31}"/>
              </a:ext>
            </a:extLst>
          </p:cNvPr>
          <p:cNvCxnSpPr>
            <a:cxnSpLocks/>
            <a:stCxn id="25" idx="2"/>
            <a:endCxn id="18" idx="1"/>
          </p:cNvCxnSpPr>
          <p:nvPr/>
        </p:nvCxnSpPr>
        <p:spPr>
          <a:xfrm rot="16200000" flipH="1">
            <a:off x="232462" y="3652314"/>
            <a:ext cx="2123785" cy="7529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E4399250-B8F9-4E1A-B4A2-9E0825199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87" y="5269233"/>
            <a:ext cx="782205" cy="78220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35B21D63-E8F8-4A63-8FC8-27AA2BE11BDA}"/>
              </a:ext>
            </a:extLst>
          </p:cNvPr>
          <p:cNvGrpSpPr/>
          <p:nvPr/>
        </p:nvGrpSpPr>
        <p:grpSpPr>
          <a:xfrm>
            <a:off x="3913968" y="5451381"/>
            <a:ext cx="642556" cy="499806"/>
            <a:chOff x="3925817" y="2537019"/>
            <a:chExt cx="1199283" cy="850921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33204648-E6D7-4BAC-B523-B352DC031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2646">
              <a:off x="3925817" y="2537019"/>
              <a:ext cx="755006" cy="755006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3539B078-BCD3-446A-BA91-6FA7A9BFF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144">
              <a:off x="4384555" y="2647395"/>
              <a:ext cx="740545" cy="740545"/>
            </a:xfrm>
            <a:prstGeom prst="rect">
              <a:avLst/>
            </a:prstGeom>
          </p:spPr>
        </p:pic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2488F5D5-B656-4C8B-A9C5-E13A63C493E7}"/>
              </a:ext>
            </a:extLst>
          </p:cNvPr>
          <p:cNvSpPr txBox="1"/>
          <p:nvPr/>
        </p:nvSpPr>
        <p:spPr>
          <a:xfrm>
            <a:off x="2639349" y="4882925"/>
            <a:ext cx="9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Voyages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BFC919E9-7A7A-4839-ABFE-A471C3B948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2" y="2007396"/>
            <a:ext cx="729873" cy="72987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D47364AF-4BC1-4994-BC7F-3C08C0707749}"/>
              </a:ext>
            </a:extLst>
          </p:cNvPr>
          <p:cNvSpPr txBox="1"/>
          <p:nvPr/>
        </p:nvSpPr>
        <p:spPr>
          <a:xfrm>
            <a:off x="4647264" y="6231074"/>
            <a:ext cx="130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Voyage aux States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69523661-55DA-4020-8860-A5295A8BA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37" y="5965692"/>
            <a:ext cx="782205" cy="782205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F907BC27-D190-4B77-B318-7791A330D63D}"/>
              </a:ext>
            </a:extLst>
          </p:cNvPr>
          <p:cNvGrpSpPr/>
          <p:nvPr/>
        </p:nvGrpSpPr>
        <p:grpSpPr>
          <a:xfrm>
            <a:off x="3894340" y="6147840"/>
            <a:ext cx="642556" cy="499806"/>
            <a:chOff x="3925817" y="2537019"/>
            <a:chExt cx="1199283" cy="850921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B6858813-660A-439F-9B1F-8AF12A041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2646">
              <a:off x="3925817" y="2537019"/>
              <a:ext cx="755006" cy="755006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776D1F9C-9A16-4672-91EE-B2918685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144">
              <a:off x="4384555" y="2647395"/>
              <a:ext cx="740545" cy="740545"/>
            </a:xfrm>
            <a:prstGeom prst="rect">
              <a:avLst/>
            </a:prstGeom>
          </p:spPr>
        </p:pic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C792746-AB9E-4BE0-AD11-2E8154DB03F6}"/>
              </a:ext>
            </a:extLst>
          </p:cNvPr>
          <p:cNvSpPr txBox="1"/>
          <p:nvPr/>
        </p:nvSpPr>
        <p:spPr>
          <a:xfrm>
            <a:off x="1679775" y="2504058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Photos persos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F97D330-E7EA-4E24-9766-CCE685911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90" y="1596791"/>
            <a:ext cx="1370120" cy="137012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22EDF3A6-A2AE-4001-87A5-35731D62D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937" y="2007395"/>
            <a:ext cx="729873" cy="729873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B38B005E-CC30-4417-ABC4-E4F47A95C74B}"/>
              </a:ext>
            </a:extLst>
          </p:cNvPr>
          <p:cNvSpPr txBox="1"/>
          <p:nvPr/>
        </p:nvSpPr>
        <p:spPr>
          <a:xfrm>
            <a:off x="9079660" y="2504057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Photos persos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C6A1F00C-4F50-4F9B-A6D9-6B4FE3694B6C}"/>
              </a:ext>
            </a:extLst>
          </p:cNvPr>
          <p:cNvGrpSpPr/>
          <p:nvPr/>
        </p:nvGrpSpPr>
        <p:grpSpPr>
          <a:xfrm>
            <a:off x="1785799" y="3213080"/>
            <a:ext cx="752981" cy="500648"/>
            <a:chOff x="3925817" y="2537019"/>
            <a:chExt cx="1199283" cy="850921"/>
          </a:xfrm>
        </p:grpSpPr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48C2917F-65E3-43CB-B639-175437C78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2646">
              <a:off x="3925817" y="2537019"/>
              <a:ext cx="755006" cy="755006"/>
            </a:xfrm>
            <a:prstGeom prst="rect">
              <a:avLst/>
            </a:prstGeom>
          </p:spPr>
        </p:pic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32411A18-7371-4DC8-9176-1BBB3441C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144">
              <a:off x="4384555" y="2647395"/>
              <a:ext cx="740545" cy="740545"/>
            </a:xfrm>
            <a:prstGeom prst="rect">
              <a:avLst/>
            </a:prstGeom>
          </p:spPr>
        </p:pic>
      </p:grp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8676A656-5BE1-4C4E-A150-043B82D5166B}"/>
              </a:ext>
            </a:extLst>
          </p:cNvPr>
          <p:cNvCxnSpPr>
            <a:cxnSpLocks/>
            <a:stCxn id="18" idx="2"/>
            <a:endCxn id="38" idx="1"/>
          </p:cNvCxnSpPr>
          <p:nvPr/>
        </p:nvCxnSpPr>
        <p:spPr>
          <a:xfrm rot="16200000" flipH="1">
            <a:off x="2914192" y="4744840"/>
            <a:ext cx="120893" cy="1710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79263D7B-CE02-4598-B0DC-C6909C50FA21}"/>
              </a:ext>
            </a:extLst>
          </p:cNvPr>
          <p:cNvCxnSpPr>
            <a:cxnSpLocks/>
            <a:stCxn id="18" idx="2"/>
            <a:endCxn id="43" idx="1"/>
          </p:cNvCxnSpPr>
          <p:nvPr/>
        </p:nvCxnSpPr>
        <p:spPr>
          <a:xfrm rot="16200000" flipH="1">
            <a:off x="2560587" y="5098445"/>
            <a:ext cx="817352" cy="16993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226F61-2E2C-4803-B4DF-D4A0C823708A}"/>
              </a:ext>
            </a:extLst>
          </p:cNvPr>
          <p:cNvSpPr/>
          <p:nvPr/>
        </p:nvSpPr>
        <p:spPr>
          <a:xfrm>
            <a:off x="8695196" y="3319323"/>
            <a:ext cx="34813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2003-05-07 02-12-14 – 2003 – Voyage au Népal 5</a:t>
            </a:r>
          </a:p>
          <a:p>
            <a:r>
              <a:rPr lang="fr-FR" sz="1200" dirty="0"/>
              <a:t>2003-05-07 02-13-14 – 2003 – Voyage au Népal 6</a:t>
            </a:r>
          </a:p>
          <a:p>
            <a:r>
              <a:rPr lang="fr-FR" sz="1200" dirty="0"/>
              <a:t>2003-05-08 02-13-25 – 2003 – Voyage au Népal 7</a:t>
            </a:r>
          </a:p>
          <a:p>
            <a:r>
              <a:rPr lang="fr-FR" sz="1200" dirty="0"/>
              <a:t>2003-05-08 03-14-25 – 2003 – Voyage au Népal 7</a:t>
            </a:r>
          </a:p>
          <a:p>
            <a:r>
              <a:rPr lang="fr-FR" sz="1200" dirty="0"/>
              <a:t>2004-01-09 17-06-02 – 01.09 – Anniv Polo 1</a:t>
            </a:r>
          </a:p>
          <a:p>
            <a:r>
              <a:rPr lang="fr-FR" sz="1200" dirty="0"/>
              <a:t>2004-01-09 18-05-04 – 01.09 – Anniv Polo 2</a:t>
            </a:r>
          </a:p>
          <a:p>
            <a:r>
              <a:rPr lang="fr-FR" sz="1200" dirty="0"/>
              <a:t>2004-01-09 19-15-12 – 01.09 – Anniv Polo 3</a:t>
            </a:r>
          </a:p>
          <a:p>
            <a:r>
              <a:rPr lang="fr-FR" sz="1200" dirty="0"/>
              <a:t>2004-01-09 19-16-22 – 01.09 – Anniv Polo 4</a:t>
            </a:r>
          </a:p>
          <a:p>
            <a:r>
              <a:rPr lang="fr-FR" sz="1200" dirty="0"/>
              <a:t>2006-05-18 11-12-14 – Dieppe 9</a:t>
            </a:r>
          </a:p>
          <a:p>
            <a:r>
              <a:rPr lang="fr-FR" sz="1200" dirty="0"/>
              <a:t>2006-06-18 11-12-18 – Dieppe 10</a:t>
            </a:r>
          </a:p>
          <a:p>
            <a:r>
              <a:rPr lang="fr-FR" sz="1200" dirty="0"/>
              <a:t>2007-05-18 11-12-14 – Voyage aux States 12</a:t>
            </a:r>
          </a:p>
          <a:p>
            <a:r>
              <a:rPr lang="fr-FR" sz="1200" dirty="0"/>
              <a:t>2007-05-18 11-13-52 – Voyage aux States 13</a:t>
            </a:r>
          </a:p>
          <a:p>
            <a:r>
              <a:rPr lang="fr-FR" sz="1200" dirty="0"/>
              <a:t>2008-03-04 17-27-16 – Dieppe 11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47FB008-D925-4119-8255-B56D8CF305E3}"/>
              </a:ext>
            </a:extLst>
          </p:cNvPr>
          <p:cNvCxnSpPr>
            <a:cxnSpLocks/>
            <a:stCxn id="48" idx="2"/>
            <a:endCxn id="65" idx="1"/>
          </p:cNvCxnSpPr>
          <p:nvPr/>
        </p:nvCxnSpPr>
        <p:spPr>
          <a:xfrm rot="16200000" flipH="1">
            <a:off x="7707020" y="3577641"/>
            <a:ext cx="1598907" cy="3774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42288B04-9480-4930-A6B8-C9623B93E64E}"/>
              </a:ext>
            </a:extLst>
          </p:cNvPr>
          <p:cNvGrpSpPr/>
          <p:nvPr/>
        </p:nvGrpSpPr>
        <p:grpSpPr>
          <a:xfrm>
            <a:off x="7710146" y="2173052"/>
            <a:ext cx="666392" cy="441446"/>
            <a:chOff x="3925817" y="2537019"/>
            <a:chExt cx="1199283" cy="850921"/>
          </a:xfrm>
        </p:grpSpPr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9E9532F6-2179-4531-B514-975C8B37C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2646">
              <a:off x="3925817" y="2537019"/>
              <a:ext cx="755006" cy="755006"/>
            </a:xfrm>
            <a:prstGeom prst="rect">
              <a:avLst/>
            </a:prstGeom>
          </p:spPr>
        </p:pic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6DB1DE4C-676E-4948-91A0-791D741E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144">
              <a:off x="4384555" y="2647395"/>
              <a:ext cx="740545" cy="740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59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A97360C-5FE7-44CF-8B00-D2FC0EC0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64745"/>
            <a:ext cx="5676900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4F9812D-8161-4969-B283-EC95E7B73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0" y="1819668"/>
            <a:ext cx="1670760" cy="16707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E6348B-581A-42E0-B669-1621E61A3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619536"/>
            <a:ext cx="2071024" cy="2071024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07C36E2-3996-4122-892A-59DFB942C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13783"/>
              </p:ext>
            </p:extLst>
          </p:nvPr>
        </p:nvGraphicFramePr>
        <p:xfrm>
          <a:off x="923278" y="3773580"/>
          <a:ext cx="1032473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365">
                  <a:extLst>
                    <a:ext uri="{9D8B030D-6E8A-4147-A177-3AD203B41FA5}">
                      <a16:colId xmlns:a16="http://schemas.microsoft.com/office/drawing/2014/main" val="3458893018"/>
                    </a:ext>
                  </a:extLst>
                </a:gridCol>
                <a:gridCol w="5162365">
                  <a:extLst>
                    <a:ext uri="{9D8B030D-6E8A-4147-A177-3AD203B41FA5}">
                      <a16:colId xmlns:a16="http://schemas.microsoft.com/office/drawing/2014/main" val="341495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Ce que ça fait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Ce que ça ne fait 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9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Renomme les assets* au format ‘YYYY-MM-DD HH-MM-SS – {</a:t>
                      </a:r>
                      <a:r>
                        <a:rPr lang="fr-FR" sz="1100" dirty="0" err="1"/>
                        <a:t>nomDuDossierParent</a:t>
                      </a:r>
                      <a:r>
                        <a:rPr lang="fr-FR" sz="1100" dirty="0"/>
                        <a:t>}’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Corrige les dates erronées :</a:t>
                      </a:r>
                      <a:br>
                        <a:rPr lang="fr-FR" sz="1100" dirty="0"/>
                      </a:br>
                      <a:r>
                        <a:rPr lang="fr-FR" sz="1100" dirty="0"/>
                        <a:t>- date de l’appareil photo mal réglée</a:t>
                      </a:r>
                    </a:p>
                    <a:p>
                      <a:r>
                        <a:rPr lang="fr-FR" sz="1100" dirty="0"/>
                        <a:t>- photo </a:t>
                      </a:r>
                      <a:r>
                        <a:rPr lang="fr-FR" sz="1100" dirty="0" err="1"/>
                        <a:t>scanée</a:t>
                      </a:r>
                      <a:r>
                        <a:rPr lang="fr-FR" sz="1100" dirty="0"/>
                        <a:t> = date de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4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Modifie les </a:t>
                      </a:r>
                      <a:r>
                        <a:rPr lang="fr-FR" sz="1100" dirty="0" err="1"/>
                        <a:t>metadata</a:t>
                      </a:r>
                      <a:r>
                        <a:rPr lang="fr-FR" sz="1100" dirty="0"/>
                        <a:t> de chaque asset avec la date la + ancienne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0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Déplace tous les assets (et autres documents) dans le dossier racine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Supprime tous les sous-dossiers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47581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9AAF4DE9-2D33-40DC-97E9-D5C513B1E381}"/>
              </a:ext>
            </a:extLst>
          </p:cNvPr>
          <p:cNvSpPr txBox="1"/>
          <p:nvPr/>
        </p:nvSpPr>
        <p:spPr>
          <a:xfrm>
            <a:off x="2025449" y="644167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*asset = images / vidéos</a:t>
            </a:r>
          </a:p>
        </p:txBody>
      </p:sp>
    </p:spTree>
    <p:extLst>
      <p:ext uri="{BB962C8B-B14F-4D97-AF65-F5344CB8AC3E}">
        <p14:creationId xmlns:p14="http://schemas.microsoft.com/office/powerpoint/2010/main" val="134564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D3DF62C-CA9E-4349-BE2F-5205FCC24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14" y="2900963"/>
            <a:ext cx="984954" cy="9849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5537693-833C-45E1-BFB8-3F7A1F33CB22}"/>
              </a:ext>
            </a:extLst>
          </p:cNvPr>
          <p:cNvSpPr txBox="1"/>
          <p:nvPr/>
        </p:nvSpPr>
        <p:spPr>
          <a:xfrm>
            <a:off x="2682021" y="3208773"/>
            <a:ext cx="24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2004.01.09 – Anniv Polo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159F50D-6569-49AA-A4CE-99CA62DC7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14" y="3761404"/>
            <a:ext cx="917598" cy="917598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B68D27BD-2C87-4CD9-94AC-5E333046DCBF}"/>
              </a:ext>
            </a:extLst>
          </p:cNvPr>
          <p:cNvGrpSpPr/>
          <p:nvPr/>
        </p:nvGrpSpPr>
        <p:grpSpPr>
          <a:xfrm>
            <a:off x="1740861" y="4032358"/>
            <a:ext cx="752981" cy="500648"/>
            <a:chOff x="3925817" y="2537019"/>
            <a:chExt cx="1199283" cy="850921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1807FDC-7EF2-4F38-9B44-260F5FE5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2646">
              <a:off x="3925817" y="2537019"/>
              <a:ext cx="755006" cy="755006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4E2B2E64-0AC0-45FB-A204-C1EC25E0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144">
              <a:off x="4384555" y="2647395"/>
              <a:ext cx="740545" cy="740545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AD72A893-DD3E-4D08-A945-24DE3340238F}"/>
              </a:ext>
            </a:extLst>
          </p:cNvPr>
          <p:cNvSpPr txBox="1"/>
          <p:nvPr/>
        </p:nvSpPr>
        <p:spPr>
          <a:xfrm>
            <a:off x="2637028" y="401339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2006 - Dieppe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BE0B9D-C6CE-4F6F-BBD5-BCBFA6DAA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44" y="4641951"/>
            <a:ext cx="897492" cy="897492"/>
          </a:xfrm>
          <a:prstGeom prst="rect">
            <a:avLst/>
          </a:prstGeom>
        </p:spPr>
      </p:pic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F379AC29-DAA2-43C0-BD9B-C9AE0FF399B5}"/>
              </a:ext>
            </a:extLst>
          </p:cNvPr>
          <p:cNvSpPr/>
          <p:nvPr/>
        </p:nvSpPr>
        <p:spPr>
          <a:xfrm>
            <a:off x="6378784" y="1695635"/>
            <a:ext cx="1314765" cy="499710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2716BEB-4F97-4AA9-A22B-3EF53056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5" y="1596792"/>
            <a:ext cx="1370120" cy="1370120"/>
          </a:xfrm>
          <a:prstGeom prst="rect">
            <a:avLst/>
          </a:prstGeom>
        </p:spPr>
      </p:pic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5EBBBB02-FE76-4167-A574-690E23D5B471}"/>
              </a:ext>
            </a:extLst>
          </p:cNvPr>
          <p:cNvCxnSpPr>
            <a:cxnSpLocks/>
            <a:stCxn id="25" idx="2"/>
            <a:endCxn id="5" idx="1"/>
          </p:cNvCxnSpPr>
          <p:nvPr/>
        </p:nvCxnSpPr>
        <p:spPr>
          <a:xfrm rot="16200000" flipH="1">
            <a:off x="1072825" y="2811951"/>
            <a:ext cx="426528" cy="7364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14D685DA-65BD-42D3-937C-2DDCE6CDB863}"/>
              </a:ext>
            </a:extLst>
          </p:cNvPr>
          <p:cNvCxnSpPr>
            <a:cxnSpLocks/>
            <a:stCxn id="25" idx="2"/>
            <a:endCxn id="13" idx="1"/>
          </p:cNvCxnSpPr>
          <p:nvPr/>
        </p:nvCxnSpPr>
        <p:spPr>
          <a:xfrm rot="16200000" flipH="1">
            <a:off x="659444" y="3225332"/>
            <a:ext cx="1253291" cy="7364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5D5F8763-1C12-4D66-841F-9AB1E7139E31}"/>
              </a:ext>
            </a:extLst>
          </p:cNvPr>
          <p:cNvCxnSpPr>
            <a:cxnSpLocks/>
            <a:stCxn id="25" idx="2"/>
            <a:endCxn id="18" idx="1"/>
          </p:cNvCxnSpPr>
          <p:nvPr/>
        </p:nvCxnSpPr>
        <p:spPr>
          <a:xfrm rot="16200000" flipH="1">
            <a:off x="232462" y="3652314"/>
            <a:ext cx="2123785" cy="7529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2488F5D5-B656-4C8B-A9C5-E13A63C493E7}"/>
              </a:ext>
            </a:extLst>
          </p:cNvPr>
          <p:cNvSpPr txBox="1"/>
          <p:nvPr/>
        </p:nvSpPr>
        <p:spPr>
          <a:xfrm>
            <a:off x="2639349" y="4882925"/>
            <a:ext cx="243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2003 – Voyage au Népal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BFC919E9-7A7A-4839-ABFE-A471C3B94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2" y="2007396"/>
            <a:ext cx="729873" cy="729873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C792746-AB9E-4BE0-AD11-2E8154DB03F6}"/>
              </a:ext>
            </a:extLst>
          </p:cNvPr>
          <p:cNvSpPr txBox="1"/>
          <p:nvPr/>
        </p:nvSpPr>
        <p:spPr>
          <a:xfrm>
            <a:off x="1679775" y="2504058"/>
            <a:ext cx="22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Photos persos </a:t>
            </a:r>
            <a:r>
              <a:rPr lang="fr-FR" dirty="0" err="1"/>
              <a:t>scanées</a:t>
            </a:r>
            <a:endParaRPr lang="fr-FR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F97D330-E7EA-4E24-9766-CCE685911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90" y="1596791"/>
            <a:ext cx="1370120" cy="137012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22EDF3A6-A2AE-4001-87A5-35731D62D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937" y="2007395"/>
            <a:ext cx="729873" cy="729873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B38B005E-CC30-4417-ABC4-E4F47A95C74B}"/>
              </a:ext>
            </a:extLst>
          </p:cNvPr>
          <p:cNvSpPr txBox="1"/>
          <p:nvPr/>
        </p:nvSpPr>
        <p:spPr>
          <a:xfrm>
            <a:off x="9079660" y="2504057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Photos persos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C6A1F00C-4F50-4F9B-A6D9-6B4FE3694B6C}"/>
              </a:ext>
            </a:extLst>
          </p:cNvPr>
          <p:cNvGrpSpPr/>
          <p:nvPr/>
        </p:nvGrpSpPr>
        <p:grpSpPr>
          <a:xfrm>
            <a:off x="1785799" y="3213080"/>
            <a:ext cx="752981" cy="500648"/>
            <a:chOff x="3925817" y="2537019"/>
            <a:chExt cx="1199283" cy="850921"/>
          </a:xfrm>
        </p:grpSpPr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48C2917F-65E3-43CB-B639-175437C78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2646">
              <a:off x="3925817" y="2537019"/>
              <a:ext cx="755006" cy="755006"/>
            </a:xfrm>
            <a:prstGeom prst="rect">
              <a:avLst/>
            </a:prstGeom>
          </p:spPr>
        </p:pic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32411A18-7371-4DC8-9176-1BBB3441C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144">
              <a:off x="4384555" y="2647395"/>
              <a:ext cx="740545" cy="740545"/>
            </a:xfrm>
            <a:prstGeom prst="rect">
              <a:avLst/>
            </a:prstGeom>
          </p:spPr>
        </p:pic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93226F61-2E2C-4803-B4DF-D4A0C823708A}"/>
              </a:ext>
            </a:extLst>
          </p:cNvPr>
          <p:cNvSpPr/>
          <p:nvPr/>
        </p:nvSpPr>
        <p:spPr>
          <a:xfrm>
            <a:off x="8695196" y="3319323"/>
            <a:ext cx="34813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2003-05-07 12-00-00 – 2003 – Voyage au Népal 5</a:t>
            </a:r>
          </a:p>
          <a:p>
            <a:r>
              <a:rPr lang="fr-FR" sz="1200" dirty="0"/>
              <a:t>2003-05-07 12-00-00 – 2003 – Voyage au Népal 6</a:t>
            </a:r>
          </a:p>
          <a:p>
            <a:r>
              <a:rPr lang="fr-FR" sz="1200" dirty="0"/>
              <a:t>2003-05-08 12-00-00 – 2003 – Voyage au Népal 7</a:t>
            </a:r>
          </a:p>
          <a:p>
            <a:r>
              <a:rPr lang="fr-FR" sz="1200" dirty="0"/>
              <a:t>2003-05-08 12-00-00 – 2003 – Voyage au Népal 7</a:t>
            </a:r>
          </a:p>
          <a:p>
            <a:r>
              <a:rPr lang="fr-FR" sz="1200" dirty="0"/>
              <a:t>2004-01-09 12-00-00 – 2004.01.09 – Anniv Polo 1</a:t>
            </a:r>
          </a:p>
          <a:p>
            <a:r>
              <a:rPr lang="fr-FR" sz="1200" dirty="0"/>
              <a:t>2004-01-09 12-00-00 – 2004.01.09 – Anniv Polo 2</a:t>
            </a:r>
          </a:p>
          <a:p>
            <a:r>
              <a:rPr lang="fr-FR" sz="1200" dirty="0"/>
              <a:t>2004-01-09 12-00-00 – 2004.01.09 – Anniv Polo 3</a:t>
            </a:r>
          </a:p>
          <a:p>
            <a:r>
              <a:rPr lang="fr-FR" sz="1200" dirty="0"/>
              <a:t>2004-01-09 12-00-00 – 2004.01.09 – Anniv Polo 4</a:t>
            </a:r>
          </a:p>
          <a:p>
            <a:r>
              <a:rPr lang="fr-FR" sz="1200" dirty="0"/>
              <a:t>2006-06-06 12-00-00 – 2006 - Dieppe 9</a:t>
            </a:r>
          </a:p>
          <a:p>
            <a:r>
              <a:rPr lang="fr-FR" sz="1200" dirty="0"/>
              <a:t>2006-06-06 12-00-00 – 2006 - Dieppe 10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47FB008-D925-4119-8255-B56D8CF305E3}"/>
              </a:ext>
            </a:extLst>
          </p:cNvPr>
          <p:cNvCxnSpPr>
            <a:cxnSpLocks/>
            <a:stCxn id="48" idx="2"/>
            <a:endCxn id="65" idx="1"/>
          </p:cNvCxnSpPr>
          <p:nvPr/>
        </p:nvCxnSpPr>
        <p:spPr>
          <a:xfrm rot="16200000" flipH="1">
            <a:off x="7845519" y="3439142"/>
            <a:ext cx="1321908" cy="3774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42288B04-9480-4930-A6B8-C9623B93E64E}"/>
              </a:ext>
            </a:extLst>
          </p:cNvPr>
          <p:cNvGrpSpPr/>
          <p:nvPr/>
        </p:nvGrpSpPr>
        <p:grpSpPr>
          <a:xfrm>
            <a:off x="7710146" y="2173052"/>
            <a:ext cx="666392" cy="441446"/>
            <a:chOff x="3925817" y="2537019"/>
            <a:chExt cx="1199283" cy="850921"/>
          </a:xfrm>
        </p:grpSpPr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9E9532F6-2179-4531-B514-975C8B37C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2646">
              <a:off x="3925817" y="2537019"/>
              <a:ext cx="755006" cy="755006"/>
            </a:xfrm>
            <a:prstGeom prst="rect">
              <a:avLst/>
            </a:prstGeom>
          </p:spPr>
        </p:pic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6DB1DE4C-676E-4948-91A0-791D741E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144">
              <a:off x="4384555" y="2647395"/>
              <a:ext cx="740545" cy="740545"/>
            </a:xfrm>
            <a:prstGeom prst="rect">
              <a:avLst/>
            </a:prstGeom>
          </p:spPr>
        </p:pic>
      </p:grpSp>
      <p:pic>
        <p:nvPicPr>
          <p:cNvPr id="74" name="Image 73">
            <a:extLst>
              <a:ext uri="{FF2B5EF4-FFF2-40B4-BE49-F238E27FC236}">
                <a16:creationId xmlns:a16="http://schemas.microsoft.com/office/drawing/2014/main" id="{9778D79E-5C6C-4959-B5D7-C2A3A0C06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522" y="241640"/>
            <a:ext cx="8124825" cy="1019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5" name="Groupe 74">
            <a:extLst>
              <a:ext uri="{FF2B5EF4-FFF2-40B4-BE49-F238E27FC236}">
                <a16:creationId xmlns:a16="http://schemas.microsoft.com/office/drawing/2014/main" id="{74EEF055-4C41-437C-BBD5-1970EB350AC2}"/>
              </a:ext>
            </a:extLst>
          </p:cNvPr>
          <p:cNvGrpSpPr/>
          <p:nvPr/>
        </p:nvGrpSpPr>
        <p:grpSpPr>
          <a:xfrm>
            <a:off x="1750965" y="4882925"/>
            <a:ext cx="752981" cy="500648"/>
            <a:chOff x="3925817" y="2537019"/>
            <a:chExt cx="1199283" cy="850921"/>
          </a:xfrm>
        </p:grpSpPr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923481DF-0ACB-4570-8C08-D4A97874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2646">
              <a:off x="3925817" y="2537019"/>
              <a:ext cx="755006" cy="755006"/>
            </a:xfrm>
            <a:prstGeom prst="rect">
              <a:avLst/>
            </a:prstGeom>
          </p:spPr>
        </p:pic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E1C50178-1BDD-400F-A909-C06AA011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4144">
              <a:off x="4384555" y="2647395"/>
              <a:ext cx="740545" cy="740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98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F9812D-8161-4969-B283-EC95E7B73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0" y="1819668"/>
            <a:ext cx="1670760" cy="16707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E6348B-581A-42E0-B669-1621E61A3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619536"/>
            <a:ext cx="2071024" cy="2071024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07C36E2-3996-4122-892A-59DFB942C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95284"/>
              </p:ext>
            </p:extLst>
          </p:nvPr>
        </p:nvGraphicFramePr>
        <p:xfrm>
          <a:off x="923278" y="3773580"/>
          <a:ext cx="10324730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365">
                  <a:extLst>
                    <a:ext uri="{9D8B030D-6E8A-4147-A177-3AD203B41FA5}">
                      <a16:colId xmlns:a16="http://schemas.microsoft.com/office/drawing/2014/main" val="3458893018"/>
                    </a:ext>
                  </a:extLst>
                </a:gridCol>
                <a:gridCol w="5162365">
                  <a:extLst>
                    <a:ext uri="{9D8B030D-6E8A-4147-A177-3AD203B41FA5}">
                      <a16:colId xmlns:a16="http://schemas.microsoft.com/office/drawing/2014/main" val="341495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Ce que ça fait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Ce que ça ne fait 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9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Permet de modifier les dates erronées :</a:t>
                      </a:r>
                    </a:p>
                    <a:p>
                      <a:r>
                        <a:rPr lang="fr-FR" sz="1100" dirty="0"/>
                        <a:t>- date de l’appareil photo mal réglée</a:t>
                      </a:r>
                    </a:p>
                    <a:p>
                      <a:r>
                        <a:rPr lang="fr-FR" sz="1100" dirty="0"/>
                        <a:t>- photo </a:t>
                      </a:r>
                      <a:r>
                        <a:rPr lang="fr-FR" sz="1100" dirty="0" err="1"/>
                        <a:t>scanée</a:t>
                      </a:r>
                      <a:r>
                        <a:rPr lang="fr-FR" sz="1100" dirty="0"/>
                        <a:t> = date de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Cherche dans les sous-dossiers de niveau 2</a:t>
                      </a:r>
                      <a:br>
                        <a:rPr lang="fr-FR" sz="1100" dirty="0"/>
                      </a:br>
                      <a:r>
                        <a:rPr lang="fr-FR" sz="1100" dirty="0"/>
                        <a:t>(agit uniquement à 1 niveau en-dessous du dossier racine, sinon les données seront </a:t>
                      </a:r>
                      <a:r>
                        <a:rPr lang="fr-FR" sz="1100" dirty="0" err="1"/>
                        <a:t>érronées</a:t>
                      </a:r>
                      <a:r>
                        <a:rPr lang="fr-F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5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Renomme les assets* au format ‘YYYY-MM-DD HH-MM-SS – {</a:t>
                      </a:r>
                      <a:r>
                        <a:rPr lang="fr-FR" sz="1100" dirty="0" err="1"/>
                        <a:t>nomDuDossierParent</a:t>
                      </a:r>
                      <a:r>
                        <a:rPr lang="fr-FR" sz="1100" dirty="0"/>
                        <a:t>}’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4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Modifie les </a:t>
                      </a:r>
                      <a:r>
                        <a:rPr lang="fr-FR" sz="1100" dirty="0" err="1"/>
                        <a:t>metadata</a:t>
                      </a:r>
                      <a:r>
                        <a:rPr lang="fr-FR" sz="1100" dirty="0"/>
                        <a:t> de chaque asset avec la date du dossier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0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Déplace tous les assets (et autres documents) dans le dossier racine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Supprime tous les sous-dossiers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47581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57486105-9207-494E-8AEC-7DC4324F3C24}"/>
              </a:ext>
            </a:extLst>
          </p:cNvPr>
          <p:cNvSpPr txBox="1"/>
          <p:nvPr/>
        </p:nvSpPr>
        <p:spPr>
          <a:xfrm>
            <a:off x="2025449" y="644167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*asset = images / vidéos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D2E521-D7B4-4F22-AC82-4AA1E16A4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522" y="241640"/>
            <a:ext cx="8124825" cy="1019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424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E9EF2F2-63A2-4152-89B7-2DC6F2943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17" y="234579"/>
            <a:ext cx="2562965" cy="18522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73B5031-0B9A-4AE9-B42F-EDC581F7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94" y="2360458"/>
            <a:ext cx="4762500" cy="1400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ABCBF4-2357-4BAD-9F63-4A6F8EAB2966}"/>
              </a:ext>
            </a:extLst>
          </p:cNvPr>
          <p:cNvSpPr txBox="1"/>
          <p:nvPr/>
        </p:nvSpPr>
        <p:spPr>
          <a:xfrm>
            <a:off x="113868" y="2284117"/>
            <a:ext cx="696722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– Dézipper le fichier « exiftool.zip » dans C: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 – Copier le fichier « .bat » souhaité (1 ou 2) dans le dossier racine cible</a:t>
            </a:r>
          </a:p>
          <a:p>
            <a:endParaRPr lang="fr-FR" dirty="0"/>
          </a:p>
          <a:p>
            <a:r>
              <a:rPr lang="fr-FR" dirty="0"/>
              <a:t>3 – Lancer le script en double cliquant dessus</a:t>
            </a:r>
          </a:p>
          <a:p>
            <a:endParaRPr lang="fr-FR" dirty="0"/>
          </a:p>
          <a:p>
            <a:r>
              <a:rPr lang="fr-FR" dirty="0"/>
              <a:t>4 – Entrer « 1 » puis validez sur « Entrée » pour lancer le script</a:t>
            </a:r>
          </a:p>
          <a:p>
            <a:endParaRPr lang="fr-FR" dirty="0"/>
          </a:p>
          <a:p>
            <a:r>
              <a:rPr lang="fr-FR" sz="1200" i="1" u="sng" dirty="0">
                <a:solidFill>
                  <a:schemeClr val="accent1">
                    <a:lumMod val="75000"/>
                  </a:schemeClr>
                </a:solidFill>
              </a:rPr>
              <a:t>Lors des premiers lancements, il est conseillé de faire une copie des dossiers,</a:t>
            </a:r>
          </a:p>
          <a:p>
            <a:r>
              <a:rPr lang="fr-FR" sz="1200" i="1" u="sng" dirty="0">
                <a:solidFill>
                  <a:schemeClr val="accent1">
                    <a:lumMod val="75000"/>
                  </a:schemeClr>
                </a:solidFill>
              </a:rPr>
              <a:t>afin de « se rendre compte » du résultat.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537DC50-4C0F-484E-84A0-6D300B1C4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96" y="4083665"/>
            <a:ext cx="4429495" cy="25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949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480</Words>
  <Application>Microsoft Office PowerPoint</Application>
  <PresentationFormat>Grand écran</PresentationFormat>
  <Paragraphs>73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Jardel</dc:creator>
  <cp:lastModifiedBy>Paul Jardel</cp:lastModifiedBy>
  <cp:revision>43</cp:revision>
  <dcterms:created xsi:type="dcterms:W3CDTF">2020-05-05T08:06:10Z</dcterms:created>
  <dcterms:modified xsi:type="dcterms:W3CDTF">2020-05-05T09:30:12Z</dcterms:modified>
</cp:coreProperties>
</file>