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5C63C-E57F-4178-B6CB-37EAAFB452A8}" v="1594" dt="2024-11-26T16:59:48.773"/>
    <p1510:client id="{659815DE-FE6E-4A40-A189-ABB0DD0C86C3}" v="271" dt="2024-11-25T16:54:54.403"/>
    <p1510:client id="{A42AD507-D9CF-4809-AE78-ACA819DBD548}" v="166" dt="2024-11-25T15:26:59.450"/>
    <p1510:client id="{E041CE72-D450-43C5-8483-9622684C808E}" v="526" dt="2024-11-26T12:21:23.842"/>
    <p1510:client id="{FE9633AC-34F7-4815-81A3-68286B0760DB}" v="459" dt="2024-11-26T13:28:47.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Sims" userId="S::data.211024.p.sims@student.wearecodenation.com::8ba6658d-a6a0-4c29-9723-488cdc55ed9b" providerId="AD" clId="Web-{659815DE-FE6E-4A40-A189-ABB0DD0C86C3}"/>
    <pc:docChg chg="addSld delSld modSld">
      <pc:chgData name="Paul Sims" userId="S::data.211024.p.sims@student.wearecodenation.com::8ba6658d-a6a0-4c29-9723-488cdc55ed9b" providerId="AD" clId="Web-{659815DE-FE6E-4A40-A189-ABB0DD0C86C3}" dt="2024-11-25T16:54:54.403" v="258" actId="1076"/>
      <pc:docMkLst>
        <pc:docMk/>
      </pc:docMkLst>
      <pc:sldChg chg="addSp delSp modSp new">
        <pc:chgData name="Paul Sims" userId="S::data.211024.p.sims@student.wearecodenation.com::8ba6658d-a6a0-4c29-9723-488cdc55ed9b" providerId="AD" clId="Web-{659815DE-FE6E-4A40-A189-ABB0DD0C86C3}" dt="2024-11-25T15:56:24.977" v="246" actId="20577"/>
        <pc:sldMkLst>
          <pc:docMk/>
          <pc:sldMk cId="1320497171" sldId="257"/>
        </pc:sldMkLst>
        <pc:spChg chg="mod">
          <ac:chgData name="Paul Sims" userId="S::data.211024.p.sims@student.wearecodenation.com::8ba6658d-a6a0-4c29-9723-488cdc55ed9b" providerId="AD" clId="Web-{659815DE-FE6E-4A40-A189-ABB0DD0C86C3}" dt="2024-11-25T15:28:38.506" v="16" actId="20577"/>
          <ac:spMkLst>
            <pc:docMk/>
            <pc:sldMk cId="1320497171" sldId="257"/>
            <ac:spMk id="2" creationId="{9CA4248A-CECA-3DD8-07F5-A69721210B1B}"/>
          </ac:spMkLst>
        </pc:spChg>
        <pc:spChg chg="mod">
          <ac:chgData name="Paul Sims" userId="S::data.211024.p.sims@student.wearecodenation.com::8ba6658d-a6a0-4c29-9723-488cdc55ed9b" providerId="AD" clId="Web-{659815DE-FE6E-4A40-A189-ABB0DD0C86C3}" dt="2024-11-25T15:55:18.943" v="243" actId="20577"/>
          <ac:spMkLst>
            <pc:docMk/>
            <pc:sldMk cId="1320497171" sldId="257"/>
            <ac:spMk id="3" creationId="{E930860B-3981-662A-7AAE-468C7CA71D73}"/>
          </ac:spMkLst>
        </pc:spChg>
        <pc:spChg chg="add del mod">
          <ac:chgData name="Paul Sims" userId="S::data.211024.p.sims@student.wearecodenation.com::8ba6658d-a6a0-4c29-9723-488cdc55ed9b" providerId="AD" clId="Web-{659815DE-FE6E-4A40-A189-ABB0DD0C86C3}" dt="2024-11-25T15:43:29.938" v="77"/>
          <ac:spMkLst>
            <pc:docMk/>
            <pc:sldMk cId="1320497171" sldId="257"/>
            <ac:spMk id="6" creationId="{B4EA64A5-C687-3095-EFC1-9174A0016F8F}"/>
          </ac:spMkLst>
        </pc:spChg>
        <pc:spChg chg="add mod">
          <ac:chgData name="Paul Sims" userId="S::data.211024.p.sims@student.wearecodenation.com::8ba6658d-a6a0-4c29-9723-488cdc55ed9b" providerId="AD" clId="Web-{659815DE-FE6E-4A40-A189-ABB0DD0C86C3}" dt="2024-11-25T15:55:21.147" v="244" actId="20577"/>
          <ac:spMkLst>
            <pc:docMk/>
            <pc:sldMk cId="1320497171" sldId="257"/>
            <ac:spMk id="7" creationId="{D4E36C14-817C-B2B2-5B97-18B8F4E1A135}"/>
          </ac:spMkLst>
        </pc:spChg>
        <pc:spChg chg="add mod">
          <ac:chgData name="Paul Sims" userId="S::data.211024.p.sims@student.wearecodenation.com::8ba6658d-a6a0-4c29-9723-488cdc55ed9b" providerId="AD" clId="Web-{659815DE-FE6E-4A40-A189-ABB0DD0C86C3}" dt="2024-11-25T15:56:24.977" v="246" actId="20577"/>
          <ac:spMkLst>
            <pc:docMk/>
            <pc:sldMk cId="1320497171" sldId="257"/>
            <ac:spMk id="8" creationId="{13331EF4-425E-C174-10F2-467E848B6BE5}"/>
          </ac:spMkLst>
        </pc:spChg>
        <pc:picChg chg="add mod modCrop">
          <ac:chgData name="Paul Sims" userId="S::data.211024.p.sims@student.wearecodenation.com::8ba6658d-a6a0-4c29-9723-488cdc55ed9b" providerId="AD" clId="Web-{659815DE-FE6E-4A40-A189-ABB0DD0C86C3}" dt="2024-11-25T15:49:50.653" v="145" actId="14100"/>
          <ac:picMkLst>
            <pc:docMk/>
            <pc:sldMk cId="1320497171" sldId="257"/>
            <ac:picMk id="4" creationId="{ED7778E1-2419-D034-F19F-7A340D4CC39B}"/>
          </ac:picMkLst>
        </pc:picChg>
        <pc:picChg chg="add del mod">
          <ac:chgData name="Paul Sims" userId="S::data.211024.p.sims@student.wearecodenation.com::8ba6658d-a6a0-4c29-9723-488cdc55ed9b" providerId="AD" clId="Web-{659815DE-FE6E-4A40-A189-ABB0DD0C86C3}" dt="2024-11-25T15:47:21.414" v="109"/>
          <ac:picMkLst>
            <pc:docMk/>
            <pc:sldMk cId="1320497171" sldId="257"/>
            <ac:picMk id="5" creationId="{16D666B9-690F-2FC2-8073-AE7ECE2C9003}"/>
          </ac:picMkLst>
        </pc:picChg>
        <pc:picChg chg="add del mod">
          <ac:chgData name="Paul Sims" userId="S::data.211024.p.sims@student.wearecodenation.com::8ba6658d-a6a0-4c29-9723-488cdc55ed9b" providerId="AD" clId="Web-{659815DE-FE6E-4A40-A189-ABB0DD0C86C3}" dt="2024-11-25T15:48:20.119" v="138"/>
          <ac:picMkLst>
            <pc:docMk/>
            <pc:sldMk cId="1320497171" sldId="257"/>
            <ac:picMk id="9" creationId="{64D34340-2C43-6738-1F3F-1683D9BD2BAB}"/>
          </ac:picMkLst>
        </pc:picChg>
        <pc:picChg chg="add del mod">
          <ac:chgData name="Paul Sims" userId="S::data.211024.p.sims@student.wearecodenation.com::8ba6658d-a6a0-4c29-9723-488cdc55ed9b" providerId="AD" clId="Web-{659815DE-FE6E-4A40-A189-ABB0DD0C86C3}" dt="2024-11-25T15:48:28.400" v="140"/>
          <ac:picMkLst>
            <pc:docMk/>
            <pc:sldMk cId="1320497171" sldId="257"/>
            <ac:picMk id="10" creationId="{D8C5C75D-D32E-0315-4015-25EE045D402B}"/>
          </ac:picMkLst>
        </pc:picChg>
        <pc:picChg chg="add mod">
          <ac:chgData name="Paul Sims" userId="S::data.211024.p.sims@student.wearecodenation.com::8ba6658d-a6a0-4c29-9723-488cdc55ed9b" providerId="AD" clId="Web-{659815DE-FE6E-4A40-A189-ABB0DD0C86C3}" dt="2024-11-25T15:48:46.807" v="142" actId="1076"/>
          <ac:picMkLst>
            <pc:docMk/>
            <pc:sldMk cId="1320497171" sldId="257"/>
            <ac:picMk id="11" creationId="{2B6B30BA-9FBE-8009-0076-F5FFD10D4917}"/>
          </ac:picMkLst>
        </pc:picChg>
      </pc:sldChg>
      <pc:sldChg chg="addSp delSp modSp new">
        <pc:chgData name="Paul Sims" userId="S::data.211024.p.sims@student.wearecodenation.com::8ba6658d-a6a0-4c29-9723-488cdc55ed9b" providerId="AD" clId="Web-{659815DE-FE6E-4A40-A189-ABB0DD0C86C3}" dt="2024-11-25T16:54:54.403" v="258" actId="1076"/>
        <pc:sldMkLst>
          <pc:docMk/>
          <pc:sldMk cId="2040707367" sldId="258"/>
        </pc:sldMkLst>
        <pc:spChg chg="mod">
          <ac:chgData name="Paul Sims" userId="S::data.211024.p.sims@student.wearecodenation.com::8ba6658d-a6a0-4c29-9723-488cdc55ed9b" providerId="AD" clId="Web-{659815DE-FE6E-4A40-A189-ABB0DD0C86C3}" dt="2024-11-25T15:55:07.349" v="240" actId="20577"/>
          <ac:spMkLst>
            <pc:docMk/>
            <pc:sldMk cId="2040707367" sldId="258"/>
            <ac:spMk id="2" creationId="{8CB4DB37-4A4D-AD68-BAD5-5B030F6A6C8B}"/>
          </ac:spMkLst>
        </pc:spChg>
        <pc:spChg chg="del">
          <ac:chgData name="Paul Sims" userId="S::data.211024.p.sims@student.wearecodenation.com::8ba6658d-a6a0-4c29-9723-488cdc55ed9b" providerId="AD" clId="Web-{659815DE-FE6E-4A40-A189-ABB0DD0C86C3}" dt="2024-11-25T15:59:26.451" v="247"/>
          <ac:spMkLst>
            <pc:docMk/>
            <pc:sldMk cId="2040707367" sldId="258"/>
            <ac:spMk id="3" creationId="{35A62E65-5A99-A5CE-5959-7D190479CFD0}"/>
          </ac:spMkLst>
        </pc:spChg>
        <pc:spChg chg="add del mod">
          <ac:chgData name="Paul Sims" userId="S::data.211024.p.sims@student.wearecodenation.com::8ba6658d-a6a0-4c29-9723-488cdc55ed9b" providerId="AD" clId="Web-{659815DE-FE6E-4A40-A189-ABB0DD0C86C3}" dt="2024-11-25T16:00:44.656" v="251"/>
          <ac:spMkLst>
            <pc:docMk/>
            <pc:sldMk cId="2040707367" sldId="258"/>
            <ac:spMk id="6" creationId="{2C9B4172-C7EA-2CE5-C525-81C83C6DD880}"/>
          </ac:spMkLst>
        </pc:spChg>
        <pc:spChg chg="add del mod">
          <ac:chgData name="Paul Sims" userId="S::data.211024.p.sims@student.wearecodenation.com::8ba6658d-a6a0-4c29-9723-488cdc55ed9b" providerId="AD" clId="Web-{659815DE-FE6E-4A40-A189-ABB0DD0C86C3}" dt="2024-11-25T16:00:59.125" v="254"/>
          <ac:spMkLst>
            <pc:docMk/>
            <pc:sldMk cId="2040707367" sldId="258"/>
            <ac:spMk id="9" creationId="{E0A44331-E0DF-D049-717F-2DF6B9F8650C}"/>
          </ac:spMkLst>
        </pc:spChg>
        <pc:picChg chg="add del mod ord">
          <ac:chgData name="Paul Sims" userId="S::data.211024.p.sims@student.wearecodenation.com::8ba6658d-a6a0-4c29-9723-488cdc55ed9b" providerId="AD" clId="Web-{659815DE-FE6E-4A40-A189-ABB0DD0C86C3}" dt="2024-11-25T16:00:41.156" v="250"/>
          <ac:picMkLst>
            <pc:docMk/>
            <pc:sldMk cId="2040707367" sldId="258"/>
            <ac:picMk id="4" creationId="{459F3A87-1CC9-5509-459B-978D5D0D52A9}"/>
          </ac:picMkLst>
        </pc:picChg>
        <pc:picChg chg="add del mod ord">
          <ac:chgData name="Paul Sims" userId="S::data.211024.p.sims@student.wearecodenation.com::8ba6658d-a6a0-4c29-9723-488cdc55ed9b" providerId="AD" clId="Web-{659815DE-FE6E-4A40-A189-ABB0DD0C86C3}" dt="2024-11-25T16:00:49.562" v="253"/>
          <ac:picMkLst>
            <pc:docMk/>
            <pc:sldMk cId="2040707367" sldId="258"/>
            <ac:picMk id="7" creationId="{86AADB3B-C5F8-6321-B017-B8CA2102D9E7}"/>
          </ac:picMkLst>
        </pc:picChg>
        <pc:picChg chg="add mod ord">
          <ac:chgData name="Paul Sims" userId="S::data.211024.p.sims@student.wearecodenation.com::8ba6658d-a6a0-4c29-9723-488cdc55ed9b" providerId="AD" clId="Web-{659815DE-FE6E-4A40-A189-ABB0DD0C86C3}" dt="2024-11-25T16:54:54.403" v="258" actId="1076"/>
          <ac:picMkLst>
            <pc:docMk/>
            <pc:sldMk cId="2040707367" sldId="258"/>
            <ac:picMk id="10" creationId="{19DB4A70-97E5-9C27-7A1E-5EFC8330A7C6}"/>
          </ac:picMkLst>
        </pc:picChg>
      </pc:sldChg>
      <pc:sldChg chg="new del">
        <pc:chgData name="Paul Sims" userId="S::data.211024.p.sims@student.wearecodenation.com::8ba6658d-a6a0-4c29-9723-488cdc55ed9b" providerId="AD" clId="Web-{659815DE-FE6E-4A40-A189-ABB0DD0C86C3}" dt="2024-11-25T15:54:19.207" v="219"/>
        <pc:sldMkLst>
          <pc:docMk/>
          <pc:sldMk cId="2968014404" sldId="258"/>
        </pc:sldMkLst>
      </pc:sldChg>
    </pc:docChg>
  </pc:docChgLst>
  <pc:docChgLst>
    <pc:chgData name="Paul Sims" userId="S::data.211024.p.sims@student.wearecodenation.com::8ba6658d-a6a0-4c29-9723-488cdc55ed9b" providerId="AD" clId="Web-{2D65C63C-E57F-4178-B6CB-37EAAFB452A8}"/>
    <pc:docChg chg="addSld modSld">
      <pc:chgData name="Paul Sims" userId="S::data.211024.p.sims@student.wearecodenation.com::8ba6658d-a6a0-4c29-9723-488cdc55ed9b" providerId="AD" clId="Web-{2D65C63C-E57F-4178-B6CB-37EAAFB452A8}" dt="2024-11-26T16:59:48.773" v="1514" actId="20577"/>
      <pc:docMkLst>
        <pc:docMk/>
      </pc:docMkLst>
      <pc:sldChg chg="modSp">
        <pc:chgData name="Paul Sims" userId="S::data.211024.p.sims@student.wearecodenation.com::8ba6658d-a6a0-4c29-9723-488cdc55ed9b" providerId="AD" clId="Web-{2D65C63C-E57F-4178-B6CB-37EAAFB452A8}" dt="2024-11-26T15:51:08.181" v="87" actId="20577"/>
        <pc:sldMkLst>
          <pc:docMk/>
          <pc:sldMk cId="1058269151" sldId="259"/>
        </pc:sldMkLst>
        <pc:spChg chg="mod">
          <ac:chgData name="Paul Sims" userId="S::data.211024.p.sims@student.wearecodenation.com::8ba6658d-a6a0-4c29-9723-488cdc55ed9b" providerId="AD" clId="Web-{2D65C63C-E57F-4178-B6CB-37EAAFB452A8}" dt="2024-11-26T15:51:08.181" v="87" actId="20577"/>
          <ac:spMkLst>
            <pc:docMk/>
            <pc:sldMk cId="1058269151" sldId="259"/>
            <ac:spMk id="7" creationId="{77C200D3-2A31-1785-8613-94D7D592F456}"/>
          </ac:spMkLst>
        </pc:spChg>
      </pc:sldChg>
      <pc:sldChg chg="addSp delSp modSp mod modClrScheme chgLayout">
        <pc:chgData name="Paul Sims" userId="S::data.211024.p.sims@student.wearecodenation.com::8ba6658d-a6a0-4c29-9723-488cdc55ed9b" providerId="AD" clId="Web-{2D65C63C-E57F-4178-B6CB-37EAAFB452A8}" dt="2024-11-26T16:42:01.092" v="975" actId="1076"/>
        <pc:sldMkLst>
          <pc:docMk/>
          <pc:sldMk cId="1037334252" sldId="260"/>
        </pc:sldMkLst>
        <pc:spChg chg="mod ord">
          <ac:chgData name="Paul Sims" userId="S::data.211024.p.sims@student.wearecodenation.com::8ba6658d-a6a0-4c29-9723-488cdc55ed9b" providerId="AD" clId="Web-{2D65C63C-E57F-4178-B6CB-37EAAFB452A8}" dt="2024-11-26T16:41:41.263" v="970"/>
          <ac:spMkLst>
            <pc:docMk/>
            <pc:sldMk cId="1037334252" sldId="260"/>
            <ac:spMk id="2" creationId="{EAFE35C7-BC99-DB15-B088-2ED6E0AF7B9B}"/>
          </ac:spMkLst>
        </pc:spChg>
        <pc:spChg chg="mod ord">
          <ac:chgData name="Paul Sims" userId="S::data.211024.p.sims@student.wearecodenation.com::8ba6658d-a6a0-4c29-9723-488cdc55ed9b" providerId="AD" clId="Web-{2D65C63C-E57F-4178-B6CB-37EAAFB452A8}" dt="2024-11-26T16:41:41.263" v="970"/>
          <ac:spMkLst>
            <pc:docMk/>
            <pc:sldMk cId="1037334252" sldId="260"/>
            <ac:spMk id="3" creationId="{41A58FFA-CFB5-33A2-1CB0-CC7C07654B75}"/>
          </ac:spMkLst>
        </pc:spChg>
        <pc:spChg chg="add del mod ord">
          <ac:chgData name="Paul Sims" userId="S::data.211024.p.sims@student.wearecodenation.com::8ba6658d-a6a0-4c29-9723-488cdc55ed9b" providerId="AD" clId="Web-{2D65C63C-E57F-4178-B6CB-37EAAFB452A8}" dt="2024-11-26T16:41:52.389" v="973"/>
          <ac:spMkLst>
            <pc:docMk/>
            <pc:sldMk cId="1037334252" sldId="260"/>
            <ac:spMk id="6" creationId="{2200D284-B7EE-2EF5-D616-FA06F864CE50}"/>
          </ac:spMkLst>
        </pc:spChg>
        <pc:picChg chg="add del mod">
          <ac:chgData name="Paul Sims" userId="S::data.211024.p.sims@student.wearecodenation.com::8ba6658d-a6a0-4c29-9723-488cdc55ed9b" providerId="AD" clId="Web-{2D65C63C-E57F-4178-B6CB-37EAAFB452A8}" dt="2024-11-26T15:55:56.583" v="181"/>
          <ac:picMkLst>
            <pc:docMk/>
            <pc:sldMk cId="1037334252" sldId="260"/>
            <ac:picMk id="4" creationId="{D8BB13BA-C321-F270-48DA-BF6ED4C3A47C}"/>
          </ac:picMkLst>
        </pc:picChg>
        <pc:picChg chg="add del mod">
          <ac:chgData name="Paul Sims" userId="S::data.211024.p.sims@student.wearecodenation.com::8ba6658d-a6a0-4c29-9723-488cdc55ed9b" providerId="AD" clId="Web-{2D65C63C-E57F-4178-B6CB-37EAAFB452A8}" dt="2024-11-26T16:41:48.951" v="972"/>
          <ac:picMkLst>
            <pc:docMk/>
            <pc:sldMk cId="1037334252" sldId="260"/>
            <ac:picMk id="5" creationId="{FB64D07C-7216-7751-6CAF-F704D35575E6}"/>
          </ac:picMkLst>
        </pc:picChg>
        <pc:picChg chg="add mod ord">
          <ac:chgData name="Paul Sims" userId="S::data.211024.p.sims@student.wearecodenation.com::8ba6658d-a6a0-4c29-9723-488cdc55ed9b" providerId="AD" clId="Web-{2D65C63C-E57F-4178-B6CB-37EAAFB452A8}" dt="2024-11-26T16:42:01.092" v="975" actId="1076"/>
          <ac:picMkLst>
            <pc:docMk/>
            <pc:sldMk cId="1037334252" sldId="260"/>
            <ac:picMk id="7" creationId="{A2ADE08E-AF27-8ACC-B35C-6B1ADF427FB4}"/>
          </ac:picMkLst>
        </pc:picChg>
      </pc:sldChg>
      <pc:sldChg chg="addSp delSp modSp new">
        <pc:chgData name="Paul Sims" userId="S::data.211024.p.sims@student.wearecodenation.com::8ba6658d-a6a0-4c29-9723-488cdc55ed9b" providerId="AD" clId="Web-{2D65C63C-E57F-4178-B6CB-37EAAFB452A8}" dt="2024-11-26T16:26:50.730" v="892" actId="1076"/>
        <pc:sldMkLst>
          <pc:docMk/>
          <pc:sldMk cId="3800581571" sldId="261"/>
        </pc:sldMkLst>
        <pc:spChg chg="del">
          <ac:chgData name="Paul Sims" userId="S::data.211024.p.sims@student.wearecodenation.com::8ba6658d-a6a0-4c29-9723-488cdc55ed9b" providerId="AD" clId="Web-{2D65C63C-E57F-4178-B6CB-37EAAFB452A8}" dt="2024-11-26T15:58:59.699" v="198"/>
          <ac:spMkLst>
            <pc:docMk/>
            <pc:sldMk cId="3800581571" sldId="261"/>
            <ac:spMk id="2" creationId="{5DC22409-161D-8618-C1C7-BEDD2CAF3C26}"/>
          </ac:spMkLst>
        </pc:spChg>
        <pc:spChg chg="mod">
          <ac:chgData name="Paul Sims" userId="S::data.211024.p.sims@student.wearecodenation.com::8ba6658d-a6a0-4c29-9723-488cdc55ed9b" providerId="AD" clId="Web-{2D65C63C-E57F-4178-B6CB-37EAAFB452A8}" dt="2024-11-26T16:06:16.840" v="414" actId="20577"/>
          <ac:spMkLst>
            <pc:docMk/>
            <pc:sldMk cId="3800581571" sldId="261"/>
            <ac:spMk id="3" creationId="{1F0C7AFF-20B2-BD7D-39DD-4A95A0D0C5B4}"/>
          </ac:spMkLst>
        </pc:spChg>
        <pc:spChg chg="mod">
          <ac:chgData name="Paul Sims" userId="S::data.211024.p.sims@student.wearecodenation.com::8ba6658d-a6a0-4c29-9723-488cdc55ed9b" providerId="AD" clId="Web-{2D65C63C-E57F-4178-B6CB-37EAAFB452A8}" dt="2024-11-26T15:59:34.013" v="207" actId="20577"/>
          <ac:spMkLst>
            <pc:docMk/>
            <pc:sldMk cId="3800581571" sldId="261"/>
            <ac:spMk id="4" creationId="{1B5A7BC2-924B-B715-17DE-7077602426A5}"/>
          </ac:spMkLst>
        </pc:spChg>
        <pc:picChg chg="add mod ord">
          <ac:chgData name="Paul Sims" userId="S::data.211024.p.sims@student.wearecodenation.com::8ba6658d-a6a0-4c29-9723-488cdc55ed9b" providerId="AD" clId="Web-{2D65C63C-E57F-4178-B6CB-37EAAFB452A8}" dt="2024-11-26T16:26:50.730" v="892" actId="1076"/>
          <ac:picMkLst>
            <pc:docMk/>
            <pc:sldMk cId="3800581571" sldId="261"/>
            <ac:picMk id="5" creationId="{B08A9777-1A56-FEFC-9854-13364DAA752D}"/>
          </ac:picMkLst>
        </pc:picChg>
      </pc:sldChg>
      <pc:sldChg chg="addSp delSp modSp new">
        <pc:chgData name="Paul Sims" userId="S::data.211024.p.sims@student.wearecodenation.com::8ba6658d-a6a0-4c29-9723-488cdc55ed9b" providerId="AD" clId="Web-{2D65C63C-E57F-4178-B6CB-37EAAFB452A8}" dt="2024-11-26T16:19:52.605" v="677" actId="1076"/>
        <pc:sldMkLst>
          <pc:docMk/>
          <pc:sldMk cId="3683901409" sldId="262"/>
        </pc:sldMkLst>
        <pc:spChg chg="del">
          <ac:chgData name="Paul Sims" userId="S::data.211024.p.sims@student.wearecodenation.com::8ba6658d-a6a0-4c29-9723-488cdc55ed9b" providerId="AD" clId="Web-{2D65C63C-E57F-4178-B6CB-37EAAFB452A8}" dt="2024-11-26T16:18:59.916" v="668"/>
          <ac:spMkLst>
            <pc:docMk/>
            <pc:sldMk cId="3683901409" sldId="262"/>
            <ac:spMk id="2" creationId="{A00E2EF7-4488-1FAE-074E-38E0C54C21D2}"/>
          </ac:spMkLst>
        </pc:spChg>
        <pc:spChg chg="mod">
          <ac:chgData name="Paul Sims" userId="S::data.211024.p.sims@student.wearecodenation.com::8ba6658d-a6a0-4c29-9723-488cdc55ed9b" providerId="AD" clId="Web-{2D65C63C-E57F-4178-B6CB-37EAAFB452A8}" dt="2024-11-26T16:17:18.271" v="667" actId="20577"/>
          <ac:spMkLst>
            <pc:docMk/>
            <pc:sldMk cId="3683901409" sldId="262"/>
            <ac:spMk id="3" creationId="{414B9CD7-293C-7D7E-9200-A6397B679DB6}"/>
          </ac:spMkLst>
        </pc:spChg>
        <pc:spChg chg="mod">
          <ac:chgData name="Paul Sims" userId="S::data.211024.p.sims@student.wearecodenation.com::8ba6658d-a6a0-4c29-9723-488cdc55ed9b" providerId="AD" clId="Web-{2D65C63C-E57F-4178-B6CB-37EAAFB452A8}" dt="2024-11-26T16:05:28.213" v="399" actId="20577"/>
          <ac:spMkLst>
            <pc:docMk/>
            <pc:sldMk cId="3683901409" sldId="262"/>
            <ac:spMk id="4" creationId="{7A0E2D48-2A34-391B-52F1-8378155F8E75}"/>
          </ac:spMkLst>
        </pc:spChg>
        <pc:spChg chg="add del mod">
          <ac:chgData name="Paul Sims" userId="S::data.211024.p.sims@student.wearecodenation.com::8ba6658d-a6a0-4c29-9723-488cdc55ed9b" providerId="AD" clId="Web-{2D65C63C-E57F-4178-B6CB-37EAAFB452A8}" dt="2024-11-26T16:19:31.995" v="672"/>
          <ac:spMkLst>
            <pc:docMk/>
            <pc:sldMk cId="3683901409" sldId="262"/>
            <ac:spMk id="7" creationId="{F883ACDB-92F4-D183-438C-E5D04900D81E}"/>
          </ac:spMkLst>
        </pc:spChg>
        <pc:picChg chg="add del mod ord">
          <ac:chgData name="Paul Sims" userId="S::data.211024.p.sims@student.wearecodenation.com::8ba6658d-a6a0-4c29-9723-488cdc55ed9b" providerId="AD" clId="Web-{2D65C63C-E57F-4178-B6CB-37EAAFB452A8}" dt="2024-11-26T16:19:11.322" v="671"/>
          <ac:picMkLst>
            <pc:docMk/>
            <pc:sldMk cId="3683901409" sldId="262"/>
            <ac:picMk id="5" creationId="{1A5984D2-E2BB-9B69-97B4-91616138F629}"/>
          </ac:picMkLst>
        </pc:picChg>
        <pc:picChg chg="add mod ord">
          <ac:chgData name="Paul Sims" userId="S::data.211024.p.sims@student.wearecodenation.com::8ba6658d-a6a0-4c29-9723-488cdc55ed9b" providerId="AD" clId="Web-{2D65C63C-E57F-4178-B6CB-37EAAFB452A8}" dt="2024-11-26T16:19:52.605" v="677" actId="1076"/>
          <ac:picMkLst>
            <pc:docMk/>
            <pc:sldMk cId="3683901409" sldId="262"/>
            <ac:picMk id="8" creationId="{CD297A10-F75E-B0F4-A7CA-10D267171F01}"/>
          </ac:picMkLst>
        </pc:picChg>
      </pc:sldChg>
      <pc:sldChg chg="addSp delSp modSp new">
        <pc:chgData name="Paul Sims" userId="S::data.211024.p.sims@student.wearecodenation.com::8ba6658d-a6a0-4c29-9723-488cdc55ed9b" providerId="AD" clId="Web-{2D65C63C-E57F-4178-B6CB-37EAAFB452A8}" dt="2024-11-26T16:29:36.783" v="895" actId="20577"/>
        <pc:sldMkLst>
          <pc:docMk/>
          <pc:sldMk cId="906050492" sldId="263"/>
        </pc:sldMkLst>
        <pc:spChg chg="del">
          <ac:chgData name="Paul Sims" userId="S::data.211024.p.sims@student.wearecodenation.com::8ba6658d-a6a0-4c29-9723-488cdc55ed9b" providerId="AD" clId="Web-{2D65C63C-E57F-4178-B6CB-37EAAFB452A8}" dt="2024-11-26T16:26:34.386" v="890"/>
          <ac:spMkLst>
            <pc:docMk/>
            <pc:sldMk cId="906050492" sldId="263"/>
            <ac:spMk id="2" creationId="{FAE1CA6E-9DAE-33D0-BE50-994203366BF5}"/>
          </ac:spMkLst>
        </pc:spChg>
        <pc:spChg chg="mod">
          <ac:chgData name="Paul Sims" userId="S::data.211024.p.sims@student.wearecodenation.com::8ba6658d-a6a0-4c29-9723-488cdc55ed9b" providerId="AD" clId="Web-{2D65C63C-E57F-4178-B6CB-37EAAFB452A8}" dt="2024-11-26T16:29:36.783" v="895" actId="20577"/>
          <ac:spMkLst>
            <pc:docMk/>
            <pc:sldMk cId="906050492" sldId="263"/>
            <ac:spMk id="3" creationId="{E08EB49D-974C-EFBE-2A70-11793691EB09}"/>
          </ac:spMkLst>
        </pc:spChg>
        <pc:spChg chg="mod">
          <ac:chgData name="Paul Sims" userId="S::data.211024.p.sims@student.wearecodenation.com::8ba6658d-a6a0-4c29-9723-488cdc55ed9b" providerId="AD" clId="Web-{2D65C63C-E57F-4178-B6CB-37EAAFB452A8}" dt="2024-11-26T16:20:09.090" v="680" actId="20577"/>
          <ac:spMkLst>
            <pc:docMk/>
            <pc:sldMk cId="906050492" sldId="263"/>
            <ac:spMk id="4" creationId="{DC0EFE38-0B5C-4092-213A-312741559225}"/>
          </ac:spMkLst>
        </pc:spChg>
        <pc:picChg chg="add mod ord">
          <ac:chgData name="Paul Sims" userId="S::data.211024.p.sims@student.wearecodenation.com::8ba6658d-a6a0-4c29-9723-488cdc55ed9b" providerId="AD" clId="Web-{2D65C63C-E57F-4178-B6CB-37EAAFB452A8}" dt="2024-11-26T16:26:34.386" v="890"/>
          <ac:picMkLst>
            <pc:docMk/>
            <pc:sldMk cId="906050492" sldId="263"/>
            <ac:picMk id="5" creationId="{DDFEA265-4490-6E90-0F4A-1EF07C025675}"/>
          </ac:picMkLst>
        </pc:picChg>
      </pc:sldChg>
      <pc:sldChg chg="modSp new">
        <pc:chgData name="Paul Sims" userId="S::data.211024.p.sims@student.wearecodenation.com::8ba6658d-a6a0-4c29-9723-488cdc55ed9b" providerId="AD" clId="Web-{2D65C63C-E57F-4178-B6CB-37EAAFB452A8}" dt="2024-11-26T16:59:48.773" v="1514" actId="20577"/>
        <pc:sldMkLst>
          <pc:docMk/>
          <pc:sldMk cId="3354813897" sldId="264"/>
        </pc:sldMkLst>
        <pc:spChg chg="mod">
          <ac:chgData name="Paul Sims" userId="S::data.211024.p.sims@student.wearecodenation.com::8ba6658d-a6a0-4c29-9723-488cdc55ed9b" providerId="AD" clId="Web-{2D65C63C-E57F-4178-B6CB-37EAAFB452A8}" dt="2024-11-26T16:31:09.412" v="931" actId="20577"/>
          <ac:spMkLst>
            <pc:docMk/>
            <pc:sldMk cId="3354813897" sldId="264"/>
            <ac:spMk id="2" creationId="{5ABE759E-FBD3-A132-5F23-8AEB82224325}"/>
          </ac:spMkLst>
        </pc:spChg>
        <pc:spChg chg="mod">
          <ac:chgData name="Paul Sims" userId="S::data.211024.p.sims@student.wearecodenation.com::8ba6658d-a6a0-4c29-9723-488cdc55ed9b" providerId="AD" clId="Web-{2D65C63C-E57F-4178-B6CB-37EAAFB452A8}" dt="2024-11-26T16:59:48.773" v="1514" actId="20577"/>
          <ac:spMkLst>
            <pc:docMk/>
            <pc:sldMk cId="3354813897" sldId="264"/>
            <ac:spMk id="3" creationId="{048CBBEE-AE6E-792E-EEDD-FE401001EC79}"/>
          </ac:spMkLst>
        </pc:spChg>
      </pc:sldChg>
    </pc:docChg>
  </pc:docChgLst>
  <pc:docChgLst>
    <pc:chgData name="Paul Sims" userId="S::data.211024.p.sims@student.wearecodenation.com::8ba6658d-a6a0-4c29-9723-488cdc55ed9b" providerId="AD" clId="Web-{A42AD507-D9CF-4809-AE78-ACA819DBD548}"/>
    <pc:docChg chg="addSld modSld addMainMaster delMainMaster">
      <pc:chgData name="Paul Sims" userId="S::data.211024.p.sims@student.wearecodenation.com::8ba6658d-a6a0-4c29-9723-488cdc55ed9b" providerId="AD" clId="Web-{A42AD507-D9CF-4809-AE78-ACA819DBD548}" dt="2024-11-25T15:26:59.450" v="168" actId="20577"/>
      <pc:docMkLst>
        <pc:docMk/>
      </pc:docMkLst>
      <pc:sldChg chg="modSp new mod modClrScheme chgLayout">
        <pc:chgData name="Paul Sims" userId="S::data.211024.p.sims@student.wearecodenation.com::8ba6658d-a6a0-4c29-9723-488cdc55ed9b" providerId="AD" clId="Web-{A42AD507-D9CF-4809-AE78-ACA819DBD548}" dt="2024-11-25T15:26:59.450" v="168" actId="20577"/>
        <pc:sldMkLst>
          <pc:docMk/>
          <pc:sldMk cId="624633139" sldId="256"/>
        </pc:sldMkLst>
        <pc:spChg chg="mod ord">
          <ac:chgData name="Paul Sims" userId="S::data.211024.p.sims@student.wearecodenation.com::8ba6658d-a6a0-4c29-9723-488cdc55ed9b" providerId="AD" clId="Web-{A42AD507-D9CF-4809-AE78-ACA819DBD548}" dt="2024-11-25T15:20:35.794" v="48" actId="20577"/>
          <ac:spMkLst>
            <pc:docMk/>
            <pc:sldMk cId="624633139" sldId="256"/>
            <ac:spMk id="2" creationId="{08CE3297-1AF5-A1F4-7123-A81C5419EDA7}"/>
          </ac:spMkLst>
        </pc:spChg>
        <pc:spChg chg="mod ord">
          <ac:chgData name="Paul Sims" userId="S::data.211024.p.sims@student.wearecodenation.com::8ba6658d-a6a0-4c29-9723-488cdc55ed9b" providerId="AD" clId="Web-{A42AD507-D9CF-4809-AE78-ACA819DBD548}" dt="2024-11-25T15:26:59.450" v="168" actId="20577"/>
          <ac:spMkLst>
            <pc:docMk/>
            <pc:sldMk cId="624633139" sldId="256"/>
            <ac:spMk id="3" creationId="{2BDA07FC-5CFF-C23F-0521-FF8FFD52E719}"/>
          </ac:spMkLst>
        </pc:spChg>
      </pc:sldChg>
      <pc:sldMasterChg chg="del delSldLayout">
        <pc:chgData name="Paul Sims" userId="S::data.211024.p.sims@student.wearecodenation.com::8ba6658d-a6a0-4c29-9723-488cdc55ed9b" providerId="AD" clId="Web-{A42AD507-D9CF-4809-AE78-ACA819DBD548}" dt="2024-11-25T15:18:20.070" v="5"/>
        <pc:sldMasterMkLst>
          <pc:docMk/>
          <pc:sldMasterMk cId="2460954070" sldId="2147483660"/>
        </pc:sldMasterMkLst>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2385387890" sldId="2147483661"/>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949138452" sldId="2147483662"/>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2591524520" sldId="2147483663"/>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1203092039" sldId="2147483664"/>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3733172339" sldId="2147483665"/>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3210312558" sldId="2147483666"/>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3146388984" sldId="2147483667"/>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3171841454" sldId="2147483668"/>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1718958274" sldId="2147483669"/>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2202905451" sldId="2147483670"/>
          </pc:sldLayoutMkLst>
        </pc:sldLayoutChg>
        <pc:sldLayoutChg chg="del">
          <pc:chgData name="Paul Sims" userId="S::data.211024.p.sims@student.wearecodenation.com::8ba6658d-a6a0-4c29-9723-488cdc55ed9b" providerId="AD" clId="Web-{A42AD507-D9CF-4809-AE78-ACA819DBD548}" dt="2024-11-25T15:18:20.070" v="5"/>
          <pc:sldLayoutMkLst>
            <pc:docMk/>
            <pc:sldMasterMk cId="2460954070" sldId="2147483660"/>
            <pc:sldLayoutMk cId="3479445657" sldId="2147483671"/>
          </pc:sldLayoutMkLst>
        </pc:sldLayoutChg>
      </pc:sldMasterChg>
      <pc:sldMasterChg chg="add del addSldLayout delSldLayout modSldLayout">
        <pc:chgData name="Paul Sims" userId="S::data.211024.p.sims@student.wearecodenation.com::8ba6658d-a6a0-4c29-9723-488cdc55ed9b" providerId="AD" clId="Web-{A42AD507-D9CF-4809-AE78-ACA819DBD548}" dt="2024-11-25T15:19:29.698" v="6"/>
        <pc:sldMasterMkLst>
          <pc:docMk/>
          <pc:sldMasterMk cId="651055531" sldId="2147483672"/>
        </pc:sldMasterMkLst>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2426799338" sldId="2147483673"/>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3084603951" sldId="2147483674"/>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3336118566" sldId="2147483675"/>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1009531154" sldId="2147483676"/>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384173156" sldId="2147483677"/>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3638899886" sldId="2147483678"/>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154770453" sldId="2147483679"/>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1382156436" sldId="2147483680"/>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3967126863" sldId="2147483681"/>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3435543064" sldId="2147483682"/>
          </pc:sldLayoutMkLst>
        </pc:sldLayoutChg>
        <pc:sldLayoutChg chg="add del mod replId">
          <pc:chgData name="Paul Sims" userId="S::data.211024.p.sims@student.wearecodenation.com::8ba6658d-a6a0-4c29-9723-488cdc55ed9b" providerId="AD" clId="Web-{A42AD507-D9CF-4809-AE78-ACA819DBD548}" dt="2024-11-25T15:19:29.698" v="6"/>
          <pc:sldLayoutMkLst>
            <pc:docMk/>
            <pc:sldMasterMk cId="651055531" sldId="2147483672"/>
            <pc:sldLayoutMk cId="2825046354" sldId="2147483683"/>
          </pc:sldLayoutMkLst>
        </pc:sldLayoutChg>
      </pc:sldMasterChg>
      <pc:sldMasterChg chg="add addSldLayout modSldLayout">
        <pc:chgData name="Paul Sims" userId="S::data.211024.p.sims@student.wearecodenation.com::8ba6658d-a6a0-4c29-9723-488cdc55ed9b" providerId="AD" clId="Web-{A42AD507-D9CF-4809-AE78-ACA819DBD548}" dt="2024-11-25T15:19:29.698" v="6"/>
        <pc:sldMasterMkLst>
          <pc:docMk/>
          <pc:sldMasterMk cId="2382476323" sldId="2147483684"/>
        </pc:sldMasterMkLst>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3833437285" sldId="2147483685"/>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2250824721" sldId="2147483686"/>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730241220" sldId="2147483687"/>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3351775773" sldId="2147483688"/>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1780881406" sldId="2147483689"/>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139020709" sldId="2147483690"/>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1559473798" sldId="2147483691"/>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380566076" sldId="2147483692"/>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946498250" sldId="2147483693"/>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925875477" sldId="2147483694"/>
          </pc:sldLayoutMkLst>
        </pc:sldLayoutChg>
        <pc:sldLayoutChg chg="add mod replId">
          <pc:chgData name="Paul Sims" userId="S::data.211024.p.sims@student.wearecodenation.com::8ba6658d-a6a0-4c29-9723-488cdc55ed9b" providerId="AD" clId="Web-{A42AD507-D9CF-4809-AE78-ACA819DBD548}" dt="2024-11-25T15:19:29.698" v="6"/>
          <pc:sldLayoutMkLst>
            <pc:docMk/>
            <pc:sldMasterMk cId="2382476323" sldId="2147483684"/>
            <pc:sldLayoutMk cId="1830239796" sldId="2147483695"/>
          </pc:sldLayoutMkLst>
        </pc:sldLayoutChg>
      </pc:sldMasterChg>
    </pc:docChg>
  </pc:docChgLst>
  <pc:docChgLst>
    <pc:chgData name="Paul Sims" userId="S::data.211024.p.sims@student.wearecodenation.com::8ba6658d-a6a0-4c29-9723-488cdc55ed9b" providerId="AD" clId="Web-{E041CE72-D450-43C5-8483-9622684C808E}"/>
    <pc:docChg chg="addSld modSld">
      <pc:chgData name="Paul Sims" userId="S::data.211024.p.sims@student.wearecodenation.com::8ba6658d-a6a0-4c29-9723-488cdc55ed9b" providerId="AD" clId="Web-{E041CE72-D450-43C5-8483-9622684C808E}" dt="2024-11-26T12:21:23.842" v="326" actId="20577"/>
      <pc:docMkLst>
        <pc:docMk/>
      </pc:docMkLst>
      <pc:sldChg chg="addSp delSp modSp">
        <pc:chgData name="Paul Sims" userId="S::data.211024.p.sims@student.wearecodenation.com::8ba6658d-a6a0-4c29-9723-488cdc55ed9b" providerId="AD" clId="Web-{E041CE72-D450-43C5-8483-9622684C808E}" dt="2024-11-26T12:08:50.724" v="152" actId="14100"/>
        <pc:sldMkLst>
          <pc:docMk/>
          <pc:sldMk cId="1320497171" sldId="257"/>
        </pc:sldMkLst>
        <pc:spChg chg="mod">
          <ac:chgData name="Paul Sims" userId="S::data.211024.p.sims@student.wearecodenation.com::8ba6658d-a6a0-4c29-9723-488cdc55ed9b" providerId="AD" clId="Web-{E041CE72-D450-43C5-8483-9622684C808E}" dt="2024-11-26T12:07:06.705" v="131" actId="20577"/>
          <ac:spMkLst>
            <pc:docMk/>
            <pc:sldMk cId="1320497171" sldId="257"/>
            <ac:spMk id="7" creationId="{D4E36C14-817C-B2B2-5B97-18B8F4E1A135}"/>
          </ac:spMkLst>
        </pc:spChg>
        <pc:spChg chg="mod">
          <ac:chgData name="Paul Sims" userId="S::data.211024.p.sims@student.wearecodenation.com::8ba6658d-a6a0-4c29-9723-488cdc55ed9b" providerId="AD" clId="Web-{E041CE72-D450-43C5-8483-9622684C808E}" dt="2024-11-26T12:07:23.581" v="133" actId="20577"/>
          <ac:spMkLst>
            <pc:docMk/>
            <pc:sldMk cId="1320497171" sldId="257"/>
            <ac:spMk id="8" creationId="{13331EF4-425E-C174-10F2-467E848B6BE5}"/>
          </ac:spMkLst>
        </pc:spChg>
        <pc:picChg chg="del">
          <ac:chgData name="Paul Sims" userId="S::data.211024.p.sims@student.wearecodenation.com::8ba6658d-a6a0-4c29-9723-488cdc55ed9b" providerId="AD" clId="Web-{E041CE72-D450-43C5-8483-9622684C808E}" dt="2024-11-26T12:07:45.675" v="139"/>
          <ac:picMkLst>
            <pc:docMk/>
            <pc:sldMk cId="1320497171" sldId="257"/>
            <ac:picMk id="4" creationId="{ED7778E1-2419-D034-F19F-7A340D4CC39B}"/>
          </ac:picMkLst>
        </pc:picChg>
        <pc:picChg chg="add del mod">
          <ac:chgData name="Paul Sims" userId="S::data.211024.p.sims@student.wearecodenation.com::8ba6658d-a6a0-4c29-9723-488cdc55ed9b" providerId="AD" clId="Web-{E041CE72-D450-43C5-8483-9622684C808E}" dt="2024-11-26T12:07:34.128" v="136"/>
          <ac:picMkLst>
            <pc:docMk/>
            <pc:sldMk cId="1320497171" sldId="257"/>
            <ac:picMk id="5" creationId="{F15C14CC-81F4-F6DE-2383-AFF064991DBB}"/>
          </ac:picMkLst>
        </pc:picChg>
        <pc:picChg chg="add mod">
          <ac:chgData name="Paul Sims" userId="S::data.211024.p.sims@student.wearecodenation.com::8ba6658d-a6a0-4c29-9723-488cdc55ed9b" providerId="AD" clId="Web-{E041CE72-D450-43C5-8483-9622684C808E}" dt="2024-11-26T12:08:50.724" v="152" actId="14100"/>
          <ac:picMkLst>
            <pc:docMk/>
            <pc:sldMk cId="1320497171" sldId="257"/>
            <ac:picMk id="6" creationId="{6F4E41BC-6EA0-EB52-3DBB-D72D1DD2876E}"/>
          </ac:picMkLst>
        </pc:picChg>
        <pc:picChg chg="add mod">
          <ac:chgData name="Paul Sims" userId="S::data.211024.p.sims@student.wearecodenation.com::8ba6658d-a6a0-4c29-9723-488cdc55ed9b" providerId="AD" clId="Web-{E041CE72-D450-43C5-8483-9622684C808E}" dt="2024-11-26T12:08:47.224" v="151" actId="14100"/>
          <ac:picMkLst>
            <pc:docMk/>
            <pc:sldMk cId="1320497171" sldId="257"/>
            <ac:picMk id="9" creationId="{2A950899-E292-5FF2-FD8D-226BF0CB38F8}"/>
          </ac:picMkLst>
        </pc:picChg>
        <pc:picChg chg="del">
          <ac:chgData name="Paul Sims" userId="S::data.211024.p.sims@student.wearecodenation.com::8ba6658d-a6a0-4c29-9723-488cdc55ed9b" providerId="AD" clId="Web-{E041CE72-D450-43C5-8483-9622684C808E}" dt="2024-11-26T12:07:26.581" v="134"/>
          <ac:picMkLst>
            <pc:docMk/>
            <pc:sldMk cId="1320497171" sldId="257"/>
            <ac:picMk id="11" creationId="{2B6B30BA-9FBE-8009-0076-F5FFD10D4917}"/>
          </ac:picMkLst>
        </pc:picChg>
      </pc:sldChg>
      <pc:sldChg chg="addSp delSp modSp">
        <pc:chgData name="Paul Sims" userId="S::data.211024.p.sims@student.wearecodenation.com::8ba6658d-a6a0-4c29-9723-488cdc55ed9b" providerId="AD" clId="Web-{E041CE72-D450-43C5-8483-9622684C808E}" dt="2024-11-26T12:13:31.046" v="197" actId="20577"/>
        <pc:sldMkLst>
          <pc:docMk/>
          <pc:sldMk cId="2040707367" sldId="258"/>
        </pc:sldMkLst>
        <pc:spChg chg="mod">
          <ac:chgData name="Paul Sims" userId="S::data.211024.p.sims@student.wearecodenation.com::8ba6658d-a6a0-4c29-9723-488cdc55ed9b" providerId="AD" clId="Web-{E041CE72-D450-43C5-8483-9622684C808E}" dt="2024-11-26T12:00:08.223" v="22" actId="20577"/>
          <ac:spMkLst>
            <pc:docMk/>
            <pc:sldMk cId="2040707367" sldId="258"/>
            <ac:spMk id="2" creationId="{8CB4DB37-4A4D-AD68-BAD5-5B030F6A6C8B}"/>
          </ac:spMkLst>
        </pc:spChg>
        <pc:spChg chg="add del mod">
          <ac:chgData name="Paul Sims" userId="S::data.211024.p.sims@student.wearecodenation.com::8ba6658d-a6a0-4c29-9723-488cdc55ed9b" providerId="AD" clId="Web-{E041CE72-D450-43C5-8483-9622684C808E}" dt="2024-11-26T12:00:11.301" v="23"/>
          <ac:spMkLst>
            <pc:docMk/>
            <pc:sldMk cId="2040707367" sldId="258"/>
            <ac:spMk id="4" creationId="{9A23177D-8B79-8DD7-6220-7061B17C4231}"/>
          </ac:spMkLst>
        </pc:spChg>
        <pc:spChg chg="add del">
          <ac:chgData name="Paul Sims" userId="S::data.211024.p.sims@student.wearecodenation.com::8ba6658d-a6a0-4c29-9723-488cdc55ed9b" providerId="AD" clId="Web-{E041CE72-D450-43C5-8483-9622684C808E}" dt="2024-11-26T12:03:39.964" v="39"/>
          <ac:spMkLst>
            <pc:docMk/>
            <pc:sldMk cId="2040707367" sldId="258"/>
            <ac:spMk id="7" creationId="{A5E5916F-6CCA-EA68-DD00-48807CFD757A}"/>
          </ac:spMkLst>
        </pc:spChg>
        <pc:spChg chg="add mod">
          <ac:chgData name="Paul Sims" userId="S::data.211024.p.sims@student.wearecodenation.com::8ba6658d-a6a0-4c29-9723-488cdc55ed9b" providerId="AD" clId="Web-{E041CE72-D450-43C5-8483-9622684C808E}" dt="2024-11-26T12:13:31.046" v="197" actId="20577"/>
          <ac:spMkLst>
            <pc:docMk/>
            <pc:sldMk cId="2040707367" sldId="258"/>
            <ac:spMk id="8" creationId="{07892420-FB26-0335-BB5D-75120A56DE61}"/>
          </ac:spMkLst>
        </pc:spChg>
        <pc:spChg chg="add mod">
          <ac:chgData name="Paul Sims" userId="S::data.211024.p.sims@student.wearecodenation.com::8ba6658d-a6a0-4c29-9723-488cdc55ed9b" providerId="AD" clId="Web-{E041CE72-D450-43C5-8483-9622684C808E}" dt="2024-11-26T12:09:35.741" v="162" actId="20577"/>
          <ac:spMkLst>
            <pc:docMk/>
            <pc:sldMk cId="2040707367" sldId="258"/>
            <ac:spMk id="9" creationId="{C7F4FE2B-7F40-2DF8-0E37-29B99C51AF70}"/>
          </ac:spMkLst>
        </pc:spChg>
        <pc:spChg chg="add mod">
          <ac:chgData name="Paul Sims" userId="S::data.211024.p.sims@student.wearecodenation.com::8ba6658d-a6a0-4c29-9723-488cdc55ed9b" providerId="AD" clId="Web-{E041CE72-D450-43C5-8483-9622684C808E}" dt="2024-11-26T12:09:42.851" v="171" actId="20577"/>
          <ac:spMkLst>
            <pc:docMk/>
            <pc:sldMk cId="2040707367" sldId="258"/>
            <ac:spMk id="11" creationId="{877A4D90-F503-EFC4-F0C9-2A9CB0AEA503}"/>
          </ac:spMkLst>
        </pc:spChg>
        <pc:picChg chg="add mod ord">
          <ac:chgData name="Paul Sims" userId="S::data.211024.p.sims@student.wearecodenation.com::8ba6658d-a6a0-4c29-9723-488cdc55ed9b" providerId="AD" clId="Web-{E041CE72-D450-43C5-8483-9622684C808E}" dt="2024-11-26T12:09:01.146" v="153" actId="14100"/>
          <ac:picMkLst>
            <pc:docMk/>
            <pc:sldMk cId="2040707367" sldId="258"/>
            <ac:picMk id="5" creationId="{1938E5C0-354D-8FAA-773E-440D5A48FCCA}"/>
          </ac:picMkLst>
        </pc:picChg>
        <pc:picChg chg="add mod">
          <ac:chgData name="Paul Sims" userId="S::data.211024.p.sims@student.wearecodenation.com::8ba6658d-a6a0-4c29-9723-488cdc55ed9b" providerId="AD" clId="Web-{E041CE72-D450-43C5-8483-9622684C808E}" dt="2024-11-26T12:01:54.851" v="30" actId="1076"/>
          <ac:picMkLst>
            <pc:docMk/>
            <pc:sldMk cId="2040707367" sldId="258"/>
            <ac:picMk id="6" creationId="{A69CF1A7-0F8F-D34D-8D8F-909E550F2490}"/>
          </ac:picMkLst>
        </pc:picChg>
        <pc:picChg chg="del">
          <ac:chgData name="Paul Sims" userId="S::data.211024.p.sims@student.wearecodenation.com::8ba6658d-a6a0-4c29-9723-488cdc55ed9b" providerId="AD" clId="Web-{E041CE72-D450-43C5-8483-9622684C808E}" dt="2024-11-26T11:59:10.721" v="4"/>
          <ac:picMkLst>
            <pc:docMk/>
            <pc:sldMk cId="2040707367" sldId="258"/>
            <ac:picMk id="10" creationId="{19DB4A70-97E5-9C27-7A1E-5EFC8330A7C6}"/>
          </ac:picMkLst>
        </pc:picChg>
      </pc:sldChg>
      <pc:sldChg chg="addSp delSp modSp new">
        <pc:chgData name="Paul Sims" userId="S::data.211024.p.sims@student.wearecodenation.com::8ba6658d-a6a0-4c29-9723-488cdc55ed9b" providerId="AD" clId="Web-{E041CE72-D450-43C5-8483-9622684C808E}" dt="2024-11-26T12:21:23.842" v="326" actId="20577"/>
        <pc:sldMkLst>
          <pc:docMk/>
          <pc:sldMk cId="1058269151" sldId="259"/>
        </pc:sldMkLst>
        <pc:spChg chg="mod">
          <ac:chgData name="Paul Sims" userId="S::data.211024.p.sims@student.wearecodenation.com::8ba6658d-a6a0-4c29-9723-488cdc55ed9b" providerId="AD" clId="Web-{E041CE72-D450-43C5-8483-9622684C808E}" dt="2024-11-26T12:12:46.700" v="193" actId="20577"/>
          <ac:spMkLst>
            <pc:docMk/>
            <pc:sldMk cId="1058269151" sldId="259"/>
            <ac:spMk id="2" creationId="{EE6CFC5A-2D0E-4CBE-5B48-0ABF53B6200C}"/>
          </ac:spMkLst>
        </pc:spChg>
        <pc:spChg chg="del">
          <ac:chgData name="Paul Sims" userId="S::data.211024.p.sims@student.wearecodenation.com::8ba6658d-a6a0-4c29-9723-488cdc55ed9b" providerId="AD" clId="Web-{E041CE72-D450-43C5-8483-9622684C808E}" dt="2024-11-26T12:16:26.129" v="198"/>
          <ac:spMkLst>
            <pc:docMk/>
            <pc:sldMk cId="1058269151" sldId="259"/>
            <ac:spMk id="3" creationId="{6CA39B59-295C-58D7-761D-F26D290AF365}"/>
          </ac:spMkLst>
        </pc:spChg>
        <pc:spChg chg="add mod">
          <ac:chgData name="Paul Sims" userId="S::data.211024.p.sims@student.wearecodenation.com::8ba6658d-a6a0-4c29-9723-488cdc55ed9b" providerId="AD" clId="Web-{E041CE72-D450-43C5-8483-9622684C808E}" dt="2024-11-26T12:21:23.842" v="326" actId="20577"/>
          <ac:spMkLst>
            <pc:docMk/>
            <pc:sldMk cId="1058269151" sldId="259"/>
            <ac:spMk id="7" creationId="{77C200D3-2A31-1785-8613-94D7D592F456}"/>
          </ac:spMkLst>
        </pc:spChg>
        <pc:picChg chg="add mod">
          <ac:chgData name="Paul Sims" userId="S::data.211024.p.sims@student.wearecodenation.com::8ba6658d-a6a0-4c29-9723-488cdc55ed9b" providerId="AD" clId="Web-{E041CE72-D450-43C5-8483-9622684C808E}" dt="2024-11-26T12:13:00.638" v="195" actId="1076"/>
          <ac:picMkLst>
            <pc:docMk/>
            <pc:sldMk cId="1058269151" sldId="259"/>
            <ac:picMk id="5" creationId="{15F710BC-A666-2674-9867-6D7973BF4391}"/>
          </ac:picMkLst>
        </pc:picChg>
        <pc:picChg chg="add mod ord">
          <ac:chgData name="Paul Sims" userId="S::data.211024.p.sims@student.wearecodenation.com::8ba6658d-a6a0-4c29-9723-488cdc55ed9b" providerId="AD" clId="Web-{E041CE72-D450-43C5-8483-9622684C808E}" dt="2024-11-26T12:16:44.193" v="203" actId="1076"/>
          <ac:picMkLst>
            <pc:docMk/>
            <pc:sldMk cId="1058269151" sldId="259"/>
            <ac:picMk id="6" creationId="{40F127A3-96E9-832F-39F3-FB54355FBC7A}"/>
          </ac:picMkLst>
        </pc:picChg>
      </pc:sldChg>
    </pc:docChg>
  </pc:docChgLst>
  <pc:docChgLst>
    <pc:chgData name="Paul Sims" userId="S::data.211024.p.sims@student.wearecodenation.com::8ba6658d-a6a0-4c29-9723-488cdc55ed9b" providerId="AD" clId="Web-{FE9633AC-34F7-4815-81A3-68286B0760DB}"/>
    <pc:docChg chg="addSld modSld">
      <pc:chgData name="Paul Sims" userId="S::data.211024.p.sims@student.wearecodenation.com::8ba6658d-a6a0-4c29-9723-488cdc55ed9b" providerId="AD" clId="Web-{FE9633AC-34F7-4815-81A3-68286B0760DB}" dt="2024-11-26T13:28:47.227" v="239" actId="20577"/>
      <pc:docMkLst>
        <pc:docMk/>
      </pc:docMkLst>
      <pc:sldChg chg="addSp delSp modSp">
        <pc:chgData name="Paul Sims" userId="S::data.211024.p.sims@student.wearecodenation.com::8ba6658d-a6a0-4c29-9723-488cdc55ed9b" providerId="AD" clId="Web-{FE9633AC-34F7-4815-81A3-68286B0760DB}" dt="2024-11-26T13:28:47.227" v="239" actId="20577"/>
        <pc:sldMkLst>
          <pc:docMk/>
          <pc:sldMk cId="1058269151" sldId="259"/>
        </pc:sldMkLst>
        <pc:spChg chg="add del mod">
          <ac:chgData name="Paul Sims" userId="S::data.211024.p.sims@student.wearecodenation.com::8ba6658d-a6a0-4c29-9723-488cdc55ed9b" providerId="AD" clId="Web-{FE9633AC-34F7-4815-81A3-68286B0760DB}" dt="2024-11-26T13:22:21.120" v="114"/>
          <ac:spMkLst>
            <pc:docMk/>
            <pc:sldMk cId="1058269151" sldId="259"/>
            <ac:spMk id="4" creationId="{274D80A1-AC0F-15FD-3900-F003A34724DF}"/>
          </ac:spMkLst>
        </pc:spChg>
        <pc:spChg chg="mod">
          <ac:chgData name="Paul Sims" userId="S::data.211024.p.sims@student.wearecodenation.com::8ba6658d-a6a0-4c29-9723-488cdc55ed9b" providerId="AD" clId="Web-{FE9633AC-34F7-4815-81A3-68286B0760DB}" dt="2024-11-26T13:28:47.227" v="239" actId="20577"/>
          <ac:spMkLst>
            <pc:docMk/>
            <pc:sldMk cId="1058269151" sldId="259"/>
            <ac:spMk id="7" creationId="{77C200D3-2A31-1785-8613-94D7D592F456}"/>
          </ac:spMkLst>
        </pc:spChg>
        <pc:picChg chg="mod">
          <ac:chgData name="Paul Sims" userId="S::data.211024.p.sims@student.wearecodenation.com::8ba6658d-a6a0-4c29-9723-488cdc55ed9b" providerId="AD" clId="Web-{FE9633AC-34F7-4815-81A3-68286B0760DB}" dt="2024-11-26T13:23:17.638" v="152" actId="1076"/>
          <ac:picMkLst>
            <pc:docMk/>
            <pc:sldMk cId="1058269151" sldId="259"/>
            <ac:picMk id="5" creationId="{15F710BC-A666-2674-9867-6D7973BF4391}"/>
          </ac:picMkLst>
        </pc:picChg>
        <pc:picChg chg="del">
          <ac:chgData name="Paul Sims" userId="S::data.211024.p.sims@student.wearecodenation.com::8ba6658d-a6a0-4c29-9723-488cdc55ed9b" providerId="AD" clId="Web-{FE9633AC-34F7-4815-81A3-68286B0760DB}" dt="2024-11-26T13:22:06.401" v="113"/>
          <ac:picMkLst>
            <pc:docMk/>
            <pc:sldMk cId="1058269151" sldId="259"/>
            <ac:picMk id="6" creationId="{40F127A3-96E9-832F-39F3-FB54355FBC7A}"/>
          </ac:picMkLst>
        </pc:picChg>
        <pc:picChg chg="add mod ord">
          <ac:chgData name="Paul Sims" userId="S::data.211024.p.sims@student.wearecodenation.com::8ba6658d-a6a0-4c29-9723-488cdc55ed9b" providerId="AD" clId="Web-{FE9633AC-34F7-4815-81A3-68286B0760DB}" dt="2024-11-26T13:23:20.700" v="153" actId="1076"/>
          <ac:picMkLst>
            <pc:docMk/>
            <pc:sldMk cId="1058269151" sldId="259"/>
            <ac:picMk id="8" creationId="{337000D0-4164-A497-55CB-7F87229768B1}"/>
          </ac:picMkLst>
        </pc:picChg>
      </pc:sldChg>
      <pc:sldChg chg="modSp new">
        <pc:chgData name="Paul Sims" userId="S::data.211024.p.sims@student.wearecodenation.com::8ba6658d-a6a0-4c29-9723-488cdc55ed9b" providerId="AD" clId="Web-{FE9633AC-34F7-4815-81A3-68286B0760DB}" dt="2024-11-26T13:21:26.884" v="112" actId="20577"/>
        <pc:sldMkLst>
          <pc:docMk/>
          <pc:sldMk cId="1037334252" sldId="260"/>
        </pc:sldMkLst>
        <pc:spChg chg="mod">
          <ac:chgData name="Paul Sims" userId="S::data.211024.p.sims@student.wearecodenation.com::8ba6658d-a6a0-4c29-9723-488cdc55ed9b" providerId="AD" clId="Web-{FE9633AC-34F7-4815-81A3-68286B0760DB}" dt="2024-11-26T13:21:26.884" v="112" actId="20577"/>
          <ac:spMkLst>
            <pc:docMk/>
            <pc:sldMk cId="1037334252" sldId="260"/>
            <ac:spMk id="2" creationId="{EAFE35C7-BC99-DB15-B088-2ED6E0AF7B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dirty="0"/>
              <a:pPr algn="r"/>
              <a:t>11/26/2024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383343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925875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dirty="0"/>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dirty="0"/>
              <a:pPr algn="r"/>
              <a:t>11/26/2024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183023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225082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dirty="0"/>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73024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335177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8088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dirty="0"/>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13902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155947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056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noChangeAspect="1"/>
          </p:cNvSpPr>
          <p:nvPr>
            <p:ph type="pic" idx="1"/>
          </p:nvPr>
        </p:nvSpPr>
        <p:spPr>
          <a:xfrm>
            <a:off x="0" y="2267712"/>
            <a:ext cx="6571469" cy="4590288"/>
          </a:xfrm>
          <a:solidFill>
            <a:schemeClr val="bg1">
              <a:lumMod val="85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dirty="0"/>
              <a:pPr algn="r"/>
              <a:t>11/26/2024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dirty="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4649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dirty="0"/>
              <a:pPr algn="r"/>
              <a:t>11/26/2024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dirty="0"/>
              <a:pPr algn="l"/>
              <a:t>‹#›</a:t>
            </a:fld>
            <a:endParaRPr lang="en-US" dirty="0"/>
          </a:p>
        </p:txBody>
      </p:sp>
    </p:spTree>
    <p:extLst>
      <p:ext uri="{BB962C8B-B14F-4D97-AF65-F5344CB8AC3E}">
        <p14:creationId xmlns:p14="http://schemas.microsoft.com/office/powerpoint/2010/main" val="23824763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3297-1AF5-A1F4-7123-A81C5419EDA7}"/>
              </a:ext>
            </a:extLst>
          </p:cNvPr>
          <p:cNvSpPr>
            <a:spLocks noGrp="1"/>
          </p:cNvSpPr>
          <p:nvPr>
            <p:ph type="ctrTitle"/>
          </p:nvPr>
        </p:nvSpPr>
        <p:spPr>
          <a:xfrm>
            <a:off x="1524000" y="1122363"/>
            <a:ext cx="9144000" cy="825018"/>
          </a:xfrm>
        </p:spPr>
        <p:txBody>
          <a:bodyPr>
            <a:normAutofit/>
          </a:bodyPr>
          <a:lstStyle/>
          <a:p>
            <a:r>
              <a:rPr lang="en-GB" sz="3200" dirty="0">
                <a:cs typeface="Calibri Light"/>
              </a:rPr>
              <a:t>My Assignment on the internet speed test </a:t>
            </a:r>
          </a:p>
        </p:txBody>
      </p:sp>
      <p:sp>
        <p:nvSpPr>
          <p:cNvPr id="3" name="Subtitle 2">
            <a:extLst>
              <a:ext uri="{FF2B5EF4-FFF2-40B4-BE49-F238E27FC236}">
                <a16:creationId xmlns:a16="http://schemas.microsoft.com/office/drawing/2014/main" id="{2BDA07FC-5CFF-C23F-0521-FF8FFD52E719}"/>
              </a:ext>
            </a:extLst>
          </p:cNvPr>
          <p:cNvSpPr>
            <a:spLocks noGrp="1"/>
          </p:cNvSpPr>
          <p:nvPr>
            <p:ph type="subTitle" idx="1"/>
          </p:nvPr>
        </p:nvSpPr>
        <p:spPr>
          <a:xfrm>
            <a:off x="960120" y="4526280"/>
            <a:ext cx="10268712" cy="2140131"/>
          </a:xfrm>
        </p:spPr>
        <p:txBody>
          <a:bodyPr vert="horz" lIns="91440" tIns="45720" rIns="91440" bIns="45720" rtlCol="0" anchor="t">
            <a:normAutofit fontScale="92500" lnSpcReduction="10000"/>
          </a:bodyPr>
          <a:lstStyle/>
          <a:p>
            <a:r>
              <a:rPr lang="en-GB" sz="1800" dirty="0"/>
              <a:t>This will cover:</a:t>
            </a:r>
          </a:p>
          <a:p>
            <a:pPr marL="457200" indent="-457200">
              <a:buChar char="•"/>
            </a:pPr>
            <a:r>
              <a:rPr lang="en-GB" sz="1800" dirty="0">
                <a:solidFill>
                  <a:srgbClr val="FFFFFF"/>
                </a:solidFill>
              </a:rPr>
              <a:t>The average internet speed of the group</a:t>
            </a:r>
            <a:endParaRPr lang="en-GB" sz="1800" b="0" dirty="0">
              <a:solidFill>
                <a:srgbClr val="FFFFFF"/>
              </a:solidFill>
            </a:endParaRPr>
          </a:p>
          <a:p>
            <a:pPr marL="457200" indent="-457200">
              <a:buChar char="•"/>
            </a:pPr>
            <a:r>
              <a:rPr lang="en-GB" sz="1800" dirty="0">
                <a:solidFill>
                  <a:srgbClr val="FFFFFF"/>
                </a:solidFill>
              </a:rPr>
              <a:t>How this compares to the national average</a:t>
            </a:r>
          </a:p>
          <a:p>
            <a:pPr marL="457200" indent="-457200">
              <a:buChar char="•"/>
            </a:pPr>
            <a:r>
              <a:rPr lang="en-GB" sz="1800" dirty="0">
                <a:solidFill>
                  <a:srgbClr val="FFFFFF"/>
                </a:solidFill>
              </a:rPr>
              <a:t>Why could the results be what they are</a:t>
            </a:r>
          </a:p>
          <a:p>
            <a:pPr marL="457200" indent="-457200">
              <a:buChar char="•"/>
            </a:pPr>
            <a:r>
              <a:rPr lang="en-GB" sz="1800" dirty="0">
                <a:solidFill>
                  <a:srgbClr val="FFFFFF"/>
                </a:solidFill>
              </a:rPr>
              <a:t>Was this a good experiment and how it can be changed</a:t>
            </a:r>
          </a:p>
          <a:p>
            <a:pPr marL="457200" indent="-457200">
              <a:buChar char="•"/>
            </a:pPr>
            <a:endParaRPr lang="en-GB" sz="2800" dirty="0">
              <a:solidFill>
                <a:srgbClr val="FFFFFF"/>
              </a:solidFill>
            </a:endParaRPr>
          </a:p>
          <a:p>
            <a:endParaRPr lang="en-GB" sz="2800" dirty="0">
              <a:solidFill>
                <a:srgbClr val="FFFFFF"/>
              </a:solidFill>
            </a:endParaRPr>
          </a:p>
          <a:p>
            <a:pPr lvl="3"/>
            <a:endParaRPr lang="en-GB" sz="1800" dirty="0">
              <a:solidFill>
                <a:srgbClr val="000000"/>
              </a:solidFill>
            </a:endParaRPr>
          </a:p>
        </p:txBody>
      </p:sp>
    </p:spTree>
    <p:extLst>
      <p:ext uri="{BB962C8B-B14F-4D97-AF65-F5344CB8AC3E}">
        <p14:creationId xmlns:p14="http://schemas.microsoft.com/office/powerpoint/2010/main" val="62463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248A-CECA-3DD8-07F5-A69721210B1B}"/>
              </a:ext>
            </a:extLst>
          </p:cNvPr>
          <p:cNvSpPr>
            <a:spLocks noGrp="1"/>
          </p:cNvSpPr>
          <p:nvPr>
            <p:ph type="title"/>
          </p:nvPr>
        </p:nvSpPr>
        <p:spPr/>
        <p:txBody>
          <a:bodyPr>
            <a:normAutofit/>
          </a:bodyPr>
          <a:lstStyle/>
          <a:p>
            <a:r>
              <a:rPr lang="en-GB" sz="2800" dirty="0"/>
              <a:t>The Average internet speed of the group</a:t>
            </a:r>
          </a:p>
        </p:txBody>
      </p:sp>
      <p:sp>
        <p:nvSpPr>
          <p:cNvPr id="3" name="Content Placeholder 2">
            <a:extLst>
              <a:ext uri="{FF2B5EF4-FFF2-40B4-BE49-F238E27FC236}">
                <a16:creationId xmlns:a16="http://schemas.microsoft.com/office/drawing/2014/main" id="{E930860B-3981-662A-7AAE-468C7CA71D73}"/>
              </a:ext>
            </a:extLst>
          </p:cNvPr>
          <p:cNvSpPr>
            <a:spLocks noGrp="1"/>
          </p:cNvSpPr>
          <p:nvPr>
            <p:ph idx="1"/>
          </p:nvPr>
        </p:nvSpPr>
        <p:spPr/>
        <p:txBody>
          <a:bodyPr vert="horz" lIns="91440" tIns="45720" rIns="91440" bIns="45720" rtlCol="0" anchor="t">
            <a:normAutofit/>
          </a:bodyPr>
          <a:lstStyle/>
          <a:p>
            <a:pPr marL="457200" indent="-457200">
              <a:buChar char="•"/>
            </a:pPr>
            <a:r>
              <a:rPr lang="en-GB" sz="1400" dirty="0"/>
              <a:t>After doing work on my own internet speeds and then comparing those speeds with the groups.</a:t>
            </a:r>
          </a:p>
          <a:p>
            <a:pPr marL="457200" indent="-457200">
              <a:buChar char="•"/>
            </a:pPr>
            <a:r>
              <a:rPr lang="en-GB" sz="1400" dirty="0"/>
              <a:t>The groups average Download speed is 86.37mbps. The groups average upload speed is 26.64mbps.</a:t>
            </a:r>
          </a:p>
          <a:p>
            <a:pPr marL="457200" indent="-457200">
              <a:buChar char="•"/>
            </a:pPr>
            <a:endParaRPr lang="en-GB" dirty="0"/>
          </a:p>
          <a:p>
            <a:pPr marL="457200" indent="-457200">
              <a:buChar char="•"/>
            </a:pPr>
            <a:endParaRPr lang="en-GB" dirty="0"/>
          </a:p>
        </p:txBody>
      </p:sp>
      <p:sp>
        <p:nvSpPr>
          <p:cNvPr id="7" name="Rectangle 6">
            <a:extLst>
              <a:ext uri="{FF2B5EF4-FFF2-40B4-BE49-F238E27FC236}">
                <a16:creationId xmlns:a16="http://schemas.microsoft.com/office/drawing/2014/main" id="{D4E36C14-817C-B2B2-5B97-18B8F4E1A135}"/>
              </a:ext>
            </a:extLst>
          </p:cNvPr>
          <p:cNvSpPr/>
          <p:nvPr/>
        </p:nvSpPr>
        <p:spPr>
          <a:xfrm>
            <a:off x="1129150" y="3430391"/>
            <a:ext cx="3956205" cy="492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The groups Download speeds</a:t>
            </a:r>
          </a:p>
        </p:txBody>
      </p:sp>
      <p:sp>
        <p:nvSpPr>
          <p:cNvPr id="8" name="Rectangle 7">
            <a:extLst>
              <a:ext uri="{FF2B5EF4-FFF2-40B4-BE49-F238E27FC236}">
                <a16:creationId xmlns:a16="http://schemas.microsoft.com/office/drawing/2014/main" id="{13331EF4-425E-C174-10F2-467E848B6BE5}"/>
              </a:ext>
            </a:extLst>
          </p:cNvPr>
          <p:cNvSpPr/>
          <p:nvPr/>
        </p:nvSpPr>
        <p:spPr>
          <a:xfrm>
            <a:off x="7063349" y="3425562"/>
            <a:ext cx="4158864" cy="5017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The groups Upload speeds</a:t>
            </a:r>
            <a:endParaRPr lang="en-US" dirty="0"/>
          </a:p>
        </p:txBody>
      </p:sp>
      <p:pic>
        <p:nvPicPr>
          <p:cNvPr id="6" name="Picture 5" descr="A screenshot of a computer screen&#10;&#10;Description automatically generated">
            <a:extLst>
              <a:ext uri="{FF2B5EF4-FFF2-40B4-BE49-F238E27FC236}">
                <a16:creationId xmlns:a16="http://schemas.microsoft.com/office/drawing/2014/main" id="{6F4E41BC-6EA0-EB52-3DBB-D72D1DD2876E}"/>
              </a:ext>
            </a:extLst>
          </p:cNvPr>
          <p:cNvPicPr>
            <a:picLocks noChangeAspect="1"/>
          </p:cNvPicPr>
          <p:nvPr/>
        </p:nvPicPr>
        <p:blipFill>
          <a:blip r:embed="rId2"/>
          <a:stretch>
            <a:fillRect/>
          </a:stretch>
        </p:blipFill>
        <p:spPr>
          <a:xfrm>
            <a:off x="6550788" y="4224277"/>
            <a:ext cx="5186423" cy="2209800"/>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2A950899-E292-5FF2-FD8D-226BF0CB38F8}"/>
              </a:ext>
            </a:extLst>
          </p:cNvPr>
          <p:cNvPicPr>
            <a:picLocks noChangeAspect="1"/>
          </p:cNvPicPr>
          <p:nvPr/>
        </p:nvPicPr>
        <p:blipFill>
          <a:blip r:embed="rId3"/>
          <a:stretch>
            <a:fillRect/>
          </a:stretch>
        </p:blipFill>
        <p:spPr>
          <a:xfrm>
            <a:off x="300339" y="4226447"/>
            <a:ext cx="6016184" cy="2205459"/>
          </a:xfrm>
          <a:prstGeom prst="rect">
            <a:avLst/>
          </a:prstGeom>
        </p:spPr>
      </p:pic>
    </p:spTree>
    <p:extLst>
      <p:ext uri="{BB962C8B-B14F-4D97-AF65-F5344CB8AC3E}">
        <p14:creationId xmlns:p14="http://schemas.microsoft.com/office/powerpoint/2010/main" val="132049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DB37-4A4D-AD68-BAD5-5B030F6A6C8B}"/>
              </a:ext>
            </a:extLst>
          </p:cNvPr>
          <p:cNvSpPr>
            <a:spLocks noGrp="1"/>
          </p:cNvSpPr>
          <p:nvPr>
            <p:ph type="title"/>
          </p:nvPr>
        </p:nvSpPr>
        <p:spPr/>
        <p:txBody>
          <a:bodyPr>
            <a:normAutofit/>
          </a:bodyPr>
          <a:lstStyle/>
          <a:p>
            <a:r>
              <a:rPr lang="en-GB" sz="2800" dirty="0"/>
              <a:t>The average internet speed of the group</a:t>
            </a:r>
          </a:p>
        </p:txBody>
      </p:sp>
      <p:pic>
        <p:nvPicPr>
          <p:cNvPr id="5" name="Content Placeholder 4" descr="A screenshot of a computer screen&#10;&#10;Description automatically generated">
            <a:extLst>
              <a:ext uri="{FF2B5EF4-FFF2-40B4-BE49-F238E27FC236}">
                <a16:creationId xmlns:a16="http://schemas.microsoft.com/office/drawing/2014/main" id="{1938E5C0-354D-8FAA-773E-440D5A48FCCA}"/>
              </a:ext>
            </a:extLst>
          </p:cNvPr>
          <p:cNvPicPr>
            <a:picLocks noGrp="1" noChangeAspect="1"/>
          </p:cNvPicPr>
          <p:nvPr>
            <p:ph idx="1"/>
          </p:nvPr>
        </p:nvPicPr>
        <p:blipFill>
          <a:blip r:embed="rId2"/>
          <a:stretch>
            <a:fillRect/>
          </a:stretch>
        </p:blipFill>
        <p:spPr>
          <a:xfrm>
            <a:off x="304179" y="4449415"/>
            <a:ext cx="5793250" cy="1924774"/>
          </a:xfrm>
        </p:spPr>
      </p:pic>
      <p:pic>
        <p:nvPicPr>
          <p:cNvPr id="6" name="Picture 5" descr="A screenshot of a computer screen&#10;&#10;Description automatically generated">
            <a:extLst>
              <a:ext uri="{FF2B5EF4-FFF2-40B4-BE49-F238E27FC236}">
                <a16:creationId xmlns:a16="http://schemas.microsoft.com/office/drawing/2014/main" id="{A69CF1A7-0F8F-D34D-8D8F-909E550F2490}"/>
              </a:ext>
            </a:extLst>
          </p:cNvPr>
          <p:cNvPicPr>
            <a:picLocks noChangeAspect="1"/>
          </p:cNvPicPr>
          <p:nvPr/>
        </p:nvPicPr>
        <p:blipFill>
          <a:blip r:embed="rId3"/>
          <a:stretch>
            <a:fillRect/>
          </a:stretch>
        </p:blipFill>
        <p:spPr>
          <a:xfrm>
            <a:off x="6608662" y="4455771"/>
            <a:ext cx="5369689" cy="1920433"/>
          </a:xfrm>
          <a:prstGeom prst="rect">
            <a:avLst/>
          </a:prstGeom>
        </p:spPr>
      </p:pic>
      <p:sp>
        <p:nvSpPr>
          <p:cNvPr id="8" name="TextBox 7">
            <a:extLst>
              <a:ext uri="{FF2B5EF4-FFF2-40B4-BE49-F238E27FC236}">
                <a16:creationId xmlns:a16="http://schemas.microsoft.com/office/drawing/2014/main" id="{07892420-FB26-0335-BB5D-75120A56DE61}"/>
              </a:ext>
            </a:extLst>
          </p:cNvPr>
          <p:cNvSpPr txBox="1"/>
          <p:nvPr/>
        </p:nvSpPr>
        <p:spPr>
          <a:xfrm>
            <a:off x="419748" y="2475067"/>
            <a:ext cx="115503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And after calculating the groups average median download and upload speeds.</a:t>
            </a:r>
          </a:p>
          <a:p>
            <a:pPr marL="285750" indent="-285750">
              <a:buFont typeface="Arial"/>
              <a:buChar char="•"/>
            </a:pPr>
            <a:endParaRPr lang="en-GB" dirty="0"/>
          </a:p>
          <a:p>
            <a:pPr marL="285750" indent="-285750">
              <a:buFont typeface="Arial"/>
              <a:buChar char="•"/>
            </a:pPr>
            <a:r>
              <a:rPr lang="en-GB" dirty="0"/>
              <a:t>The median download speed for the group is 89.44mbps. The median upload speed for the group is 28.44mbps.</a:t>
            </a:r>
          </a:p>
        </p:txBody>
      </p:sp>
      <p:sp>
        <p:nvSpPr>
          <p:cNvPr id="9" name="Rectangle 8">
            <a:extLst>
              <a:ext uri="{FF2B5EF4-FFF2-40B4-BE49-F238E27FC236}">
                <a16:creationId xmlns:a16="http://schemas.microsoft.com/office/drawing/2014/main" id="{C7F4FE2B-7F40-2DF8-0E37-29B99C51AF70}"/>
              </a:ext>
            </a:extLst>
          </p:cNvPr>
          <p:cNvSpPr/>
          <p:nvPr/>
        </p:nvSpPr>
        <p:spPr>
          <a:xfrm>
            <a:off x="1027659" y="3777734"/>
            <a:ext cx="4646178" cy="4631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The groups download speed</a:t>
            </a:r>
          </a:p>
        </p:txBody>
      </p:sp>
      <p:sp>
        <p:nvSpPr>
          <p:cNvPr id="11" name="Rectangle 10">
            <a:extLst>
              <a:ext uri="{FF2B5EF4-FFF2-40B4-BE49-F238E27FC236}">
                <a16:creationId xmlns:a16="http://schemas.microsoft.com/office/drawing/2014/main" id="{877A4D90-F503-EFC4-F0C9-2A9CB0AEA503}"/>
              </a:ext>
            </a:extLst>
          </p:cNvPr>
          <p:cNvSpPr/>
          <p:nvPr/>
        </p:nvSpPr>
        <p:spPr>
          <a:xfrm>
            <a:off x="6802816" y="3748786"/>
            <a:ext cx="4935660" cy="4486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The groups upload speed</a:t>
            </a:r>
          </a:p>
        </p:txBody>
      </p:sp>
    </p:spTree>
    <p:extLst>
      <p:ext uri="{BB962C8B-B14F-4D97-AF65-F5344CB8AC3E}">
        <p14:creationId xmlns:p14="http://schemas.microsoft.com/office/powerpoint/2010/main" val="204070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FC5A-2D0E-4CBE-5B48-0ABF53B6200C}"/>
              </a:ext>
            </a:extLst>
          </p:cNvPr>
          <p:cNvSpPr>
            <a:spLocks noGrp="1"/>
          </p:cNvSpPr>
          <p:nvPr>
            <p:ph type="title"/>
          </p:nvPr>
        </p:nvSpPr>
        <p:spPr/>
        <p:txBody>
          <a:bodyPr>
            <a:normAutofit/>
          </a:bodyPr>
          <a:lstStyle/>
          <a:p>
            <a:r>
              <a:rPr lang="en-GB" sz="2800" dirty="0"/>
              <a:t>How this compares to the national average </a:t>
            </a:r>
          </a:p>
        </p:txBody>
      </p:sp>
      <p:pic>
        <p:nvPicPr>
          <p:cNvPr id="5" name="Content Placeholder 9" descr="A close-up of a speed test&#10;&#10;Description automatically generated">
            <a:extLst>
              <a:ext uri="{FF2B5EF4-FFF2-40B4-BE49-F238E27FC236}">
                <a16:creationId xmlns:a16="http://schemas.microsoft.com/office/drawing/2014/main" id="{15F710BC-A666-2674-9867-6D7973BF4391}"/>
              </a:ext>
            </a:extLst>
          </p:cNvPr>
          <p:cNvPicPr>
            <a:picLocks noChangeAspect="1"/>
          </p:cNvPicPr>
          <p:nvPr/>
        </p:nvPicPr>
        <p:blipFill>
          <a:blip r:embed="rId2"/>
          <a:stretch>
            <a:fillRect/>
          </a:stretch>
        </p:blipFill>
        <p:spPr>
          <a:xfrm>
            <a:off x="958459" y="4942837"/>
            <a:ext cx="3914775" cy="1667960"/>
          </a:xfrm>
          <a:prstGeom prst="rect">
            <a:avLst/>
          </a:prstGeom>
        </p:spPr>
      </p:pic>
      <p:sp>
        <p:nvSpPr>
          <p:cNvPr id="7" name="TextBox 6">
            <a:extLst>
              <a:ext uri="{FF2B5EF4-FFF2-40B4-BE49-F238E27FC236}">
                <a16:creationId xmlns:a16="http://schemas.microsoft.com/office/drawing/2014/main" id="{77C200D3-2A31-1785-8613-94D7D592F456}"/>
              </a:ext>
            </a:extLst>
          </p:cNvPr>
          <p:cNvSpPr txBox="1"/>
          <p:nvPr/>
        </p:nvSpPr>
        <p:spPr>
          <a:xfrm>
            <a:off x="955288" y="2706652"/>
            <a:ext cx="1033449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Getting my information from World Population Review and Broadband, I have found the nations average download and upload speeds.</a:t>
            </a:r>
          </a:p>
          <a:p>
            <a:pPr marL="285750" indent="-285750">
              <a:buFont typeface="Arial"/>
              <a:buChar char="•"/>
            </a:pPr>
            <a:r>
              <a:rPr lang="en-GB" dirty="0"/>
              <a:t>The national mean download speed is 110.99mbps which is a 24.62mbps or a 28.5% decrease meaning we are below the national average for our mean and a 21.55mbps or a 24.1% decrease for our median. </a:t>
            </a:r>
          </a:p>
          <a:p>
            <a:pPr marL="285750" indent="-285750">
              <a:buFont typeface="Arial"/>
              <a:buChar char="•"/>
            </a:pPr>
            <a:r>
              <a:rPr lang="en-GB" dirty="0"/>
              <a:t>The national mean upload speed is 27.75 which is a 1.11mbps or a 4.2% decrease meaning we are below the national average for our mean. However, we are above the national average on median upload with a 0.69mbps or a 2.5% increase. </a:t>
            </a:r>
          </a:p>
          <a:p>
            <a:pPr marL="285750" indent="-285750">
              <a:buFont typeface="Arial"/>
              <a:buChar char="•"/>
            </a:pPr>
            <a:endParaRPr lang="en-GB" dirty="0"/>
          </a:p>
          <a:p>
            <a:pPr marL="285750" indent="-285750">
              <a:buFont typeface="Arial"/>
              <a:buChar char="•"/>
            </a:pPr>
            <a:endParaRPr lang="en-GB" dirty="0"/>
          </a:p>
        </p:txBody>
      </p:sp>
      <p:pic>
        <p:nvPicPr>
          <p:cNvPr id="8" name="Content Placeholder 7" descr="A white rectangular box with black text&#10;&#10;Description automatically generated">
            <a:extLst>
              <a:ext uri="{FF2B5EF4-FFF2-40B4-BE49-F238E27FC236}">
                <a16:creationId xmlns:a16="http://schemas.microsoft.com/office/drawing/2014/main" id="{337000D0-4164-A497-55CB-7F87229768B1}"/>
              </a:ext>
            </a:extLst>
          </p:cNvPr>
          <p:cNvPicPr>
            <a:picLocks noGrp="1" noChangeAspect="1"/>
          </p:cNvPicPr>
          <p:nvPr>
            <p:ph idx="1"/>
          </p:nvPr>
        </p:nvPicPr>
        <p:blipFill>
          <a:blip r:embed="rId3"/>
          <a:stretch>
            <a:fillRect/>
          </a:stretch>
        </p:blipFill>
        <p:spPr>
          <a:xfrm>
            <a:off x="6383627" y="5230231"/>
            <a:ext cx="4429125" cy="1095375"/>
          </a:xfrm>
        </p:spPr>
      </p:pic>
    </p:spTree>
    <p:extLst>
      <p:ext uri="{BB962C8B-B14F-4D97-AF65-F5344CB8AC3E}">
        <p14:creationId xmlns:p14="http://schemas.microsoft.com/office/powerpoint/2010/main" val="105826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Factors Stock Photos, Royalty Free Factors Images ...">
            <a:extLst>
              <a:ext uri="{FF2B5EF4-FFF2-40B4-BE49-F238E27FC236}">
                <a16:creationId xmlns:a16="http://schemas.microsoft.com/office/drawing/2014/main" id="{A2ADE08E-AF27-8ACC-B35C-6B1ADF427FB4}"/>
              </a:ext>
            </a:extLst>
          </p:cNvPr>
          <p:cNvPicPr>
            <a:picLocks noGrp="1" noChangeAspect="1"/>
          </p:cNvPicPr>
          <p:nvPr>
            <p:ph type="pic" idx="1"/>
          </p:nvPr>
        </p:nvPicPr>
        <p:blipFill>
          <a:blip r:embed="rId2"/>
          <a:srcRect t="7993" b="7993"/>
          <a:stretch/>
        </p:blipFill>
        <p:spPr>
          <a:xfrm>
            <a:off x="1586185" y="3010341"/>
            <a:ext cx="3514845" cy="3008573"/>
          </a:xfrm>
        </p:spPr>
      </p:pic>
      <p:sp>
        <p:nvSpPr>
          <p:cNvPr id="3" name="Content Placeholder 2">
            <a:extLst>
              <a:ext uri="{FF2B5EF4-FFF2-40B4-BE49-F238E27FC236}">
                <a16:creationId xmlns:a16="http://schemas.microsoft.com/office/drawing/2014/main" id="{41A58FFA-CFB5-33A2-1CB0-CC7C07654B75}"/>
              </a:ext>
            </a:extLst>
          </p:cNvPr>
          <p:cNvSpPr>
            <a:spLocks noGrp="1"/>
          </p:cNvSpPr>
          <p:nvPr>
            <p:ph type="body" sz="half" idx="2"/>
          </p:nvPr>
        </p:nvSpPr>
        <p:spPr/>
        <p:txBody>
          <a:bodyPr vert="horz" lIns="91440" tIns="45720" rIns="91440" bIns="45720" rtlCol="0" anchor="t">
            <a:normAutofit/>
          </a:bodyPr>
          <a:lstStyle/>
          <a:p>
            <a:r>
              <a:rPr lang="en-GB" dirty="0"/>
              <a:t>There are different factors to why our results are what they are and why all of us have different speeds and results. Here are 3 examples. </a:t>
            </a:r>
          </a:p>
        </p:txBody>
      </p:sp>
      <p:sp>
        <p:nvSpPr>
          <p:cNvPr id="2" name="Title 1">
            <a:extLst>
              <a:ext uri="{FF2B5EF4-FFF2-40B4-BE49-F238E27FC236}">
                <a16:creationId xmlns:a16="http://schemas.microsoft.com/office/drawing/2014/main" id="{EAFE35C7-BC99-DB15-B088-2ED6E0AF7B9B}"/>
              </a:ext>
            </a:extLst>
          </p:cNvPr>
          <p:cNvSpPr>
            <a:spLocks noGrp="1"/>
          </p:cNvSpPr>
          <p:nvPr>
            <p:ph type="title"/>
          </p:nvPr>
        </p:nvSpPr>
        <p:spPr/>
        <p:txBody>
          <a:bodyPr>
            <a:normAutofit/>
          </a:bodyPr>
          <a:lstStyle/>
          <a:p>
            <a:r>
              <a:rPr lang="en-GB" sz="2800" dirty="0"/>
              <a:t>Why are the results be what they are?</a:t>
            </a:r>
          </a:p>
        </p:txBody>
      </p:sp>
    </p:spTree>
    <p:extLst>
      <p:ext uri="{BB962C8B-B14F-4D97-AF65-F5344CB8AC3E}">
        <p14:creationId xmlns:p14="http://schemas.microsoft.com/office/powerpoint/2010/main" val="103733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Our stunning new website is live!">
            <a:extLst>
              <a:ext uri="{FF2B5EF4-FFF2-40B4-BE49-F238E27FC236}">
                <a16:creationId xmlns:a16="http://schemas.microsoft.com/office/drawing/2014/main" id="{B08A9777-1A56-FEFC-9854-13364DAA752D}"/>
              </a:ext>
            </a:extLst>
          </p:cNvPr>
          <p:cNvPicPr>
            <a:picLocks noGrp="1" noChangeAspect="1"/>
          </p:cNvPicPr>
          <p:nvPr>
            <p:ph type="pic" idx="1"/>
          </p:nvPr>
        </p:nvPicPr>
        <p:blipFill>
          <a:blip r:embed="rId2"/>
          <a:srcRect t="4417" b="4417"/>
          <a:stretch/>
        </p:blipFill>
        <p:spPr>
          <a:xfrm>
            <a:off x="290377" y="2402750"/>
            <a:ext cx="5807450" cy="4455251"/>
          </a:xfrm>
        </p:spPr>
      </p:pic>
      <p:sp>
        <p:nvSpPr>
          <p:cNvPr id="3" name="Text Placeholder 2">
            <a:extLst>
              <a:ext uri="{FF2B5EF4-FFF2-40B4-BE49-F238E27FC236}">
                <a16:creationId xmlns:a16="http://schemas.microsoft.com/office/drawing/2014/main" id="{1F0C7AFF-20B2-BD7D-39DD-4A95A0D0C5B4}"/>
              </a:ext>
            </a:extLst>
          </p:cNvPr>
          <p:cNvSpPr>
            <a:spLocks noGrp="1"/>
          </p:cNvSpPr>
          <p:nvPr>
            <p:ph type="body" sz="half" idx="2"/>
          </p:nvPr>
        </p:nvSpPr>
        <p:spPr/>
        <p:txBody>
          <a:bodyPr>
            <a:normAutofit fontScale="92500" lnSpcReduction="20000"/>
          </a:bodyPr>
          <a:lstStyle/>
          <a:p>
            <a:r>
              <a:rPr lang="en-GB" sz="2000" dirty="0"/>
              <a:t>The first factor is broadband packages. </a:t>
            </a:r>
          </a:p>
          <a:p>
            <a:r>
              <a:rPr lang="en-GB" sz="2000" dirty="0"/>
              <a:t>Broadband can vary based on what people are paying for. For example, shown by the image, there are different packages showing better speeds for more money.</a:t>
            </a:r>
            <a:endParaRPr lang="en-GB" dirty="0"/>
          </a:p>
          <a:p>
            <a:r>
              <a:rPr lang="en-GB" sz="2000" dirty="0"/>
              <a:t>Some people may be able to afford the most expensive option, and some cannot and have to resort to the cheaper option. </a:t>
            </a:r>
            <a:endParaRPr lang="en-GB" dirty="0"/>
          </a:p>
        </p:txBody>
      </p:sp>
      <p:sp>
        <p:nvSpPr>
          <p:cNvPr id="4" name="Title 3">
            <a:extLst>
              <a:ext uri="{FF2B5EF4-FFF2-40B4-BE49-F238E27FC236}">
                <a16:creationId xmlns:a16="http://schemas.microsoft.com/office/drawing/2014/main" id="{1B5A7BC2-924B-B715-17DE-7077602426A5}"/>
              </a:ext>
            </a:extLst>
          </p:cNvPr>
          <p:cNvSpPr>
            <a:spLocks noGrp="1"/>
          </p:cNvSpPr>
          <p:nvPr>
            <p:ph type="title"/>
          </p:nvPr>
        </p:nvSpPr>
        <p:spPr/>
        <p:txBody>
          <a:bodyPr>
            <a:normAutofit/>
          </a:bodyPr>
          <a:lstStyle/>
          <a:p>
            <a:r>
              <a:rPr lang="en-GB" sz="2800" dirty="0">
                <a:ea typeface="+mj-lt"/>
                <a:cs typeface="+mj-lt"/>
              </a:rPr>
              <a:t>Why are the results be what they are?</a:t>
            </a:r>
            <a:endParaRPr lang="en-US" dirty="0"/>
          </a:p>
        </p:txBody>
      </p:sp>
    </p:spTree>
    <p:extLst>
      <p:ext uri="{BB962C8B-B14F-4D97-AF65-F5344CB8AC3E}">
        <p14:creationId xmlns:p14="http://schemas.microsoft.com/office/powerpoint/2010/main" val="380058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4B9CD7-293C-7D7E-9200-A6397B679DB6}"/>
              </a:ext>
            </a:extLst>
          </p:cNvPr>
          <p:cNvSpPr>
            <a:spLocks noGrp="1"/>
          </p:cNvSpPr>
          <p:nvPr>
            <p:ph type="body" sz="half" idx="2"/>
          </p:nvPr>
        </p:nvSpPr>
        <p:spPr/>
        <p:txBody>
          <a:bodyPr>
            <a:normAutofit lnSpcReduction="10000"/>
          </a:bodyPr>
          <a:lstStyle/>
          <a:p>
            <a:r>
              <a:rPr lang="en-GB" sz="1900" dirty="0"/>
              <a:t>The second factor is location. </a:t>
            </a:r>
          </a:p>
          <a:p>
            <a:r>
              <a:rPr lang="en-GB" sz="1900" dirty="0"/>
              <a:t>There can be two people who pay for the same package but due to location, someone who lives further away from the exchange may receive a poorer connection compared to someone living relatively close. </a:t>
            </a:r>
          </a:p>
          <a:p>
            <a:r>
              <a:rPr lang="en-GB" sz="1900" dirty="0"/>
              <a:t>This is due to more copper cables being used to reach the house if copper cables are still being used.  </a:t>
            </a:r>
            <a:endParaRPr lang="en-GB" dirty="0"/>
          </a:p>
        </p:txBody>
      </p:sp>
      <p:sp>
        <p:nvSpPr>
          <p:cNvPr id="4" name="Title 3">
            <a:extLst>
              <a:ext uri="{FF2B5EF4-FFF2-40B4-BE49-F238E27FC236}">
                <a16:creationId xmlns:a16="http://schemas.microsoft.com/office/drawing/2014/main" id="{7A0E2D48-2A34-391B-52F1-8378155F8E75}"/>
              </a:ext>
            </a:extLst>
          </p:cNvPr>
          <p:cNvSpPr>
            <a:spLocks noGrp="1"/>
          </p:cNvSpPr>
          <p:nvPr>
            <p:ph type="title"/>
          </p:nvPr>
        </p:nvSpPr>
        <p:spPr/>
        <p:txBody>
          <a:bodyPr/>
          <a:lstStyle/>
          <a:p>
            <a:r>
              <a:rPr lang="en-GB" sz="2800" dirty="0">
                <a:ea typeface="+mj-lt"/>
                <a:cs typeface="+mj-lt"/>
              </a:rPr>
              <a:t>Why are the results be what they are?</a:t>
            </a:r>
            <a:endParaRPr lang="en-US" dirty="0">
              <a:ea typeface="+mj-lt"/>
              <a:cs typeface="+mj-lt"/>
            </a:endParaRPr>
          </a:p>
        </p:txBody>
      </p:sp>
      <p:pic>
        <p:nvPicPr>
          <p:cNvPr id="8" name="Picture Placeholder 7" descr="Full Fibre Broadband | FTTP Broadband ...">
            <a:extLst>
              <a:ext uri="{FF2B5EF4-FFF2-40B4-BE49-F238E27FC236}">
                <a16:creationId xmlns:a16="http://schemas.microsoft.com/office/drawing/2014/main" id="{CD297A10-F75E-B0F4-A7CA-10D267171F01}"/>
              </a:ext>
            </a:extLst>
          </p:cNvPr>
          <p:cNvPicPr>
            <a:picLocks noGrp="1" noChangeAspect="1"/>
          </p:cNvPicPr>
          <p:nvPr>
            <p:ph type="pic" idx="1"/>
          </p:nvPr>
        </p:nvPicPr>
        <p:blipFill>
          <a:blip r:embed="rId2"/>
          <a:srcRect t="1285" b="1285"/>
          <a:stretch/>
        </p:blipFill>
        <p:spPr>
          <a:xfrm>
            <a:off x="962659" y="2760944"/>
            <a:ext cx="5359922" cy="3777445"/>
          </a:xfrm>
        </p:spPr>
      </p:pic>
    </p:spTree>
    <p:extLst>
      <p:ext uri="{BB962C8B-B14F-4D97-AF65-F5344CB8AC3E}">
        <p14:creationId xmlns:p14="http://schemas.microsoft.com/office/powerpoint/2010/main" val="368390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es Bad Weather Affect Broadband Internet? - GetInternet">
            <a:extLst>
              <a:ext uri="{FF2B5EF4-FFF2-40B4-BE49-F238E27FC236}">
                <a16:creationId xmlns:a16="http://schemas.microsoft.com/office/drawing/2014/main" id="{DDFEA265-4490-6E90-0F4A-1EF07C025675}"/>
              </a:ext>
            </a:extLst>
          </p:cNvPr>
          <p:cNvPicPr>
            <a:picLocks noGrp="1" noChangeAspect="1"/>
          </p:cNvPicPr>
          <p:nvPr>
            <p:ph type="pic" idx="1"/>
          </p:nvPr>
        </p:nvPicPr>
        <p:blipFill>
          <a:blip r:embed="rId2"/>
          <a:srcRect l="2248" r="2248"/>
          <a:stretch/>
        </p:blipFill>
        <p:spPr>
          <a:xfrm>
            <a:off x="0" y="2370801"/>
            <a:ext cx="6571469" cy="4384109"/>
          </a:xfrm>
        </p:spPr>
      </p:pic>
      <p:sp>
        <p:nvSpPr>
          <p:cNvPr id="3" name="Text Placeholder 2">
            <a:extLst>
              <a:ext uri="{FF2B5EF4-FFF2-40B4-BE49-F238E27FC236}">
                <a16:creationId xmlns:a16="http://schemas.microsoft.com/office/drawing/2014/main" id="{E08EB49D-974C-EFBE-2A70-11793691EB09}"/>
              </a:ext>
            </a:extLst>
          </p:cNvPr>
          <p:cNvSpPr>
            <a:spLocks noGrp="1"/>
          </p:cNvSpPr>
          <p:nvPr>
            <p:ph type="body" sz="half" idx="2"/>
          </p:nvPr>
        </p:nvSpPr>
        <p:spPr/>
        <p:txBody>
          <a:bodyPr>
            <a:normAutofit fontScale="92500" lnSpcReduction="20000"/>
          </a:bodyPr>
          <a:lstStyle/>
          <a:p>
            <a:r>
              <a:rPr lang="en-GB" sz="2000" dirty="0"/>
              <a:t>The third and final factor is weather conditions.</a:t>
            </a:r>
          </a:p>
          <a:p>
            <a:r>
              <a:rPr lang="en-GB" sz="2000" dirty="0"/>
              <a:t>Weather conditions such as rain can affect broadband connections due to cables and equipment being exposed to moisture which can lead to disruptions in connectivity. </a:t>
            </a:r>
          </a:p>
          <a:p>
            <a:r>
              <a:rPr lang="en-GB" sz="2000" dirty="0"/>
              <a:t>Water droplets can also affect the broadband as they can be absorbed and scatter the signal, leading to a reduced strength and range. </a:t>
            </a:r>
          </a:p>
        </p:txBody>
      </p:sp>
      <p:sp>
        <p:nvSpPr>
          <p:cNvPr id="4" name="Title 3">
            <a:extLst>
              <a:ext uri="{FF2B5EF4-FFF2-40B4-BE49-F238E27FC236}">
                <a16:creationId xmlns:a16="http://schemas.microsoft.com/office/drawing/2014/main" id="{DC0EFE38-0B5C-4092-213A-312741559225}"/>
              </a:ext>
            </a:extLst>
          </p:cNvPr>
          <p:cNvSpPr>
            <a:spLocks noGrp="1"/>
          </p:cNvSpPr>
          <p:nvPr>
            <p:ph type="title"/>
          </p:nvPr>
        </p:nvSpPr>
        <p:spPr/>
        <p:txBody>
          <a:bodyPr/>
          <a:lstStyle/>
          <a:p>
            <a:r>
              <a:rPr lang="en-GB" sz="2800" dirty="0">
                <a:ea typeface="+mj-lt"/>
                <a:cs typeface="+mj-lt"/>
              </a:rPr>
              <a:t>Why are the results be what they are?</a:t>
            </a:r>
            <a:endParaRPr lang="en-US" dirty="0"/>
          </a:p>
        </p:txBody>
      </p:sp>
    </p:spTree>
    <p:extLst>
      <p:ext uri="{BB962C8B-B14F-4D97-AF65-F5344CB8AC3E}">
        <p14:creationId xmlns:p14="http://schemas.microsoft.com/office/powerpoint/2010/main" val="90605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759E-FBD3-A132-5F23-8AEB82224325}"/>
              </a:ext>
            </a:extLst>
          </p:cNvPr>
          <p:cNvSpPr>
            <a:spLocks noGrp="1"/>
          </p:cNvSpPr>
          <p:nvPr>
            <p:ph type="title"/>
          </p:nvPr>
        </p:nvSpPr>
        <p:spPr/>
        <p:txBody>
          <a:bodyPr>
            <a:normAutofit/>
          </a:bodyPr>
          <a:lstStyle/>
          <a:p>
            <a:r>
              <a:rPr lang="en-GB" sz="2800" dirty="0"/>
              <a:t>Was this a good experiment? Why? Why Not? What would you change? </a:t>
            </a:r>
          </a:p>
        </p:txBody>
      </p:sp>
      <p:sp>
        <p:nvSpPr>
          <p:cNvPr id="3" name="Content Placeholder 2">
            <a:extLst>
              <a:ext uri="{FF2B5EF4-FFF2-40B4-BE49-F238E27FC236}">
                <a16:creationId xmlns:a16="http://schemas.microsoft.com/office/drawing/2014/main" id="{048CBBEE-AE6E-792E-EEDD-FE401001EC79}"/>
              </a:ext>
            </a:extLst>
          </p:cNvPr>
          <p:cNvSpPr>
            <a:spLocks noGrp="1"/>
          </p:cNvSpPr>
          <p:nvPr>
            <p:ph idx="1"/>
          </p:nvPr>
        </p:nvSpPr>
        <p:spPr/>
        <p:txBody>
          <a:bodyPr vert="horz" lIns="91440" tIns="45720" rIns="91440" bIns="45720" rtlCol="0" anchor="t">
            <a:normAutofit fontScale="92500" lnSpcReduction="20000"/>
          </a:bodyPr>
          <a:lstStyle/>
          <a:p>
            <a:r>
              <a:rPr lang="en-GB" sz="2000" dirty="0"/>
              <a:t>As a conclusion, I don’t believe this was a good experiment. My reasoning behind this is purely due to the factors I showed and explained about earlier. </a:t>
            </a:r>
          </a:p>
          <a:p>
            <a:r>
              <a:rPr lang="en-GB" sz="2000" dirty="0"/>
              <a:t>For example, it is currently autumn coming into winter, so we are expecting a lot of bad weather, especially Storm Bert currently happening right now. The national average could have been recorded during the summer when the weather was more desirable for the broadband. If we had done this experiment in the summer, we may have received better results. </a:t>
            </a:r>
          </a:p>
          <a:p>
            <a:r>
              <a:rPr lang="en-GB" sz="2000" dirty="0"/>
              <a:t>Another reason is that some broadband providers can perform better than their competitors despite prices being exactly the same or similar. This is due to the amount of capacity that an ISP (Internet Service Provider) has installed in its network. What we could have done is grouped with people who have the same broadband provider and compared for a more accurate result. </a:t>
            </a:r>
          </a:p>
        </p:txBody>
      </p:sp>
    </p:spTree>
    <p:extLst>
      <p:ext uri="{BB962C8B-B14F-4D97-AF65-F5344CB8AC3E}">
        <p14:creationId xmlns:p14="http://schemas.microsoft.com/office/powerpoint/2010/main" val="3354813897"/>
      </p:ext>
    </p:extLst>
  </p:cSld>
  <p:clrMapOvr>
    <a:masterClrMapping/>
  </p:clrMapOvr>
</p:sld>
</file>

<file path=ppt/theme/theme1.xml><?xml version="1.0" encoding="utf-8"?>
<a:theme xmlns:a="http://schemas.openxmlformats.org/drawingml/2006/main" name="JuxtaposeVTI">
  <a:themeElements>
    <a:clrScheme name="JuxtaposeVTI">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JuxtaposeVTI">
      <a:majorFont>
        <a:latin typeface="Franklin Gothic Demi Cond" panose="020B0706030402020204"/>
        <a:ea typeface=""/>
        <a:cs typeface=""/>
      </a:majorFont>
      <a:minorFont>
        <a:latin typeface="Franklin Gothic Medium" panose="020B0603020102020204"/>
        <a:ea typeface=""/>
        <a:cs typeface=""/>
      </a:minorFont>
    </a:fontScheme>
    <a:fmtScheme name="Juxtapo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B0236716-CA63-41C1-B6AD-997AE15F064B}" vid="{0E0AE8FC-D493-434E-BDCC-ED5FFB2DAEE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f0110fb-c5dc-4ba7-8c44-eaf2ee1ea0fe">
      <Terms xmlns="http://schemas.microsoft.com/office/infopath/2007/PartnerControls"/>
    </lcf76f155ced4ddcb4097134ff3c332f>
    <ReferenceId xmlns="bf0110fb-c5dc-4ba7-8c44-eaf2ee1ea0fe" xsi:nil="true"/>
    <TaxCatchAll xmlns="621e892c-63fb-40b3-8017-0916eca02f0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A319FC5479174CB253D8932830D493" ma:contentTypeVersion="12" ma:contentTypeDescription="Create a new document." ma:contentTypeScope="" ma:versionID="c227aaa589ab1d304cdea2ec237ddc2e">
  <xsd:schema xmlns:xsd="http://www.w3.org/2001/XMLSchema" xmlns:xs="http://www.w3.org/2001/XMLSchema" xmlns:p="http://schemas.microsoft.com/office/2006/metadata/properties" xmlns:ns2="bf0110fb-c5dc-4ba7-8c44-eaf2ee1ea0fe" xmlns:ns3="621e892c-63fb-40b3-8017-0916eca02f0d" targetNamespace="http://schemas.microsoft.com/office/2006/metadata/properties" ma:root="true" ma:fieldsID="02d4b324af4148705261b9098caf101a" ns2:_="" ns3:_="">
    <xsd:import namespace="bf0110fb-c5dc-4ba7-8c44-eaf2ee1ea0fe"/>
    <xsd:import namespace="621e892c-63fb-40b3-8017-0916eca02f0d"/>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0110fb-c5dc-4ba7-8c44-eaf2ee1ea0f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9f491e78-420f-4edb-9831-7a9dfb4c094c"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1e892c-63fb-40b3-8017-0916eca02f0d"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b495c1ba-555f-4616-941d-c3fc58e21915}" ma:internalName="TaxCatchAll" ma:showField="CatchAllData" ma:web="621e892c-63fb-40b3-8017-0916eca02f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10014D-26E4-4C91-8D29-42FB89C99B39}">
  <ds:schemaRefs>
    <ds:schemaRef ds:uri="http://schemas.microsoft.com/office/2006/metadata/properties"/>
    <ds:schemaRef ds:uri="http://schemas.microsoft.com/office/infopath/2007/PartnerControls"/>
    <ds:schemaRef ds:uri="bf0110fb-c5dc-4ba7-8c44-eaf2ee1ea0fe"/>
    <ds:schemaRef ds:uri="621e892c-63fb-40b3-8017-0916eca02f0d"/>
  </ds:schemaRefs>
</ds:datastoreItem>
</file>

<file path=customXml/itemProps2.xml><?xml version="1.0" encoding="utf-8"?>
<ds:datastoreItem xmlns:ds="http://schemas.openxmlformats.org/officeDocument/2006/customXml" ds:itemID="{F9C5986D-D3D3-4AA7-A010-187624580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0110fb-c5dc-4ba7-8c44-eaf2ee1ea0fe"/>
    <ds:schemaRef ds:uri="621e892c-63fb-40b3-8017-0916eca02f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A0A317-73BF-4A9A-A297-D8680813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JuxtaposeVTI</vt:lpstr>
      <vt:lpstr>My Assignment on the internet speed test </vt:lpstr>
      <vt:lpstr>The Average internet speed of the group</vt:lpstr>
      <vt:lpstr>The average internet speed of the group</vt:lpstr>
      <vt:lpstr>How this compares to the national average </vt:lpstr>
      <vt:lpstr>Why are the results be what they are?</vt:lpstr>
      <vt:lpstr>Why are the results be what they are?</vt:lpstr>
      <vt:lpstr>Why are the results be what they are?</vt:lpstr>
      <vt:lpstr>Why are the results be what they are?</vt:lpstr>
      <vt:lpstr>Was this a good experiment? Why? Why Not? What would you change?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581</cp:revision>
  <dcterms:created xsi:type="dcterms:W3CDTF">2013-07-15T20:26:40Z</dcterms:created>
  <dcterms:modified xsi:type="dcterms:W3CDTF">2024-11-26T16:59:49Z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0x01010099A319FC5479174CB253D8932830D493</vt:lpwstr>
  </property>
  <property fmtid="{D5CDD505-2E9C-101B-9397-08002B2CF9AE}" pid="3" name="MediaServiceImageTags">
    <vt:lpwstr/>
  </property>
</Properties>
</file>