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61" r:id="rId5"/>
    <p:sldId id="264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s-E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54381C"/>
    <a:srgbClr val="A50021"/>
    <a:srgbClr val="FFFFA3"/>
    <a:srgbClr val="1C1C1C"/>
    <a:srgbClr val="FF99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2"/>
    <p:restoredTop sz="94652"/>
  </p:normalViewPr>
  <p:slideViewPr>
    <p:cSldViewPr showGuides="1">
      <p:cViewPr varScale="1">
        <p:scale>
          <a:sx n="69" d="100"/>
          <a:sy n="69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s-ES" altLang="en-U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s-ES" altLang="en-US" dirty="0"/>
              <a:t>Haga clic para modificar el estilo de texto del patrón</a:t>
            </a:r>
          </a:p>
          <a:p>
            <a:pPr lvl="1"/>
            <a:r>
              <a:rPr lang="es-ES" altLang="en-US" dirty="0"/>
              <a:t>Segundo nivel</a:t>
            </a:r>
          </a:p>
          <a:p>
            <a:pPr lvl="2"/>
            <a:r>
              <a:rPr lang="es-ES" altLang="en-US" dirty="0"/>
              <a:t>Tercer nivel</a:t>
            </a:r>
          </a:p>
          <a:p>
            <a:pPr lvl="3"/>
            <a:r>
              <a:rPr lang="es-ES" altLang="en-US" dirty="0"/>
              <a:t>Cuarto nivel</a:t>
            </a:r>
          </a:p>
          <a:p>
            <a:pPr lvl="4"/>
            <a:r>
              <a:rPr lang="es-ES" altLang="en-U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latin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latin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0"/>
          <p:cNvSpPr>
            <a:spLocks noGrp="1"/>
          </p:cNvSpPr>
          <p:nvPr>
            <p:ph type="ctrTitle"/>
          </p:nvPr>
        </p:nvSpPr>
        <p:spPr>
          <a:xfrm>
            <a:off x="0" y="1412875"/>
            <a:ext cx="5400675" cy="647700"/>
          </a:xfrm>
          <a:ln/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s-ES" alt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Stamford </a:t>
            </a:r>
            <a:r>
              <a:rPr lang="es-ES" altLang="en-US" sz="3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Blood</a:t>
            </a:r>
            <a:r>
              <a:rPr lang="es-ES" alt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Donation</a:t>
            </a:r>
            <a:r>
              <a:rPr lang="es-ES" alt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endParaRPr lang="es-ES" altLang="en-US" sz="3600" b="1" dirty="0">
              <a:solidFill>
                <a:schemeClr val="bg1"/>
              </a:solidFill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2051" name="Rectangle 170"/>
          <p:cNvSpPr/>
          <p:nvPr/>
        </p:nvSpPr>
        <p:spPr>
          <a:xfrm>
            <a:off x="0" y="4797425"/>
            <a:ext cx="5148263" cy="11525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s-ES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Presented  by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" altLang="es-E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Sajib Roy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s-ES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Faisal Chaklad</a:t>
            </a:r>
            <a:r>
              <a:rPr lang="" altLang="es-E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s-ES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Joydeb Paul Anupam</a:t>
            </a:r>
            <a:endParaRPr lang="es-ES" altLang="en-US" sz="2800" b="1" dirty="0">
              <a:solidFill>
                <a:schemeClr val="bg1"/>
              </a:solidFill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21965"/>
            <a:ext cx="40005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 dirty="0">
                <a:solidFill>
                  <a:schemeClr val="accent3">
                    <a:lumMod val="9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Group Name Thinker’s</a:t>
            </a:r>
            <a:endParaRPr kumimoji="0" lang="en-GB" sz="3200" kern="1200" cap="none" spc="0" normalizeH="0" baseline="0" noProof="0" dirty="0">
              <a:solidFill>
                <a:schemeClr val="accent3">
                  <a:lumMod val="9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GB" altLang="en-US" sz="4800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95288" y="1916113"/>
            <a:ext cx="8229600" cy="4354512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We want to create an application that will benefit the student and faculty members of Stamford University of Bangladesh.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This application is called Stamford Blood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Donation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 eaLnBrk="1" hangingPunct="1">
              <a:buNone/>
            </a:pPr>
            <a:endParaRPr lang="en-GB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endParaRPr lang="en-US" altLang="en-US" b="1" dirty="0">
              <a:solidFill>
                <a:schemeClr val="bg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250825" y="1916113"/>
            <a:ext cx="8229600" cy="4454525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Donor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Student ID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Donor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Blood Group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Donor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Number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Donor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Home Area</a:t>
            </a:r>
            <a:endParaRPr lang="en-US" altLang="en-US" dirty="0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endParaRPr lang="en-US" altLang="en-US" b="1" dirty="0">
              <a:solidFill>
                <a:schemeClr val="bg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0825" y="2276475"/>
            <a:ext cx="8642350" cy="3529013"/>
          </a:xfr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243"/>
            <a:ext cx="8229600" cy="1143000"/>
          </a:xfrm>
        </p:spPr>
        <p:txBody>
          <a:bodyPr/>
          <a:lstStyle/>
          <a:p>
            <a:r>
              <a:rPr lang="" altLang="en-US" b="1">
                <a:solidFill>
                  <a:schemeClr val="bg1"/>
                </a:solidFill>
              </a:rPr>
              <a:t>Software &amp;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1070"/>
            <a:ext cx="8229600" cy="4127500"/>
          </a:xfrm>
        </p:spPr>
        <p:txBody>
          <a:bodyPr/>
          <a:lstStyle/>
          <a:p>
            <a:pPr>
              <a:buFont typeface="Wingdings" panose="05000000000000000000" charset="0"/>
              <a:buChar char=""/>
            </a:pPr>
            <a:r>
              <a:rPr lang="" altLang="en-US"/>
              <a:t>Software   : Android Studio</a:t>
            </a:r>
          </a:p>
          <a:p>
            <a:pPr>
              <a:buFont typeface="Wingdings" panose="05000000000000000000" charset="0"/>
              <a:buChar char=""/>
            </a:pPr>
            <a:r>
              <a:rPr lang="" altLang="en-US"/>
              <a:t>Language : Java, XML &amp; Node Js </a:t>
            </a:r>
          </a:p>
          <a:p>
            <a:pPr>
              <a:buFont typeface="Wingdings" panose="05000000000000000000" charset="0"/>
              <a:buChar char=""/>
            </a:pPr>
            <a:r>
              <a:rPr lang="" altLang="en-US"/>
              <a:t>Database  : Firebase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" altLang="en-US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 Hardware</a:t>
            </a:r>
            <a:endParaRPr lang="en-GB" altLang="en-US" b="1" dirty="0">
              <a:solidFill>
                <a:schemeClr val="bg1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45758" y="2343150"/>
            <a:ext cx="8229600" cy="4525963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Minimum SDK level 15 (Android 4.0.3 (API level 15)) 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Up to Android 9 (API level 28) supported 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Processor 1.2  ghz 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RAM 1 gb.</a:t>
            </a:r>
            <a:endParaRPr lang="en-GB" altLang="en-US" dirty="0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Gant</a:t>
            </a:r>
            <a:r>
              <a:rPr lang="" alt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Chart</a:t>
            </a:r>
            <a:endParaRPr lang="en-US" altLang="x-none" b="1" dirty="0"/>
          </a:p>
        </p:txBody>
      </p:sp>
      <p:pic>
        <p:nvPicPr>
          <p:cNvPr id="717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8113" y="2205038"/>
            <a:ext cx="8867775" cy="4103687"/>
          </a:xfr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575" y="1836420"/>
            <a:ext cx="8229600" cy="3741420"/>
          </a:xfrm>
        </p:spPr>
        <p:txBody>
          <a:bodyPr/>
          <a:lstStyle/>
          <a:p>
            <a:pPr marL="0" indent="0" algn="ctr">
              <a:buNone/>
            </a:pPr>
            <a:endParaRPr lang="" altLang="en-US"/>
          </a:p>
          <a:p>
            <a:pPr marL="0" indent="0" algn="ctr">
              <a:buNone/>
            </a:pPr>
            <a:endParaRPr lang="" altLang="en-US"/>
          </a:p>
          <a:p>
            <a:pPr marL="0" indent="0" algn="ctr">
              <a:buNone/>
            </a:pPr>
            <a:endParaRPr lang="" altLang="en-US"/>
          </a:p>
          <a:p>
            <a:pPr marL="0" indent="0" algn="ctr">
              <a:buNone/>
            </a:pPr>
            <a:r>
              <a:rPr lang="" altLang="en-US" sz="6000"/>
              <a:t> 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120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Diseño predeterminado</vt:lpstr>
      <vt:lpstr>Stamford Blood Donation Information</vt:lpstr>
      <vt:lpstr>Introduction</vt:lpstr>
      <vt:lpstr>Information</vt:lpstr>
      <vt:lpstr>Information</vt:lpstr>
      <vt:lpstr>Software &amp; Language</vt:lpstr>
      <vt:lpstr> Hardware</vt:lpstr>
      <vt:lpstr>Gantt Chart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anupam</cp:lastModifiedBy>
  <cp:revision>888</cp:revision>
  <dcterms:created xsi:type="dcterms:W3CDTF">2019-09-08T09:37:20Z</dcterms:created>
  <dcterms:modified xsi:type="dcterms:W3CDTF">2019-09-11T04:50:52Z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