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9" r:id="rId4"/>
    <p:sldId id="257" r:id="rId5"/>
    <p:sldId id="272" r:id="rId6"/>
    <p:sldId id="268" r:id="rId7"/>
    <p:sldId id="269" r:id="rId8"/>
    <p:sldId id="270" r:id="rId9"/>
    <p:sldId id="265" r:id="rId10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1C1C1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322"/>
    <p:restoredTop sz="94652"/>
  </p:normalViewPr>
  <p:slideViewPr>
    <p:cSldViewPr showGuides="1">
      <p:cViewPr varScale="1">
        <p:scale>
          <a:sx n="110" d="100"/>
          <a:sy n="110" d="100"/>
        </p:scale>
        <p:origin x="1548" y="108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s-ES" altLang="en-US" dirty="0"/>
              <a:t>Haga clic para cambiar el estilo de título	</a:t>
            </a:r>
            <a:endParaRPr lang="es-E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s-ES" altLang="en-US" dirty="0"/>
              <a:t>Haga clic para modificar el estilo de texto del patrón</a:t>
            </a:r>
            <a:endParaRPr lang="es-ES" altLang="en-US" dirty="0"/>
          </a:p>
          <a:p>
            <a:pPr lvl="1"/>
            <a:r>
              <a:rPr lang="es-ES" altLang="en-US" dirty="0"/>
              <a:t>Segundo nivel</a:t>
            </a:r>
            <a:endParaRPr lang="es-ES" altLang="en-US" dirty="0"/>
          </a:p>
          <a:p>
            <a:pPr lvl="2"/>
            <a:r>
              <a:rPr lang="es-ES" altLang="en-US" dirty="0"/>
              <a:t>Tercer nivel</a:t>
            </a:r>
            <a:endParaRPr lang="es-ES" altLang="en-US" dirty="0"/>
          </a:p>
          <a:p>
            <a:pPr lvl="3"/>
            <a:r>
              <a:rPr lang="es-ES" altLang="en-US" dirty="0"/>
              <a:t>Cuarto nivel</a:t>
            </a:r>
            <a:endParaRPr lang="es-ES" altLang="en-US" dirty="0"/>
          </a:p>
          <a:p>
            <a:pPr lvl="4"/>
            <a:r>
              <a:rPr lang="es-ES" altLang="en-US" dirty="0"/>
              <a:t>Quinto nivel</a:t>
            </a:r>
            <a:endParaRPr lang="es-E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50"/>
          <p:cNvSpPr>
            <a:spLocks noGrp="1"/>
          </p:cNvSpPr>
          <p:nvPr>
            <p:ph type="ctrTitle"/>
          </p:nvPr>
        </p:nvSpPr>
        <p:spPr>
          <a:xfrm>
            <a:off x="0" y="1412875"/>
            <a:ext cx="5400675" cy="6477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s-E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Stamford Blood Donor </a:t>
            </a:r>
            <a:r>
              <a:rPr lang="en-US" altLang="es-E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altLang="es-ES" sz="36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170"/>
          <p:cNvSpPr/>
          <p:nvPr/>
        </p:nvSpPr>
        <p:spPr>
          <a:xfrm>
            <a:off x="0" y="4797425"/>
            <a:ext cx="5148263" cy="1152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 by 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s-E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Sajib Roy </a:t>
            </a:r>
            <a:endParaRPr lang="en-US" altLang="es-E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Faisal Chaklad</a:t>
            </a:r>
            <a:r>
              <a:rPr lang="en-US" altLang="es-E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Joydeb Paul Anupam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21965"/>
            <a:ext cx="40005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 dirty="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Group Name Thinker’s</a:t>
            </a:r>
            <a:endParaRPr kumimoji="0" lang="en-GB" sz="3200" kern="1200" cap="none" spc="0" normalizeH="0" baseline="0" noProof="0" dirty="0">
              <a:solidFill>
                <a:schemeClr val="accent3">
                  <a:lumMod val="9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en-US" altLang="en-GB" sz="4800" b="1" dirty="0">
              <a:solidFill>
                <a:schemeClr val="tx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605" y="1916430"/>
            <a:ext cx="8229600" cy="3910330"/>
          </a:xfrm>
        </p:spPr>
        <p:txBody>
          <a:bodyPr vert="horz" wrap="square" lIns="91440" tIns="45720" rIns="91440" bIns="45720" anchor="t" anchorCtr="0"/>
          <a:p>
            <a:pPr marL="0" indent="0" algn="ctr">
              <a:buNone/>
            </a:pPr>
            <a:endParaRPr lang="en-SG" sz="28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sym typeface="+mn-ea"/>
            </a:endParaRPr>
          </a:p>
          <a:p>
            <a:pPr marL="0" indent="0" algn="ctr">
              <a:buNone/>
            </a:pPr>
            <a:endParaRPr lang="en-SG" sz="28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SG" sz="4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Data Flow Diagram</a:t>
            </a:r>
            <a:r>
              <a:rPr lang="en-SG" sz="4800" b="1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SG" sz="480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sym typeface="+mn-ea"/>
              </a:rPr>
              <a:t> </a:t>
            </a:r>
            <a:endParaRPr lang="en-SG" sz="2800" dirty="0" smtClean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l" eaLnBrk="1" hangingPunct="1">
              <a:buFont typeface="Wingdings" panose="05000000000000000000" charset="0"/>
              <a:buChar char=""/>
            </a:pPr>
            <a:endParaRPr lang="en-SG" sz="28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l" eaLnBrk="1" hangingPunct="1">
              <a:buFont typeface="Wingdings" panose="05000000000000000000" charset="0"/>
              <a:buChar char=""/>
            </a:pPr>
            <a:endParaRPr lang="en-GB" altLang="en-US" sz="2800" dirty="0"/>
          </a:p>
        </p:txBody>
      </p:sp>
      <p:sp>
        <p:nvSpPr>
          <p:cNvPr id="2" name="Text Box 1"/>
          <p:cNvSpPr txBox="1"/>
          <p:nvPr/>
        </p:nvSpPr>
        <p:spPr>
          <a:xfrm>
            <a:off x="395605" y="6053455"/>
            <a:ext cx="819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74955"/>
            <a:ext cx="748157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" altLang="en-US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Decomposition of DFD</a:t>
            </a:r>
            <a:endParaRPr lang="" altLang="en-US" b="1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50825" y="1916113"/>
            <a:ext cx="8229600" cy="4454525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Ø"/>
            </a:pPr>
            <a:endParaRPr lang="en-SG" b="1" dirty="0" smtClean="0">
              <a:solidFill>
                <a:srgbClr val="002060"/>
              </a:solidFill>
              <a:latin typeface="Cambria" panose="02040503050406030204" pitchFamily="18" charset="0"/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SG" b="1" dirty="0" smtClean="0">
                <a:solidFill>
                  <a:srgbClr val="002060"/>
                </a:solidFill>
                <a:latin typeface="Cambria" panose="02040503050406030204" pitchFamily="18" charset="0"/>
                <a:sym typeface="+mn-ea"/>
              </a:rPr>
              <a:t>      </a:t>
            </a:r>
            <a:endParaRPr lang="en-SG" b="1" dirty="0" smtClean="0">
              <a:solidFill>
                <a:srgbClr val="002060"/>
              </a:solidFill>
              <a:latin typeface="Cambria" panose="02040503050406030204" pitchFamily="18" charset="0"/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SG" b="1" dirty="0" smtClean="0">
              <a:solidFill>
                <a:srgbClr val="002060"/>
              </a:solidFill>
              <a:latin typeface="Cambria" panose="02040503050406030204" pitchFamily="18" charset="0"/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SG" b="1" dirty="0" smtClean="0">
                <a:solidFill>
                  <a:srgbClr val="002060"/>
                </a:solidFill>
                <a:latin typeface="Cambria" panose="02040503050406030204" pitchFamily="18" charset="0"/>
                <a:sym typeface="+mn-ea"/>
              </a:rPr>
              <a:t>                       </a:t>
            </a:r>
            <a:endParaRPr lang="en-US" altLang="en-US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609600" y="5105400"/>
            <a:ext cx="461518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57200" y="1917065"/>
            <a:ext cx="7649845" cy="3423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95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90" indent="-28321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66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21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301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8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7190" indent="-28321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73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September 28, 2019</a:t>
            </a:r>
            <a:endParaRPr lang="en-US" altLang="en-US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41275" y="1916430"/>
          <a:ext cx="9036685" cy="4327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535"/>
                <a:gridCol w="3013710"/>
                <a:gridCol w="3012440"/>
              </a:tblGrid>
              <a:tr h="3187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latin typeface="Calibri" charset="0"/>
                          <a:cs typeface="Calibri" charset="0"/>
                        </a:rPr>
                        <a:t>Context Level</a:t>
                      </a:r>
                      <a:endParaRPr lang="en-US" sz="11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latin typeface="Calibri" charset="0"/>
                          <a:cs typeface="Calibri" charset="0"/>
                        </a:rPr>
                        <a:t>Level 0</a:t>
                      </a:r>
                      <a:endParaRPr lang="en-US" sz="11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latin typeface="Calibri" charset="0"/>
                          <a:cs typeface="Calibri" charset="0"/>
                        </a:rPr>
                        <a:t>Level 1</a:t>
                      </a:r>
                      <a:endParaRPr lang="en-US" sz="11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1.0 Admin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CreateModifyAdmin login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2.0 User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InstallCreate profile update Process Server active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latin typeface="Calibri" charset="0"/>
                          <a:cs typeface="Calibri" charset="0"/>
                        </a:rPr>
                        <a:t>Stamford Blood  </a:t>
                      </a:r>
                      <a:endParaRPr lang="en-US" sz="11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latin typeface="Calibri" charset="0"/>
                          <a:cs typeface="Calibri" charset="0"/>
                        </a:rPr>
                        <a:t>Donation System</a:t>
                      </a:r>
                      <a:endParaRPr lang="en-US" sz="1100" b="1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3.0 Donor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Confirm donateDonate Donor Login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4.0 Gust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InstallProcess Server active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Activites 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09220" y="1871345"/>
          <a:ext cx="8966200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550"/>
                <a:gridCol w="2241550"/>
                <a:gridCol w="2241550"/>
                <a:gridCol w="2241550"/>
              </a:tblGrid>
              <a:tr h="407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Admin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User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Gust User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Donor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Add content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User can post 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User can post 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Tap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Delete content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When blood need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When blood need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Yes/ No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Update Content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Post can edit 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Post can edit 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Show date last donate blood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SimSun" charset="0"/>
                          <a:cs typeface="SimSun" charset="0"/>
                        </a:rPr>
                        <a:t>Post can delete</a:t>
                      </a:r>
                      <a:endParaRPr lang="en-US" sz="11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latin typeface="SimSun" charset="0"/>
                          <a:cs typeface="SimSun" charset="0"/>
                        </a:rPr>
                        <a:t>Post can delete</a:t>
                      </a:r>
                      <a:endParaRPr lang="en-US" sz="11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SimSun" charset="0"/>
                          <a:cs typeface="SimSun" charset="0"/>
                        </a:rPr>
                        <a:t>In location wise</a:t>
                      </a:r>
                      <a:endParaRPr lang="en-US" sz="12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SimSun" charset="0"/>
                          <a:cs typeface="SimSun" charset="0"/>
                        </a:rPr>
                        <a:t>In location wise</a:t>
                      </a:r>
                      <a:endParaRPr lang="en-US" sz="1200" b="0">
                        <a:latin typeface="SimSun" charset="0"/>
                        <a:ea typeface="SimSun" charset="0"/>
                        <a:cs typeface="SimSun" charset="0"/>
                      </a:endParaRPr>
                    </a:p>
                  </a:txBody>
                  <a:tcPr marL="68580" marR="68580" marT="0" marB="0" vert="horz" anchor="b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Can call by mobile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Can call by mobile</a:t>
                      </a:r>
                      <a:endParaRPr lang="en-US" sz="1200" b="0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200" b="1"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- Context Level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5" descr="70929852_542579166502650_7671619186241568768_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080" y="1750695"/>
            <a:ext cx="8964295" cy="47199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 – Level 0</a:t>
            </a:r>
            <a:endParaRPr lang="en-US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6" descr="71481731_2354939548106163_1739304490357489664_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25" y="1861820"/>
            <a:ext cx="9107170" cy="45262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DFD – Level </a:t>
            </a:r>
            <a:r>
              <a:rPr lang="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endParaRPr lang="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0" name="Picture 10" descr="70932416_431493404162600_1451425932156862464_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" y="1711325"/>
            <a:ext cx="9058910" cy="4678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 sz="6000"/>
              <a:t> Thank you</a:t>
            </a:r>
            <a:endParaRPr lang="en-US" altLang="en-US" sz="6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September 28, 2019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t>Thinker's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WPS Presentation</Application>
  <PresentationFormat>On-screen Show (4:3)</PresentationFormat>
  <Paragraphs>210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Times New Roman</vt:lpstr>
      <vt:lpstr>Cambria</vt:lpstr>
      <vt:lpstr>FreeSerif</vt:lpstr>
      <vt:lpstr>Wingdings</vt:lpstr>
      <vt:lpstr>MT Extra</vt:lpstr>
      <vt:lpstr>Corbel</vt:lpstr>
      <vt:lpstr>微软雅黑</vt:lpstr>
      <vt:lpstr>Droid Sans Fallback</vt:lpstr>
      <vt:lpstr>Arial Unicode MS</vt:lpstr>
      <vt:lpstr>Abyssinica SIL</vt:lpstr>
      <vt:lpstr>Calibri</vt:lpstr>
      <vt:lpstr>Gubbi</vt:lpstr>
      <vt:lpstr>SimSun</vt:lpstr>
      <vt:lpstr>Diseño predeterminado</vt:lpstr>
      <vt:lpstr>Stamford Blood Donor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anupam</cp:lastModifiedBy>
  <cp:revision>900</cp:revision>
  <dcterms:created xsi:type="dcterms:W3CDTF">2019-09-28T17:53:39Z</dcterms:created>
  <dcterms:modified xsi:type="dcterms:W3CDTF">2019-09-28T17:53:39Z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