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8" r:id="rId6"/>
    <p:sldId id="269" r:id="rId7"/>
    <p:sldId id="270" r:id="rId8"/>
    <p:sldId id="271" r:id="rId9"/>
    <p:sldId id="272" r:id="rId10"/>
    <p:sldId id="273" r:id="rId11"/>
    <p:sldId id="274" r:id="rId12"/>
    <p:sldId id="285" r:id="rId13"/>
    <p:sldId id="286" r:id="rId14"/>
    <p:sldId id="287" r:id="rId15"/>
    <p:sldId id="288" r:id="rId16"/>
    <p:sldId id="289" r:id="rId17"/>
    <p:sldId id="290" r:id="rId18"/>
    <p:sldId id="291" r:id="rId19"/>
    <p:sldId id="292" r:id="rId20"/>
    <p:sldId id="293" r:id="rId21"/>
    <p:sldId id="294" r:id="rId22"/>
    <p:sldId id="295" r:id="rId23"/>
    <p:sldId id="265" r:id="rId24"/>
  </p:sldIdLst>
  <p:sldSz cx="9144000" cy="6858000" type="screen4x3"/>
  <p:notesSz cx="6858000" cy="9144000"/>
  <p:defaultTextStyle>
    <a:defPPr>
      <a:defRPr lang="es-E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54381C"/>
    <a:srgbClr val="A50021"/>
    <a:srgbClr val="FFFFA3"/>
    <a:srgbClr val="1C1C1C"/>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22"/>
    <p:restoredTop sz="94652"/>
  </p:normalViewPr>
  <p:slideViewPr>
    <p:cSldViewPr showGuides="1">
      <p:cViewPr varScale="1">
        <p:scale>
          <a:sx n="110" d="100"/>
          <a:sy n="110" d="100"/>
        </p:scale>
        <p:origin x="1548" y="108"/>
      </p:cViewPr>
      <p:guideLst>
        <p:guide orient="horz" pos="214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GB"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s-ES" altLang="en-US" dirty="0"/>
              <a:t>Haga clic para cambiar el estilo de título	</a:t>
            </a:r>
            <a:endParaRPr lang="es-ES"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es-ES" altLang="en-US" dirty="0"/>
              <a:t>Haga clic para modificar el estilo de texto del patrón</a:t>
            </a:r>
            <a:endParaRPr lang="es-ES" altLang="en-US" dirty="0"/>
          </a:p>
          <a:p>
            <a:pPr lvl="1"/>
            <a:r>
              <a:rPr lang="es-ES" altLang="en-US" dirty="0"/>
              <a:t>Segundo nivel</a:t>
            </a:r>
            <a:endParaRPr lang="es-ES" altLang="en-US" dirty="0"/>
          </a:p>
          <a:p>
            <a:pPr lvl="2"/>
            <a:r>
              <a:rPr lang="es-ES" altLang="en-US" dirty="0"/>
              <a:t>Tercer nivel</a:t>
            </a:r>
            <a:endParaRPr lang="es-ES" altLang="en-US" dirty="0"/>
          </a:p>
          <a:p>
            <a:pPr lvl="3"/>
            <a:r>
              <a:rPr lang="es-ES" altLang="en-US" dirty="0"/>
              <a:t>Cuarto nivel</a:t>
            </a:r>
            <a:endParaRPr lang="es-ES" altLang="en-US" dirty="0"/>
          </a:p>
          <a:p>
            <a:pPr lvl="4"/>
            <a:r>
              <a:rPr lang="es-ES" altLang="en-US" dirty="0"/>
              <a:t>Quinto nivel</a:t>
            </a:r>
            <a:endParaRPr lang="es-ES"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smtClean="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smtClean="0">
                <a:latin typeface="Arial" panose="02080604020202020204" pitchFamily="34" charset="0"/>
                <a:cs typeface="Arial" panose="0208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0178FE9C-5627-45E6-A9E2-F3B17F3DF76D}" type="slidenum">
              <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rPr>
            </a:fld>
            <a:endParaRPr kumimoji="0" lang="es-ES" altLang="en-US" sz="1400" b="0" i="0" u="none" strike="noStrike" kern="1200" cap="none" spc="0" normalizeH="0" baseline="0" noProof="0" smtClean="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80604020202020204" pitchFamily="34" charset="0"/>
          <a:cs typeface="Arial" panose="02080604020202020204" pitchFamily="34" charset="0"/>
        </a:defRPr>
      </a:lvl2pPr>
      <a:lvl3pPr algn="ctr" rtl="0" eaLnBrk="0" fontAlgn="base" hangingPunct="0">
        <a:spcBef>
          <a:spcPct val="0"/>
        </a:spcBef>
        <a:spcAft>
          <a:spcPct val="0"/>
        </a:spcAft>
        <a:defRPr sz="4400">
          <a:solidFill>
            <a:schemeClr val="tx2"/>
          </a:solidFill>
          <a:latin typeface="Arial" panose="02080604020202020204" pitchFamily="34" charset="0"/>
          <a:cs typeface="Arial" panose="02080604020202020204" pitchFamily="34" charset="0"/>
        </a:defRPr>
      </a:lvl3pPr>
      <a:lvl4pPr algn="ctr" rtl="0" eaLnBrk="0" fontAlgn="base" hangingPunct="0">
        <a:spcBef>
          <a:spcPct val="0"/>
        </a:spcBef>
        <a:spcAft>
          <a:spcPct val="0"/>
        </a:spcAft>
        <a:defRPr sz="4400">
          <a:solidFill>
            <a:schemeClr val="tx2"/>
          </a:solidFill>
          <a:latin typeface="Arial" panose="02080604020202020204" pitchFamily="34" charset="0"/>
          <a:cs typeface="Arial" panose="02080604020202020204" pitchFamily="34" charset="0"/>
        </a:defRPr>
      </a:lvl4pPr>
      <a:lvl5pPr algn="ctr" rtl="0" eaLnBrk="0" fontAlgn="base" hangingPunct="0">
        <a:spcBef>
          <a:spcPct val="0"/>
        </a:spcBef>
        <a:spcAft>
          <a:spcPct val="0"/>
        </a:spcAft>
        <a:defRPr sz="4400">
          <a:solidFill>
            <a:schemeClr val="tx2"/>
          </a:solidFill>
          <a:latin typeface="Arial" panose="02080604020202020204" pitchFamily="34" charset="0"/>
          <a:cs typeface="Arial" panose="02080604020202020204" pitchFamily="34" charset="0"/>
        </a:defRPr>
      </a:lvl5pPr>
      <a:lvl6pPr marL="457200" algn="ctr" rtl="0" fontAlgn="base">
        <a:spcBef>
          <a:spcPct val="0"/>
        </a:spcBef>
        <a:spcAft>
          <a:spcPct val="0"/>
        </a:spcAft>
        <a:defRPr sz="4400">
          <a:solidFill>
            <a:schemeClr val="tx2"/>
          </a:solidFill>
          <a:latin typeface="Arial" panose="02080604020202020204" pitchFamily="34" charset="0"/>
          <a:cs typeface="Arial" panose="02080604020202020204" pitchFamily="34" charset="0"/>
        </a:defRPr>
      </a:lvl6pPr>
      <a:lvl7pPr marL="914400" algn="ctr" rtl="0" fontAlgn="base">
        <a:spcBef>
          <a:spcPct val="0"/>
        </a:spcBef>
        <a:spcAft>
          <a:spcPct val="0"/>
        </a:spcAft>
        <a:defRPr sz="4400">
          <a:solidFill>
            <a:schemeClr val="tx2"/>
          </a:solidFill>
          <a:latin typeface="Arial" panose="02080604020202020204" pitchFamily="34" charset="0"/>
          <a:cs typeface="Arial" panose="02080604020202020204" pitchFamily="34" charset="0"/>
        </a:defRPr>
      </a:lvl7pPr>
      <a:lvl8pPr marL="1371600" algn="ctr" rtl="0" fontAlgn="base">
        <a:spcBef>
          <a:spcPct val="0"/>
        </a:spcBef>
        <a:spcAft>
          <a:spcPct val="0"/>
        </a:spcAft>
        <a:defRPr sz="4400">
          <a:solidFill>
            <a:schemeClr val="tx2"/>
          </a:solidFill>
          <a:latin typeface="Arial" panose="02080604020202020204" pitchFamily="34" charset="0"/>
          <a:cs typeface="Arial" panose="02080604020202020204" pitchFamily="34" charset="0"/>
        </a:defRPr>
      </a:lvl8pPr>
      <a:lvl9pPr marL="1828800" algn="ctr" rtl="0" fontAlgn="base">
        <a:spcBef>
          <a:spcPct val="0"/>
        </a:spcBef>
        <a:spcAft>
          <a:spcPct val="0"/>
        </a:spcAft>
        <a:defRPr sz="4400">
          <a:solidFill>
            <a:schemeClr val="tx2"/>
          </a:solidFill>
          <a:latin typeface="Arial" panose="02080604020202020204" pitchFamily="34" charset="0"/>
          <a:cs typeface="Arial" panose="0208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50" name="Rectangle 150"/>
          <p:cNvSpPr>
            <a:spLocks noGrp="1"/>
          </p:cNvSpPr>
          <p:nvPr>
            <p:ph type="ctrTitle"/>
          </p:nvPr>
        </p:nvSpPr>
        <p:spPr>
          <a:xfrm>
            <a:off x="0" y="1412875"/>
            <a:ext cx="5400675" cy="647700"/>
          </a:xfrm>
        </p:spPr>
        <p:txBody>
          <a:bodyPr vert="horz" wrap="square" lIns="91440" tIns="45720" rIns="91440" bIns="45720" anchor="ctr" anchorCtr="0"/>
          <a:p>
            <a:pPr algn="l" eaLnBrk="1" hangingPunct="1"/>
            <a:r>
              <a:rPr lang="es-ES" altLang="en-US" sz="3600" b="1" dirty="0">
                <a:solidFill>
                  <a:schemeClr val="bg1"/>
                </a:solidFill>
                <a:latin typeface="Times New Roman" pitchFamily="18" charset="0"/>
                <a:cs typeface="Times New Roman" pitchFamily="18" charset="0"/>
              </a:rPr>
              <a:t>Stamford Blood Donor </a:t>
            </a:r>
            <a:r>
              <a:rPr lang="en-US" altLang="es-ES" sz="3600" b="1" dirty="0">
                <a:solidFill>
                  <a:schemeClr val="bg1"/>
                </a:solidFill>
                <a:latin typeface="Times New Roman" pitchFamily="18" charset="0"/>
                <a:cs typeface="Times New Roman" pitchFamily="18" charset="0"/>
              </a:rPr>
              <a:t>System</a:t>
            </a:r>
            <a:endParaRPr lang="en-US" altLang="es-ES" sz="3600" b="1" dirty="0">
              <a:solidFill>
                <a:schemeClr val="bg1"/>
              </a:solidFill>
              <a:latin typeface="Times New Roman" pitchFamily="18" charset="0"/>
              <a:ea typeface="Times New Roman" pitchFamily="18" charset="0"/>
              <a:cs typeface="Times New Roman" pitchFamily="18" charset="0"/>
            </a:endParaRPr>
          </a:p>
        </p:txBody>
      </p:sp>
      <p:sp>
        <p:nvSpPr>
          <p:cNvPr id="2051" name="Rectangle 170"/>
          <p:cNvSpPr/>
          <p:nvPr/>
        </p:nvSpPr>
        <p:spPr>
          <a:xfrm>
            <a:off x="0" y="4797425"/>
            <a:ext cx="5148263" cy="1152525"/>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s-ES" altLang="en-US" sz="2800" b="1" dirty="0">
                <a:solidFill>
                  <a:schemeClr val="bg1"/>
                </a:solidFill>
                <a:latin typeface="Times New Roman" pitchFamily="18" charset="0"/>
                <a:cs typeface="Times New Roman" pitchFamily="18" charset="0"/>
              </a:rPr>
              <a:t>Presented  by </a:t>
            </a:r>
            <a:endParaRPr lang="es-ES" altLang="en-US" sz="2800" b="1" dirty="0">
              <a:solidFill>
                <a:schemeClr val="bg1"/>
              </a:solidFill>
              <a:latin typeface="Times New Roman" pitchFamily="18" charset="0"/>
              <a:cs typeface="Times New Roman" pitchFamily="18" charset="0"/>
            </a:endParaRPr>
          </a:p>
          <a:p>
            <a:pPr marL="0" lvl="0" indent="0" eaLnBrk="1" hangingPunct="1">
              <a:spcBef>
                <a:spcPct val="0"/>
              </a:spcBef>
              <a:buNone/>
            </a:pPr>
            <a:r>
              <a:rPr lang="en-US" altLang="es-ES" sz="2800" b="1" dirty="0">
                <a:solidFill>
                  <a:schemeClr val="bg1"/>
                </a:solidFill>
                <a:latin typeface="Times New Roman" pitchFamily="18" charset="0"/>
                <a:cs typeface="Times New Roman" pitchFamily="18" charset="0"/>
              </a:rPr>
              <a:t>Sajib Roy </a:t>
            </a:r>
            <a:endParaRPr lang="en-US" altLang="es-ES" sz="2800" b="1" dirty="0">
              <a:solidFill>
                <a:schemeClr val="bg1"/>
              </a:solidFill>
              <a:latin typeface="Times New Roman" pitchFamily="18" charset="0"/>
              <a:cs typeface="Times New Roman" pitchFamily="18" charset="0"/>
            </a:endParaRPr>
          </a:p>
          <a:p>
            <a:pPr marL="0" lvl="0" indent="0" eaLnBrk="1" hangingPunct="1">
              <a:spcBef>
                <a:spcPct val="0"/>
              </a:spcBef>
              <a:buNone/>
            </a:pPr>
            <a:r>
              <a:rPr lang="es-ES" altLang="en-US" sz="2800" b="1" dirty="0">
                <a:solidFill>
                  <a:schemeClr val="bg1"/>
                </a:solidFill>
                <a:latin typeface="Times New Roman" pitchFamily="18" charset="0"/>
                <a:cs typeface="Times New Roman" pitchFamily="18" charset="0"/>
              </a:rPr>
              <a:t>Faisal Chaklad</a:t>
            </a:r>
            <a:r>
              <a:rPr lang="en-US" altLang="es-ES" sz="2800" b="1" dirty="0">
                <a:solidFill>
                  <a:schemeClr val="bg1"/>
                </a:solidFill>
                <a:latin typeface="Times New Roman" pitchFamily="18" charset="0"/>
                <a:cs typeface="Times New Roman" pitchFamily="18" charset="0"/>
              </a:rPr>
              <a:t>e</a:t>
            </a:r>
            <a:r>
              <a:rPr lang="es-ES" altLang="en-US" sz="2800" b="1" dirty="0">
                <a:solidFill>
                  <a:schemeClr val="bg1"/>
                </a:solidFill>
                <a:latin typeface="Times New Roman" pitchFamily="18" charset="0"/>
                <a:cs typeface="Times New Roman" pitchFamily="18" charset="0"/>
              </a:rPr>
              <a:t>r</a:t>
            </a:r>
            <a:endParaRPr lang="es-ES" altLang="en-US" sz="2800" b="1" dirty="0">
              <a:solidFill>
                <a:schemeClr val="bg1"/>
              </a:solidFill>
              <a:latin typeface="Times New Roman" pitchFamily="18" charset="0"/>
              <a:cs typeface="Times New Roman" pitchFamily="18" charset="0"/>
            </a:endParaRPr>
          </a:p>
          <a:p>
            <a:pPr marL="0" lvl="0" indent="0" eaLnBrk="1" hangingPunct="1">
              <a:spcBef>
                <a:spcPct val="0"/>
              </a:spcBef>
              <a:buNone/>
            </a:pPr>
            <a:r>
              <a:rPr lang="es-ES" altLang="en-US" sz="2800" b="1" dirty="0">
                <a:solidFill>
                  <a:schemeClr val="bg1"/>
                </a:solidFill>
                <a:latin typeface="Times New Roman" pitchFamily="18" charset="0"/>
                <a:cs typeface="Times New Roman" pitchFamily="18" charset="0"/>
              </a:rPr>
              <a:t>Joydeb Paul Anupam</a:t>
            </a:r>
            <a:endParaRPr lang="es-ES" altLang="en-US" sz="2800" b="1" dirty="0">
              <a:solidFill>
                <a:schemeClr val="bg1"/>
              </a:solidFill>
              <a:latin typeface="Times New Roman" pitchFamily="18" charset="0"/>
              <a:ea typeface="Times New Roman" pitchFamily="18" charset="0"/>
            </a:endParaRPr>
          </a:p>
        </p:txBody>
      </p:sp>
      <p:sp>
        <p:nvSpPr>
          <p:cNvPr id="6" name="TextBox 5"/>
          <p:cNvSpPr txBox="1"/>
          <p:nvPr/>
        </p:nvSpPr>
        <p:spPr>
          <a:xfrm>
            <a:off x="0" y="3021965"/>
            <a:ext cx="4000500" cy="584200"/>
          </a:xfrm>
          <a:prstGeom prst="rect">
            <a:avLst/>
          </a:prstGeom>
          <a:noFill/>
        </p:spPr>
        <p:txBody>
          <a:bodyPr wrap="none">
            <a:spAutoFit/>
          </a:bodyPr>
          <a:lstStyle/>
          <a:p>
            <a:pPr marR="0" defTabSz="914400" eaLnBrk="1" hangingPunct="1">
              <a:buClrTx/>
              <a:buSzTx/>
              <a:buFontTx/>
              <a:buNone/>
              <a:defRPr/>
            </a:pPr>
            <a:r>
              <a:rPr kumimoji="0" lang="en-US" sz="3200" kern="1200" cap="none" spc="0" normalizeH="0" baseline="0" noProof="0" dirty="0">
                <a:solidFill>
                  <a:schemeClr val="accent3">
                    <a:lumMod val="95000"/>
                  </a:schemeClr>
                </a:solidFill>
                <a:latin typeface="Times New Roman" pitchFamily="18" charset="0"/>
                <a:ea typeface="+mn-ea"/>
                <a:cs typeface="Times New Roman" pitchFamily="18" charset="0"/>
              </a:rPr>
              <a:t>Group Name Thinker’s</a:t>
            </a:r>
            <a:endParaRPr kumimoji="0" lang="en-GB" sz="3200" kern="1200" cap="none" spc="0" normalizeH="0" baseline="0" noProof="0" dirty="0">
              <a:solidFill>
                <a:schemeClr val="accent3">
                  <a:lumMod val="95000"/>
                </a:schemeClr>
              </a:solidFill>
              <a:latin typeface="Times New Roman" pitchFamily="18" charset="0"/>
              <a:ea typeface="+mn-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tx1"/>
                </a:solidFill>
                <a:effectLst>
                  <a:outerShdw blurRad="38100" dist="19050" dir="2700000" algn="tl" rotWithShape="0">
                    <a:schemeClr val="dk1">
                      <a:alpha val="40000"/>
                    </a:schemeClr>
                  </a:outerShdw>
                </a:effectLst>
              </a:rPr>
              <a:t>Questionnies</a:t>
            </a:r>
            <a:endParaRPr lang="en-US" altLang="en-US" b="1">
              <a:solidFill>
                <a:schemeClr val="tx1"/>
              </a:solidFill>
              <a:effectLst>
                <a:outerShdw blurRad="38100" dist="19050" dir="2700000" algn="tl" rotWithShape="0">
                  <a:schemeClr val="dk1">
                    <a:alpha val="40000"/>
                  </a:schemeClr>
                </a:outerShdw>
              </a:effectLst>
            </a:endParaRPr>
          </a:p>
        </p:txBody>
      </p:sp>
      <p:pic>
        <p:nvPicPr>
          <p:cNvPr id="7" name="Picture 7" descr="05"/>
          <p:cNvPicPr>
            <a:picLocks noChangeAspect="1"/>
          </p:cNvPicPr>
          <p:nvPr>
            <p:ph idx="1"/>
          </p:nvPr>
        </p:nvPicPr>
        <p:blipFill>
          <a:blip r:embed="rId1"/>
          <a:stretch>
            <a:fillRect/>
          </a:stretch>
        </p:blipFill>
        <p:spPr>
          <a:xfrm>
            <a:off x="2437765" y="2391410"/>
            <a:ext cx="4267200" cy="2943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4" name="Picture 14" descr="20"/>
          <p:cNvPicPr>
            <a:picLocks noChangeAspect="1"/>
          </p:cNvPicPr>
          <p:nvPr>
            <p:ph idx="1"/>
          </p:nvPr>
        </p:nvPicPr>
        <p:blipFill>
          <a:blip r:embed="rId1"/>
          <a:stretch>
            <a:fillRect/>
          </a:stretch>
        </p:blipFill>
        <p:spPr>
          <a:xfrm>
            <a:off x="457200" y="2100580"/>
            <a:ext cx="8352155" cy="3524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0" name="Picture 10" descr="07"/>
          <p:cNvPicPr>
            <a:picLocks noChangeAspect="1"/>
          </p:cNvPicPr>
          <p:nvPr>
            <p:ph idx="1"/>
          </p:nvPr>
        </p:nvPicPr>
        <p:blipFill>
          <a:blip r:embed="rId1"/>
          <a:stretch>
            <a:fillRect/>
          </a:stretch>
        </p:blipFill>
        <p:spPr>
          <a:xfrm>
            <a:off x="1370330" y="2614930"/>
            <a:ext cx="6569075" cy="3105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3" name="Picture 13" descr="10"/>
          <p:cNvPicPr>
            <a:picLocks noChangeAspect="1"/>
          </p:cNvPicPr>
          <p:nvPr>
            <p:ph idx="1"/>
          </p:nvPr>
        </p:nvPicPr>
        <p:blipFill>
          <a:blip r:embed="rId1"/>
          <a:stretch>
            <a:fillRect/>
          </a:stretch>
        </p:blipFill>
        <p:spPr>
          <a:xfrm>
            <a:off x="1080770" y="2553335"/>
            <a:ext cx="7606030" cy="3340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6" name="Picture 16" descr="11"/>
          <p:cNvPicPr>
            <a:picLocks noChangeAspect="1"/>
          </p:cNvPicPr>
          <p:nvPr>
            <p:ph idx="1"/>
          </p:nvPr>
        </p:nvPicPr>
        <p:blipFill>
          <a:blip r:embed="rId1"/>
          <a:stretch>
            <a:fillRect/>
          </a:stretch>
        </p:blipFill>
        <p:spPr>
          <a:xfrm>
            <a:off x="827405" y="2600960"/>
            <a:ext cx="7599045" cy="33127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6" name="Picture 16" descr="11"/>
          <p:cNvPicPr>
            <a:picLocks noChangeAspect="1"/>
          </p:cNvPicPr>
          <p:nvPr>
            <p:ph idx="1"/>
          </p:nvPr>
        </p:nvPicPr>
        <p:blipFill>
          <a:blip r:embed="rId1"/>
          <a:stretch>
            <a:fillRect/>
          </a:stretch>
        </p:blipFill>
        <p:spPr>
          <a:xfrm>
            <a:off x="457835" y="2600960"/>
            <a:ext cx="8369935" cy="32581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3" name="Picture 23" descr="13"/>
          <p:cNvPicPr>
            <a:picLocks noChangeAspect="1"/>
          </p:cNvPicPr>
          <p:nvPr>
            <p:ph idx="1"/>
          </p:nvPr>
        </p:nvPicPr>
        <p:blipFill>
          <a:blip r:embed="rId1"/>
          <a:stretch>
            <a:fillRect/>
          </a:stretch>
        </p:blipFill>
        <p:spPr>
          <a:xfrm>
            <a:off x="817245" y="2267585"/>
            <a:ext cx="8104505" cy="3896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0" name="Picture 20" descr="14"/>
          <p:cNvPicPr>
            <a:picLocks noChangeAspect="1"/>
          </p:cNvPicPr>
          <p:nvPr>
            <p:ph idx="1"/>
          </p:nvPr>
        </p:nvPicPr>
        <p:blipFill>
          <a:blip r:embed="rId1"/>
          <a:stretch>
            <a:fillRect/>
          </a:stretch>
        </p:blipFill>
        <p:spPr>
          <a:xfrm>
            <a:off x="706120" y="2267585"/>
            <a:ext cx="7854315" cy="3190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4" name="Picture 24" descr="15"/>
          <p:cNvPicPr>
            <a:picLocks noChangeAspect="1"/>
          </p:cNvPicPr>
          <p:nvPr>
            <p:ph idx="1"/>
          </p:nvPr>
        </p:nvPicPr>
        <p:blipFill>
          <a:blip r:embed="rId1"/>
          <a:stretch>
            <a:fillRect/>
          </a:stretch>
        </p:blipFill>
        <p:spPr>
          <a:xfrm>
            <a:off x="875030" y="2614930"/>
            <a:ext cx="7670165" cy="3216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5" name="Picture 25" descr="16"/>
          <p:cNvPicPr>
            <a:picLocks noChangeAspect="1"/>
          </p:cNvPicPr>
          <p:nvPr>
            <p:ph idx="1"/>
          </p:nvPr>
        </p:nvPicPr>
        <p:blipFill>
          <a:blip r:embed="rId1"/>
          <a:stretch>
            <a:fillRect/>
          </a:stretch>
        </p:blipFill>
        <p:spPr>
          <a:xfrm>
            <a:off x="1125855" y="2562860"/>
            <a:ext cx="6821170" cy="30708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p:txBody>
          <a:bodyPr vert="horz" wrap="square" lIns="91440" tIns="45720" rIns="91440" bIns="45720" anchor="ctr" anchorCtr="0"/>
          <a:p>
            <a:pPr eaLnBrk="1" hangingPunct="1"/>
            <a:r>
              <a:rPr lang="en-US" altLang="en-GB" sz="4800" b="1" dirty="0">
                <a:solidFill>
                  <a:schemeClr val="tx1"/>
                </a:solidFill>
              </a:rPr>
              <a:t>Objective</a:t>
            </a:r>
            <a:endParaRPr lang="en-US" altLang="en-GB" sz="4800" b="1" dirty="0">
              <a:solidFill>
                <a:schemeClr val="tx1"/>
              </a:solidFill>
            </a:endParaRPr>
          </a:p>
        </p:txBody>
      </p:sp>
      <p:sp>
        <p:nvSpPr>
          <p:cNvPr id="3075" name="Content Placeholder 2"/>
          <p:cNvSpPr>
            <a:spLocks noGrp="1"/>
          </p:cNvSpPr>
          <p:nvPr>
            <p:ph idx="1"/>
          </p:nvPr>
        </p:nvSpPr>
        <p:spPr>
          <a:xfrm>
            <a:off x="395605" y="1916430"/>
            <a:ext cx="8229600" cy="3910330"/>
          </a:xfrm>
        </p:spPr>
        <p:txBody>
          <a:bodyPr vert="horz" wrap="square" lIns="91440" tIns="45720" rIns="91440" bIns="45720" anchor="t" anchorCtr="0"/>
          <a:p>
            <a:pPr algn="l" eaLnBrk="1" hangingPunct="1">
              <a:buFont typeface="Wingdings" panose="05000000000000000000" charset="0"/>
              <a:buChar char=""/>
            </a:pPr>
            <a:r>
              <a:rPr lang="en-GB" altLang="en-US" sz="2800" dirty="0"/>
              <a:t>Construct meaningful interview questions</a:t>
            </a:r>
            <a:endParaRPr lang="en-GB" altLang="en-US" sz="2800" dirty="0"/>
          </a:p>
          <a:p>
            <a:pPr algn="l" eaLnBrk="1" hangingPunct="1">
              <a:buFont typeface="Wingdings" panose="05000000000000000000" charset="0"/>
              <a:buChar char=""/>
            </a:pPr>
            <a:r>
              <a:rPr lang="en-GB" altLang="en-US" sz="2800" dirty="0"/>
              <a:t>Understanding the client &amp; organization’s </a:t>
            </a:r>
            <a:endParaRPr lang="en-GB" altLang="en-US" sz="2800" dirty="0"/>
          </a:p>
          <a:p>
            <a:pPr algn="l" eaLnBrk="1" hangingPunct="1">
              <a:buFont typeface="Wingdings" panose="05000000000000000000" charset="0"/>
              <a:buChar char=""/>
            </a:pPr>
            <a:r>
              <a:rPr lang="en-GB" altLang="en-US" sz="2800" dirty="0"/>
              <a:t>Understanding the current system</a:t>
            </a:r>
            <a:endParaRPr lang="en-GB" altLang="en-US" sz="2800" dirty="0"/>
          </a:p>
          <a:p>
            <a:pPr algn="l" eaLnBrk="1" hangingPunct="1">
              <a:buFont typeface="Wingdings" panose="05000000000000000000" charset="0"/>
              <a:buChar char=""/>
            </a:pPr>
            <a:r>
              <a:rPr lang="en-GB" altLang="en-US" sz="2800" dirty="0"/>
              <a:t>Requirement &amp; features Analysis</a:t>
            </a:r>
            <a:endParaRPr lang="en-GB" altLang="en-US" sz="2800" dirty="0"/>
          </a:p>
          <a:p>
            <a:pPr algn="l" eaLnBrk="1" hangingPunct="1">
              <a:buFont typeface="Wingdings" panose="05000000000000000000" charset="0"/>
              <a:buChar char=""/>
            </a:pPr>
            <a:r>
              <a:rPr lang="en-GB" altLang="en-US" sz="2800" dirty="0"/>
              <a:t>Creating Use case diagram</a:t>
            </a:r>
            <a:endParaRPr lang="en-GB" altLang="en-US" sz="2800" dirty="0"/>
          </a:p>
          <a:p>
            <a:pPr algn="l" eaLnBrk="1" hangingPunct="1">
              <a:buFont typeface="Wingdings" panose="05000000000000000000" charset="0"/>
              <a:buChar char=""/>
            </a:pPr>
            <a:r>
              <a:rPr lang="en-GB" altLang="en-US" sz="2800" dirty="0"/>
              <a:t>Creating data flow diagram</a:t>
            </a:r>
            <a:endParaRPr lang="en-GB" altLang="en-US" sz="2800" dirty="0"/>
          </a:p>
        </p:txBody>
      </p:sp>
      <p:sp>
        <p:nvSpPr>
          <p:cNvPr id="2" name="Text Box 1"/>
          <p:cNvSpPr txBox="1"/>
          <p:nvPr/>
        </p:nvSpPr>
        <p:spPr>
          <a:xfrm>
            <a:off x="395605" y="6053455"/>
            <a:ext cx="8195945" cy="798830"/>
          </a:xfrm>
          <a:prstGeom prst="rect">
            <a:avLst/>
          </a:prstGeom>
          <a:noFill/>
        </p:spPr>
        <p:txBody>
          <a:bodyPr wrap="square" rtlCol="0">
            <a:spAutoFit/>
          </a:bodyPr>
          <a:p>
            <a:r>
              <a:rPr lang="en-US" sz="2800" b="1" dirty="0">
                <a:solidFill>
                  <a:schemeClr val="tx2"/>
                </a:solidFill>
                <a:latin typeface="Cambria" panose="02040503050406030204" pitchFamily="18" charset="0"/>
                <a:ea typeface="Cambria" panose="02040503050406030204" pitchFamily="18" charset="0"/>
                <a:cs typeface="Cambria" panose="02040503050406030204" pitchFamily="18" charset="0"/>
                <a:sym typeface="+mn-ea"/>
              </a:rPr>
              <a:t>Questionnaires &amp; Interview Pattern</a:t>
            </a:r>
            <a:endParaRPr lang="en-US" dirty="0">
              <a:latin typeface="Cambria" panose="02040503050406030204" pitchFamily="18" charset="0"/>
              <a:ea typeface="Cambria" panose="02040503050406030204" pitchFamily="18" charset="0"/>
              <a:cs typeface="Cambria" panose="02040503050406030204" pitchFamily="18" charset="0"/>
            </a:endParaRP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25" name="Picture 25" descr="16"/>
          <p:cNvPicPr>
            <a:picLocks noChangeAspect="1"/>
          </p:cNvPicPr>
          <p:nvPr>
            <p:ph idx="1"/>
          </p:nvPr>
        </p:nvPicPr>
        <p:blipFill>
          <a:blip r:embed="rId1"/>
          <a:stretch>
            <a:fillRect/>
          </a:stretch>
        </p:blipFill>
        <p:spPr>
          <a:xfrm>
            <a:off x="568325" y="2673985"/>
            <a:ext cx="8316595" cy="33343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9" name="Picture 9" descr="19"/>
          <p:cNvPicPr>
            <a:picLocks noChangeAspect="1"/>
          </p:cNvPicPr>
          <p:nvPr>
            <p:ph idx="1"/>
          </p:nvPr>
        </p:nvPicPr>
        <p:blipFill>
          <a:blip r:embed="rId1"/>
          <a:stretch>
            <a:fillRect/>
          </a:stretch>
        </p:blipFill>
        <p:spPr>
          <a:xfrm>
            <a:off x="217170" y="2143760"/>
            <a:ext cx="8736330" cy="40201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endParaRPr lang="en-US" altLang="en-US"/>
          </a:p>
          <a:p>
            <a:pPr marL="0" indent="0" algn="ctr">
              <a:buNone/>
            </a:pPr>
            <a:endParaRPr lang="en-US" altLang="en-US"/>
          </a:p>
          <a:p>
            <a:pPr marL="0" indent="0" algn="ctr">
              <a:buNone/>
            </a:pPr>
            <a:endParaRPr lang="en-US" altLang="en-US"/>
          </a:p>
          <a:p>
            <a:pPr marL="0" indent="0" algn="ctr">
              <a:buNone/>
            </a:pPr>
            <a:r>
              <a:rPr lang="en-US" altLang="en-US" sz="6000"/>
              <a:t> Thank you</a:t>
            </a:r>
            <a:endParaRPr lang="en-US" altLang="en-US"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457200" y="274955"/>
            <a:ext cx="7481570" cy="1143000"/>
          </a:xfrm>
        </p:spPr>
        <p:txBody>
          <a:bodyPr vert="horz" wrap="square" lIns="91440" tIns="45720" rIns="91440" bIns="45720" anchor="ctr" anchorCtr="0"/>
          <a:p>
            <a:pPr eaLnBrk="1" hangingPunct="1"/>
            <a:r>
              <a:rPr lang="en-US" b="1" dirty="0">
                <a:latin typeface="Cambria" panose="02040503050406030204" pitchFamily="18" charset="0"/>
                <a:ea typeface="Cambria" panose="02040503050406030204" pitchFamily="18" charset="0"/>
                <a:cs typeface="Cambria" panose="02040503050406030204" pitchFamily="18" charset="0"/>
                <a:sym typeface="+mn-ea"/>
              </a:rPr>
              <a:t>Interview structure was Funnel type</a:t>
            </a:r>
            <a:endParaRPr lang="en-US" altLang="en-US" b="1" dirty="0">
              <a:solidFill>
                <a:schemeClr val="bg1"/>
              </a:solidFill>
              <a:latin typeface="Times New Roman" pitchFamily="18" charset="0"/>
              <a:ea typeface="Times New Roman" pitchFamily="18" charset="0"/>
              <a:cs typeface="Times New Roman" pitchFamily="18" charset="0"/>
            </a:endParaRPr>
          </a:p>
        </p:txBody>
      </p:sp>
      <p:sp>
        <p:nvSpPr>
          <p:cNvPr id="4099" name="Rectangle 3"/>
          <p:cNvSpPr>
            <a:spLocks noGrp="1"/>
          </p:cNvSpPr>
          <p:nvPr>
            <p:ph idx="1"/>
          </p:nvPr>
        </p:nvSpPr>
        <p:spPr>
          <a:xfrm>
            <a:off x="250825" y="1916113"/>
            <a:ext cx="8229600" cy="4454525"/>
          </a:xfrm>
        </p:spPr>
        <p:txBody>
          <a:bodyPr vert="horz" wrap="square" lIns="91440" tIns="45720" rIns="91440" bIns="45720" anchor="t" anchorCtr="0"/>
          <a:p>
            <a:pPr eaLnBrk="1" hangingPunct="1">
              <a:buFont typeface="Wingdings" panose="05000000000000000000" pitchFamily="2" charset="2"/>
              <a:buChar char="Ø"/>
            </a:pPr>
            <a:endParaRPr lang="en-US" altLang="en-US" dirty="0">
              <a:latin typeface="Times New Roman" pitchFamily="18" charset="0"/>
              <a:ea typeface="Times New Roman" pitchFamily="18" charset="0"/>
            </a:endParaRPr>
          </a:p>
        </p:txBody>
      </p:sp>
      <p:sp>
        <p:nvSpPr>
          <p:cNvPr id="2" name="Title 1"/>
          <p:cNvSpPr>
            <a:spLocks noGrp="1"/>
          </p:cNvSpPr>
          <p:nvPr/>
        </p:nvSpPr>
        <p:spPr>
          <a:xfrm>
            <a:off x="609600" y="5105400"/>
            <a:ext cx="4615180"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a:lstStyle>
          <a:p>
            <a:r>
              <a:rPr lang="en-US" sz="4000" b="1" dirty="0">
                <a:solidFill>
                  <a:schemeClr val="tx2"/>
                </a:solidFill>
                <a:latin typeface="Cambria" panose="02040503050406030204" pitchFamily="18" charset="0"/>
                <a:ea typeface="Cambria" panose="02040503050406030204" pitchFamily="18" charset="0"/>
                <a:cs typeface="Cambria" panose="02040503050406030204" pitchFamily="18" charset="0"/>
              </a:rPr>
              <a:t>Interview Structure</a:t>
            </a:r>
            <a:endParaRPr lang="en-US" sz="4000" b="1" dirty="0">
              <a:solidFill>
                <a:schemeClr val="tx2"/>
              </a:solidFill>
              <a:latin typeface="Cambria" panose="02040503050406030204" pitchFamily="18" charset="0"/>
              <a:ea typeface="Cambria" panose="02040503050406030204" pitchFamily="18" charset="0"/>
              <a:cs typeface="Cambria" panose="02040503050406030204" pitchFamily="18" charset="0"/>
            </a:endParaRPr>
          </a:p>
        </p:txBody>
      </p:sp>
      <p:sp>
        <p:nvSpPr>
          <p:cNvPr id="3" name="Content Placeholder 2"/>
          <p:cNvSpPr>
            <a:spLocks noGrp="1"/>
          </p:cNvSpPr>
          <p:nvPr/>
        </p:nvSpPr>
        <p:spPr>
          <a:xfrm>
            <a:off x="457200" y="1917065"/>
            <a:ext cx="7649845" cy="342392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800"/>
              </a:spcBef>
              <a:buClr>
                <a:schemeClr val="tx1"/>
              </a:buClr>
              <a:buSzPct val="80000"/>
              <a:buFont typeface="Arial" panose="02080604020202020204"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950" indent="-228600" algn="l" defTabSz="914400" rtl="0" eaLnBrk="1" latinLnBrk="0" hangingPunct="1">
              <a:lnSpc>
                <a:spcPct val="90000"/>
              </a:lnSpc>
              <a:spcBef>
                <a:spcPts val="600"/>
              </a:spcBef>
              <a:buClr>
                <a:schemeClr val="tx1"/>
              </a:buClr>
              <a:buSzPct val="80000"/>
              <a:buFont typeface="Arial" panose="02080604020202020204" pitchFamily="34" charset="0"/>
              <a:buChar char="•"/>
              <a:defRPr sz="2000" kern="1200">
                <a:solidFill>
                  <a:schemeClr val="tx1"/>
                </a:solidFill>
                <a:latin typeface="+mn-lt"/>
                <a:ea typeface="+mn-ea"/>
                <a:cs typeface="+mn-cs"/>
              </a:defRPr>
            </a:lvl3pPr>
            <a:lvl4pPr marL="1380490" indent="-283210"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665" indent="-228600" algn="l" defTabSz="914400" rtl="0" eaLnBrk="1" latinLnBrk="0" hangingPunct="1">
              <a:lnSpc>
                <a:spcPct val="90000"/>
              </a:lnSpc>
              <a:spcBef>
                <a:spcPts val="600"/>
              </a:spcBef>
              <a:buClr>
                <a:schemeClr val="tx1"/>
              </a:buClr>
              <a:buSzPct val="80000"/>
              <a:buFont typeface="Arial" panose="02080604020202020204" pitchFamily="34" charset="0"/>
              <a:buChar char="•"/>
              <a:defRPr sz="1800" kern="1200">
                <a:solidFill>
                  <a:schemeClr val="tx1"/>
                </a:solidFill>
                <a:latin typeface="+mn-lt"/>
                <a:ea typeface="+mn-ea"/>
                <a:cs typeface="+mn-cs"/>
              </a:defRPr>
            </a:lvl5pPr>
            <a:lvl6pPr marL="2148840" indent="-283210"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3015" indent="-228600" algn="l" defTabSz="914400" rtl="0" eaLnBrk="1" latinLnBrk="0" hangingPunct="1">
              <a:lnSpc>
                <a:spcPct val="90000"/>
              </a:lnSpc>
              <a:spcBef>
                <a:spcPts val="600"/>
              </a:spcBef>
              <a:buSzPct val="80000"/>
              <a:buFont typeface="Arial" panose="02080604020202020204" pitchFamily="34" charset="0"/>
              <a:buChar char="•"/>
              <a:defRPr sz="1800" kern="1200" baseline="0">
                <a:solidFill>
                  <a:schemeClr val="tx1"/>
                </a:solidFill>
                <a:latin typeface="+mn-lt"/>
                <a:ea typeface="+mn-ea"/>
                <a:cs typeface="+mn-cs"/>
              </a:defRPr>
            </a:lvl7pPr>
            <a:lvl8pPr marL="2917190" indent="-283210"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730" indent="-228600" algn="l" defTabSz="914400" rtl="0" eaLnBrk="1" latinLnBrk="0" hangingPunct="1">
              <a:lnSpc>
                <a:spcPct val="90000"/>
              </a:lnSpc>
              <a:spcBef>
                <a:spcPts val="600"/>
              </a:spcBef>
              <a:buSzPct val="80000"/>
              <a:buFont typeface="Arial" panose="0208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endParaRPr lang="en-US" dirty="0">
              <a:solidFill>
                <a:schemeClr val="tx2"/>
              </a:solidFill>
              <a:latin typeface="Cambria" panose="02040503050406030204" pitchFamily="18" charset="0"/>
              <a:ea typeface="Cambria" panose="02040503050406030204" pitchFamily="18" charset="0"/>
              <a:cs typeface="Cambria" panose="02040503050406030204" pitchFamily="18" charset="0"/>
            </a:endParaRPr>
          </a:p>
          <a:p>
            <a:pPr>
              <a:buFont typeface="Wingdings" panose="05000000000000000000" charset="0"/>
              <a:buChar char=""/>
            </a:pPr>
            <a:r>
              <a:rPr lang="en-US" altLang="en-US" dirty="0">
                <a:solidFill>
                  <a:schemeClr val="tx2"/>
                </a:solidFill>
                <a:latin typeface="Cambria" panose="02040503050406030204" pitchFamily="18" charset="0"/>
                <a:ea typeface="Cambria" panose="02040503050406030204" pitchFamily="18" charset="0"/>
                <a:cs typeface="Cambria" panose="02040503050406030204" pitchFamily="18" charset="0"/>
              </a:rPr>
              <a:t>6</a:t>
            </a:r>
            <a:r>
              <a:rPr lang="en-US" dirty="0">
                <a:solidFill>
                  <a:schemeClr val="tx2"/>
                </a:solidFill>
                <a:latin typeface="Cambria" panose="02040503050406030204" pitchFamily="18" charset="0"/>
                <a:ea typeface="Cambria" panose="02040503050406030204" pitchFamily="18" charset="0"/>
                <a:cs typeface="Cambria" panose="02040503050406030204" pitchFamily="18" charset="0"/>
              </a:rPr>
              <a:t> open ended question in beginning.</a:t>
            </a:r>
            <a:endParaRPr lang="en-US" dirty="0">
              <a:solidFill>
                <a:schemeClr val="tx2"/>
              </a:solidFill>
              <a:latin typeface="Cambria" panose="02040503050406030204" pitchFamily="18" charset="0"/>
              <a:ea typeface="Cambria" panose="02040503050406030204" pitchFamily="18" charset="0"/>
              <a:cs typeface="Cambria" panose="02040503050406030204" pitchFamily="18" charset="0"/>
            </a:endParaRPr>
          </a:p>
          <a:p>
            <a:pPr>
              <a:buFont typeface="Wingdings" panose="05000000000000000000" charset="0"/>
              <a:buChar char=""/>
            </a:pPr>
            <a:r>
              <a:rPr lang="en-US" altLang="en-US" dirty="0">
                <a:solidFill>
                  <a:schemeClr val="tx2"/>
                </a:solidFill>
                <a:latin typeface="Cambria" panose="02040503050406030204" pitchFamily="18" charset="0"/>
                <a:ea typeface="Cambria" panose="02040503050406030204" pitchFamily="18" charset="0"/>
                <a:cs typeface="Cambria" panose="02040503050406030204" pitchFamily="18" charset="0"/>
              </a:rPr>
              <a:t>2</a:t>
            </a:r>
            <a:r>
              <a:rPr lang="en-US" dirty="0">
                <a:solidFill>
                  <a:schemeClr val="tx2"/>
                </a:solidFill>
                <a:latin typeface="Cambria" panose="02040503050406030204" pitchFamily="18" charset="0"/>
                <a:ea typeface="Cambria" panose="02040503050406030204" pitchFamily="18" charset="0"/>
                <a:cs typeface="Cambria" panose="02040503050406030204" pitchFamily="18" charset="0"/>
              </a:rPr>
              <a:t> close ended question after that.</a:t>
            </a:r>
            <a:endParaRPr lang="en-US" dirty="0">
              <a:solidFill>
                <a:schemeClr val="tx2"/>
              </a:solidFill>
              <a:latin typeface="Cambria" panose="02040503050406030204" pitchFamily="18" charset="0"/>
              <a:ea typeface="Cambria" panose="02040503050406030204" pitchFamily="18" charset="0"/>
              <a:cs typeface="Cambria" panose="02040503050406030204" pitchFamily="18" charset="0"/>
            </a:endParaRPr>
          </a:p>
          <a:p>
            <a:pPr>
              <a:buFont typeface="Wingdings" panose="05000000000000000000" charset="0"/>
              <a:buChar char=""/>
            </a:pPr>
            <a:r>
              <a:rPr lang="en-US" altLang="en-US" dirty="0">
                <a:solidFill>
                  <a:schemeClr val="tx2"/>
                </a:solidFill>
                <a:latin typeface="Cambria" panose="02040503050406030204" pitchFamily="18" charset="0"/>
                <a:ea typeface="Cambria" panose="02040503050406030204" pitchFamily="18" charset="0"/>
                <a:cs typeface="Cambria" panose="02040503050406030204" pitchFamily="18" charset="0"/>
              </a:rPr>
              <a:t>Question Type Funnel.</a:t>
            </a:r>
            <a:endParaRPr lang="en-US" dirty="0">
              <a:solidFill>
                <a:schemeClr val="tx2"/>
              </a:solidFill>
              <a:latin typeface="Cambria" panose="02040503050406030204" pitchFamily="18" charset="0"/>
              <a:ea typeface="Cambria" panose="02040503050406030204" pitchFamily="18" charset="0"/>
              <a:cs typeface="Cambria" panose="02040503050406030204" pitchFamily="18" charset="0"/>
            </a:endParaRPr>
          </a:p>
          <a:p>
            <a:endParaRPr lang="en-US" dirty="0">
              <a:solidFill>
                <a:schemeClr val="tx2"/>
              </a:solidFill>
              <a:latin typeface="Cambria" panose="02040503050406030204" pitchFamily="18" charset="0"/>
              <a:ea typeface="Cambria" panose="02040503050406030204" pitchFamily="18" charset="0"/>
              <a:cs typeface="Cambria" panose="02040503050406030204" pitchFamily="18" charset="0"/>
            </a:endParaRPr>
          </a:p>
          <a:p>
            <a:endParaRPr lang="en-US" dirty="0">
              <a:solidFill>
                <a:schemeClr val="tx2"/>
              </a:solidFill>
              <a:latin typeface="Cambria" panose="02040503050406030204" pitchFamily="18" charset="0"/>
              <a:ea typeface="Cambria" panose="02040503050406030204" pitchFamily="18" charset="0"/>
              <a:cs typeface="Cambria" panose="02040503050406030204" pitchFamily="18" charset="0"/>
            </a:endParaRPr>
          </a:p>
        </p:txBody>
      </p:sp>
      <p:sp>
        <p:nvSpPr>
          <p:cNvPr id="4" name="Date Placeholder 3"/>
          <p:cNvSpPr>
            <a:spLocks noGrp="1"/>
          </p:cNvSpPr>
          <p:nvPr>
            <p:ph type="dt" sz="half" idx="10"/>
          </p:nvPr>
        </p:nvSpPr>
        <p:spPr/>
        <p:txBody>
          <a:bodyPr/>
          <a:lstStyle/>
          <a:p>
            <a:r>
              <a:rPr lang="en-US">
                <a:latin typeface="Cambria" panose="02040503050406030204" pitchFamily="18" charset="0"/>
                <a:ea typeface="Cambria" panose="02040503050406030204" pitchFamily="18" charset="0"/>
                <a:cs typeface="Cambria" panose="02040503050406030204" pitchFamily="18" charset="0"/>
              </a:rPr>
              <a:t>10 December 2016</a:t>
            </a:r>
            <a:endParaRPr lang="en-US">
              <a:latin typeface="Cambria" panose="02040503050406030204" pitchFamily="18" charset="0"/>
              <a:ea typeface="Cambria" panose="02040503050406030204" pitchFamily="18" charset="0"/>
              <a:cs typeface="Cambria" panose="02040503050406030204" pitchFamily="18" charset="0"/>
            </a:endParaRPr>
          </a:p>
        </p:txBody>
      </p:sp>
      <p:sp>
        <p:nvSpPr>
          <p:cNvPr id="5" name="Footer Placeholder 4"/>
          <p:cNvSpPr>
            <a:spLocks noGrp="1"/>
          </p:cNvSpPr>
          <p:nvPr>
            <p:ph type="ftr" sz="quarter" idx="11"/>
          </p:nvPr>
        </p:nvSpPr>
        <p:spPr/>
        <p:txBody>
          <a:bodyPr/>
          <a:lstStyle/>
          <a:p>
            <a:r>
              <a:rPr lang="en-US">
                <a:latin typeface="Cambria" panose="02040503050406030204" pitchFamily="18" charset="0"/>
                <a:ea typeface="Cambria" panose="02040503050406030204" pitchFamily="18" charset="0"/>
                <a:cs typeface="Cambria" panose="02040503050406030204" pitchFamily="18" charset="0"/>
              </a:rPr>
              <a:t>QUEST</a:t>
            </a:r>
            <a:endParaRPr lang="en-US">
              <a:latin typeface="Cambria" panose="02040503050406030204" pitchFamily="18" charset="0"/>
              <a:ea typeface="Cambria" panose="02040503050406030204" pitchFamily="18" charset="0"/>
              <a:cs typeface="Cambria" panose="02040503050406030204" pitchFamily="18" charset="0"/>
            </a:endParaRPr>
          </a:p>
        </p:txBody>
      </p:sp>
      <p:sp>
        <p:nvSpPr>
          <p:cNvPr id="6" name="Slide Number Placeholder 5"/>
          <p:cNvSpPr>
            <a:spLocks noGrp="1"/>
          </p:cNvSpPr>
          <p:nvPr>
            <p:ph type="sldNum" sz="quarter" idx="12"/>
          </p:nvPr>
        </p:nvSpPr>
        <p:spPr/>
        <p:txBody>
          <a:bodyPr/>
          <a:lstStyle/>
          <a:p>
            <a:fld id="{B32DEC5C-7076-8346-B055-4495176649DC}" type="slidenum">
              <a:rPr lang="en-US" smtClean="0">
                <a:latin typeface="Cambria" panose="02040503050406030204" pitchFamily="18" charset="0"/>
                <a:ea typeface="Cambria" panose="02040503050406030204" pitchFamily="18" charset="0"/>
                <a:cs typeface="Cambria" panose="02040503050406030204" pitchFamily="18" charset="0"/>
              </a:rPr>
            </a:fld>
            <a:endParaRPr lang="en-US">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tx1"/>
                </a:solidFill>
                <a:effectLst>
                  <a:outerShdw blurRad="38100" dist="19050" dir="2700000" algn="tl" rotWithShape="0">
                    <a:schemeClr val="dk1">
                      <a:alpha val="40000"/>
                    </a:schemeClr>
                  </a:outerShdw>
                </a:effectLst>
              </a:rPr>
              <a:t>Questionnies</a:t>
            </a:r>
            <a:endParaRPr lang="en-US" alt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81610" y="2026920"/>
            <a:ext cx="8229600" cy="4443730"/>
          </a:xfrm>
        </p:spPr>
        <p:txBody>
          <a:bodyPr/>
          <a:p>
            <a:pPr marL="0" indent="0">
              <a:buNone/>
            </a:pPr>
            <a:r>
              <a:rPr lang="en-US" sz="1600" b="1" u="sng"/>
              <a:t>Total Interview Procedure: </a:t>
            </a:r>
            <a:endParaRPr lang="en-US" sz="1600"/>
          </a:p>
          <a:p>
            <a:pPr marL="0" indent="0">
              <a:buNone/>
            </a:pPr>
            <a:endParaRPr lang="en-US" sz="1600"/>
          </a:p>
          <a:p>
            <a:pPr marL="0" indent="0">
              <a:buNone/>
            </a:pPr>
            <a:r>
              <a:rPr lang="en-US" sz="1600"/>
              <a:t>Question 01 : How do you know if the donor blood is safe to use or not?</a:t>
            </a:r>
            <a:endParaRPr lang="en-US" sz="1600"/>
          </a:p>
          <a:p>
            <a:pPr marL="0" indent="0">
              <a:buNone/>
            </a:pPr>
            <a:r>
              <a:rPr lang="en-US" sz="1600"/>
              <a:t>Answer : Blood cross matching and screening test if there any problem with the donor blood.</a:t>
            </a:r>
            <a:r>
              <a:rPr lang="en-US" sz="1600">
                <a:sym typeface="+mn-ea"/>
              </a:rPr>
              <a:t>Question 0</a:t>
            </a:r>
            <a:r>
              <a:rPr lang="en-US" altLang="en-US" sz="1600">
                <a:sym typeface="+mn-ea"/>
              </a:rPr>
              <a:t>2</a:t>
            </a:r>
            <a:r>
              <a:rPr lang="en-US" sz="1600">
                <a:sym typeface="+mn-ea"/>
              </a:rPr>
              <a:t> : Do you come here to donate blood voluntarily?</a:t>
            </a:r>
            <a:endParaRPr lang="en-US" sz="1600"/>
          </a:p>
          <a:p>
            <a:pPr marL="0" indent="0">
              <a:buNone/>
            </a:pPr>
            <a:r>
              <a:rPr lang="en-US" sz="1600">
                <a:sym typeface="+mn-ea"/>
              </a:rPr>
              <a:t>Answer : Yes.</a:t>
            </a:r>
            <a:endParaRPr lang="en-US" sz="1600"/>
          </a:p>
          <a:p>
            <a:pPr marL="0" indent="0">
              <a:buNone/>
            </a:pPr>
            <a:r>
              <a:rPr lang="en-US" sz="1600"/>
              <a:t>Question 0</a:t>
            </a:r>
            <a:r>
              <a:rPr lang="" altLang="en-US" sz="1600"/>
              <a:t>3</a:t>
            </a:r>
            <a:r>
              <a:rPr lang="en-US" sz="1600"/>
              <a:t> : Do you do blood test before the blood donates blood?</a:t>
            </a:r>
            <a:endParaRPr lang="en-US" sz="1600"/>
          </a:p>
          <a:p>
            <a:pPr marL="0" indent="0" algn="just">
              <a:buNone/>
            </a:pPr>
            <a:r>
              <a:rPr lang="en-US" sz="1600"/>
              <a:t>    Answer : In Screening test there are Hepatitis C virus (HCV),  human immunodeficiency viruses (HIV), (VDRL), (CPHA), (CP) risk normally these are screening test to see if the blood is safe.</a:t>
            </a:r>
            <a:endParaRPr lang="en-US" sz="1600"/>
          </a:p>
          <a:p>
            <a:pPr marL="0" indent="0" algn="just">
              <a:buNone/>
            </a:pPr>
            <a:r>
              <a:rPr lang="en-US" sz="1600">
                <a:sym typeface="+mn-ea"/>
              </a:rPr>
              <a:t>Question 0</a:t>
            </a:r>
            <a:r>
              <a:rPr lang="en-US" altLang="en-US" sz="1600">
                <a:sym typeface="+mn-ea"/>
              </a:rPr>
              <a:t>4</a:t>
            </a:r>
            <a:r>
              <a:rPr lang="en-US" sz="1600">
                <a:sym typeface="+mn-ea"/>
              </a:rPr>
              <a:t> : How many disease test you do before the donor donates blood 2 and 3 same question but different meaning ?</a:t>
            </a:r>
            <a:endParaRPr lang="en-US" sz="1600"/>
          </a:p>
          <a:p>
            <a:pPr marL="0" indent="0" algn="just">
              <a:buNone/>
            </a:pPr>
            <a:r>
              <a:rPr lang="en-US" sz="1600">
                <a:sym typeface="+mn-ea"/>
              </a:rPr>
              <a:t>Answer : Actually without screening test we can’t push patients. And without blood test blood shouldn’t apply to patients.By screening testing we after push blood from donor to patients. Screening test must before give blood.</a:t>
            </a:r>
            <a:endParaRPr lang="en-US" sz="1600"/>
          </a:p>
          <a:p>
            <a:pPr marL="0" indent="0" algn="just">
              <a:buNone/>
            </a:pP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tx1"/>
                </a:solidFill>
                <a:effectLst>
                  <a:outerShdw blurRad="38100" dist="19050" dir="2700000" algn="tl" rotWithShape="0">
                    <a:schemeClr val="dk1">
                      <a:alpha val="40000"/>
                    </a:schemeClr>
                  </a:outerShdw>
                </a:effectLst>
              </a:rPr>
              <a:t>Questionnies</a:t>
            </a:r>
            <a:endParaRPr lang="en-US" alt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346710" y="1861820"/>
            <a:ext cx="8229600" cy="4525963"/>
          </a:xfrm>
        </p:spPr>
        <p:txBody>
          <a:bodyPr/>
          <a:p>
            <a:pPr marL="0" indent="0">
              <a:buNone/>
            </a:pPr>
            <a:r>
              <a:rPr lang="en-US" sz="1600"/>
              <a:t>Question 0</a:t>
            </a:r>
            <a:r>
              <a:rPr lang="" altLang="en-US" sz="1600"/>
              <a:t>5</a:t>
            </a:r>
            <a:r>
              <a:rPr lang="en-US" sz="1600"/>
              <a:t> : How do you handle rare blood type case in an emergency?</a:t>
            </a:r>
            <a:endParaRPr lang="en-US" sz="1600"/>
          </a:p>
          <a:p>
            <a:pPr marL="0" indent="0">
              <a:buNone/>
            </a:pPr>
            <a:r>
              <a:rPr lang="en-US" sz="1600"/>
              <a:t>Answer :  If the hospital has the rare blood the patient need they will do there best to provide the blood if not then they will check their other branch if they have anyone blood donor who match patients  blood they can push from donor to patients. Generally rare case blood is all negative blood groups(A-,B-,AB-,O-).</a:t>
            </a:r>
            <a:endParaRPr lang="en-US" sz="1600"/>
          </a:p>
          <a:p>
            <a:pPr marL="0" indent="0">
              <a:buNone/>
            </a:pPr>
            <a:r>
              <a:rPr lang="en-US" sz="1600"/>
              <a:t>Question 0</a:t>
            </a:r>
            <a:r>
              <a:rPr lang="" altLang="en-US" sz="1600"/>
              <a:t>6</a:t>
            </a:r>
            <a:r>
              <a:rPr lang="en-US" sz="1600"/>
              <a:t> : How do you motivate someone to donate blood?</a:t>
            </a:r>
            <a:endParaRPr lang="en-US" sz="1600"/>
          </a:p>
          <a:p>
            <a:pPr marL="0" indent="0">
              <a:buNone/>
            </a:pPr>
            <a:r>
              <a:rPr lang="en-US" sz="1600"/>
              <a:t>Answer : They provide service and they take good care for donor but if the donor doesn’t want no one can force them.</a:t>
            </a:r>
            <a:endParaRPr lang="en-US" sz="1600"/>
          </a:p>
          <a:p>
            <a:pPr marL="0" indent="0">
              <a:buNone/>
            </a:pPr>
            <a:r>
              <a:rPr lang="en-US" sz="1600"/>
              <a:t>Question 0</a:t>
            </a:r>
            <a:r>
              <a:rPr lang="" altLang="en-US" sz="1600"/>
              <a:t>7</a:t>
            </a:r>
            <a:r>
              <a:rPr lang="en-US" sz="1600"/>
              <a:t> : How many blood bank service does your hospital branch have ?</a:t>
            </a:r>
            <a:endParaRPr lang="en-US" sz="1600"/>
          </a:p>
          <a:p>
            <a:pPr marL="0" indent="0">
              <a:buNone/>
            </a:pPr>
            <a:r>
              <a:rPr lang="en-US" sz="1600"/>
              <a:t>Answer : Each Islamic hospital has their own blood bank service. Total eleven branch. Specially Dhaka five branch where have blood bank.   </a:t>
            </a:r>
            <a:endParaRPr lang="en-US" sz="1600"/>
          </a:p>
          <a:p>
            <a:pPr marL="0" indent="0">
              <a:buNone/>
            </a:pPr>
            <a:r>
              <a:rPr lang="en-US" sz="1600"/>
              <a:t>Question 0</a:t>
            </a:r>
            <a:r>
              <a:rPr lang="" altLang="en-US" sz="1600"/>
              <a:t>8</a:t>
            </a:r>
            <a:r>
              <a:rPr lang="en-US" sz="1600"/>
              <a:t> : Is your blood bank government licensed ?</a:t>
            </a:r>
            <a:endParaRPr lang="en-US" sz="1600"/>
          </a:p>
          <a:p>
            <a:pPr marL="0" indent="0">
              <a:buNone/>
            </a:pPr>
            <a:r>
              <a:rPr lang="en-US" sz="1600"/>
              <a:t>Answer :  Yes.</a:t>
            </a:r>
            <a:endParaRPr lang="en-US" sz="1600"/>
          </a:p>
          <a:p>
            <a:pPr marL="0" indent="0">
              <a:buNone/>
            </a:pP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tx1"/>
                </a:solidFill>
                <a:effectLst>
                  <a:outerShdw blurRad="38100" dist="19050" dir="2700000" algn="tl" rotWithShape="0">
                    <a:schemeClr val="dk1">
                      <a:alpha val="40000"/>
                    </a:schemeClr>
                  </a:outerShdw>
                </a:effectLst>
              </a:rPr>
              <a:t>Questionnies</a:t>
            </a:r>
            <a:endParaRPr lang="en-US" altLang="en-US" b="1">
              <a:solidFill>
                <a:schemeClr val="tx1"/>
              </a:solidFill>
              <a:effectLst>
                <a:outerShdw blurRad="38100" dist="19050" dir="2700000" algn="tl" rotWithShape="0">
                  <a:schemeClr val="dk1">
                    <a:alpha val="40000"/>
                  </a:schemeClr>
                </a:outerShdw>
              </a:effectLst>
            </a:endParaRPr>
          </a:p>
        </p:txBody>
      </p:sp>
      <p:pic>
        <p:nvPicPr>
          <p:cNvPr id="4" name="Picture 3" descr="01"/>
          <p:cNvPicPr>
            <a:picLocks noChangeAspect="1"/>
          </p:cNvPicPr>
          <p:nvPr>
            <p:ph idx="1"/>
          </p:nvPr>
        </p:nvPicPr>
        <p:blipFill>
          <a:blip r:embed="rId1"/>
          <a:stretch>
            <a:fillRect/>
          </a:stretch>
        </p:blipFill>
        <p:spPr>
          <a:xfrm>
            <a:off x="551180" y="2333625"/>
            <a:ext cx="7987030" cy="3829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tx1"/>
                </a:solidFill>
                <a:effectLst>
                  <a:outerShdw blurRad="38100" dist="19050" dir="2700000" algn="tl" rotWithShape="0">
                    <a:schemeClr val="dk1">
                      <a:alpha val="40000"/>
                    </a:schemeClr>
                  </a:outerShdw>
                </a:effectLst>
              </a:rPr>
              <a:t>Questionnies</a:t>
            </a:r>
            <a:endParaRPr lang="en-US" altLang="en-US" b="1">
              <a:solidFill>
                <a:schemeClr val="tx1"/>
              </a:solidFill>
              <a:effectLst>
                <a:outerShdw blurRad="38100" dist="19050" dir="2700000" algn="tl" rotWithShape="0">
                  <a:schemeClr val="dk1">
                    <a:alpha val="40000"/>
                  </a:schemeClr>
                </a:outerShdw>
              </a:effectLst>
            </a:endParaRPr>
          </a:p>
        </p:txBody>
      </p:sp>
      <p:pic>
        <p:nvPicPr>
          <p:cNvPr id="4" name="Picture 4" descr="02"/>
          <p:cNvPicPr>
            <a:picLocks noChangeAspect="1"/>
          </p:cNvPicPr>
          <p:nvPr>
            <p:ph idx="1"/>
          </p:nvPr>
        </p:nvPicPr>
        <p:blipFill>
          <a:blip r:embed="rId1"/>
          <a:stretch>
            <a:fillRect/>
          </a:stretch>
        </p:blipFill>
        <p:spPr>
          <a:xfrm>
            <a:off x="1048385" y="2228850"/>
            <a:ext cx="6411595" cy="4038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tx1"/>
                </a:solidFill>
                <a:effectLst>
                  <a:outerShdw blurRad="38100" dist="19050" dir="2700000" algn="tl" rotWithShape="0">
                    <a:schemeClr val="dk1">
                      <a:alpha val="40000"/>
                    </a:schemeClr>
                  </a:outerShdw>
                </a:effectLst>
              </a:rPr>
              <a:t>Questionnies</a:t>
            </a:r>
            <a:endParaRPr lang="en-US" altLang="en-US" b="1">
              <a:solidFill>
                <a:schemeClr val="tx1"/>
              </a:solidFill>
              <a:effectLst>
                <a:outerShdw blurRad="38100" dist="19050" dir="2700000" algn="tl" rotWithShape="0">
                  <a:schemeClr val="dk1">
                    <a:alpha val="40000"/>
                  </a:schemeClr>
                </a:outerShdw>
              </a:effectLst>
            </a:endParaRPr>
          </a:p>
        </p:txBody>
      </p:sp>
      <p:pic>
        <p:nvPicPr>
          <p:cNvPr id="5" name="Picture 5" descr="03"/>
          <p:cNvPicPr>
            <a:picLocks noChangeAspect="1"/>
          </p:cNvPicPr>
          <p:nvPr>
            <p:ph idx="1"/>
          </p:nvPr>
        </p:nvPicPr>
        <p:blipFill>
          <a:blip r:embed="rId1"/>
          <a:stretch>
            <a:fillRect/>
          </a:stretch>
        </p:blipFill>
        <p:spPr>
          <a:xfrm>
            <a:off x="624840" y="2026920"/>
            <a:ext cx="7343140" cy="4443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tx1"/>
                </a:solidFill>
                <a:effectLst>
                  <a:outerShdw blurRad="38100" dist="19050" dir="2700000" algn="tl" rotWithShape="0">
                    <a:schemeClr val="dk1">
                      <a:alpha val="40000"/>
                    </a:schemeClr>
                  </a:outerShdw>
                </a:effectLst>
              </a:rPr>
              <a:t>Questionnies</a:t>
            </a:r>
            <a:endParaRPr lang="en-US" altLang="en-US" b="1">
              <a:solidFill>
                <a:schemeClr val="tx1"/>
              </a:solidFill>
              <a:effectLst>
                <a:outerShdw blurRad="38100" dist="19050" dir="2700000" algn="tl" rotWithShape="0">
                  <a:schemeClr val="dk1">
                    <a:alpha val="40000"/>
                  </a:schemeClr>
                </a:outerShdw>
              </a:effectLst>
            </a:endParaRPr>
          </a:p>
        </p:txBody>
      </p:sp>
      <p:pic>
        <p:nvPicPr>
          <p:cNvPr id="6" name="Picture 6" descr="04"/>
          <p:cNvPicPr>
            <a:picLocks noChangeAspect="1"/>
          </p:cNvPicPr>
          <p:nvPr>
            <p:ph idx="1"/>
          </p:nvPr>
        </p:nvPicPr>
        <p:blipFill>
          <a:blip r:embed="rId1"/>
          <a:stretch>
            <a:fillRect/>
          </a:stretch>
        </p:blipFill>
        <p:spPr>
          <a:xfrm>
            <a:off x="457835" y="2026920"/>
            <a:ext cx="7678420" cy="4443730"/>
          </a:xfrm>
          <a:prstGeom prst="rect">
            <a:avLst/>
          </a:prstGeom>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2313</Words>
  <Application>WPS Presentation</Application>
  <PresentationFormat>On-screen Show (4:3)</PresentationFormat>
  <Paragraphs>76</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SimSun</vt:lpstr>
      <vt:lpstr>Wingdings</vt:lpstr>
      <vt:lpstr>DejaVu Sans</vt:lpstr>
      <vt:lpstr>Times New Roman</vt:lpstr>
      <vt:lpstr>Wingdings</vt:lpstr>
      <vt:lpstr>MT Extra</vt:lpstr>
      <vt:lpstr>Cambria</vt:lpstr>
      <vt:lpstr>FreeSerif</vt:lpstr>
      <vt:lpstr>Corbel</vt:lpstr>
      <vt:lpstr>微软雅黑</vt:lpstr>
      <vt:lpstr>Droid Sans Fallback</vt:lpstr>
      <vt:lpstr>Arial Unicode MS</vt:lpstr>
      <vt:lpstr>Abyssinica SIL</vt:lpstr>
      <vt:lpstr>Calibri</vt:lpstr>
      <vt:lpstr>Gubbi</vt:lpstr>
      <vt:lpstr>Diseño predeterminado</vt:lpstr>
      <vt:lpstr>Stamford Blood Donor System</vt:lpstr>
      <vt:lpstr>Objective</vt:lpstr>
      <vt:lpstr>Interview structure was Funnel type</vt:lpstr>
      <vt:lpstr>Questionnies</vt:lpstr>
      <vt:lpstr>Questionnies</vt:lpstr>
      <vt:lpstr>Questionnies</vt:lpstr>
      <vt:lpstr>Questionnies</vt:lpstr>
      <vt:lpstr>Questionnies</vt:lpstr>
      <vt:lpstr>Questionnies</vt:lpstr>
      <vt:lpstr>Questionnies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anupam</cp:lastModifiedBy>
  <cp:revision>897</cp:revision>
  <dcterms:created xsi:type="dcterms:W3CDTF">2019-09-22T17:26:57Z</dcterms:created>
  <dcterms:modified xsi:type="dcterms:W3CDTF">2019-09-22T17:26:57Z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