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723" autoAdjust="0"/>
  </p:normalViewPr>
  <p:slideViewPr>
    <p:cSldViewPr snapToGrid="0">
      <p:cViewPr varScale="1">
        <p:scale>
          <a:sx n="89" d="100"/>
          <a:sy n="89" d="100"/>
        </p:scale>
        <p:origin x="93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3FA2-51A8-4209-93E3-C28CF5A7D1FF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75BC-72A4-496C-A565-0E09BBEC35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089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675BC-72A4-496C-A565-0E09BBEC353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5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6675BC-72A4-496C-A565-0E09BBEC353A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20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07FB44-BB74-464E-98D9-95F2647DF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C574C-7311-4463-A82C-FB187046E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C542B2-F04C-444F-93FA-21ADCF4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A8129A-3B61-431C-A1FA-2A3FB0FF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93B70D-A24F-4326-9044-25BE3D6E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2292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EFE1E-F0B3-4BED-A726-A7861331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92272A2-0412-45EE-A2BC-FF8CF6B21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83B18C-DE62-445E-85F1-CC57FBCF2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D2EFB-4AFC-4A88-8F4A-F76B646E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B698EF-807B-4BE2-8216-A73B1546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21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36C8013-E58B-45D9-93B5-9722FA7FF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E6343A-F537-4915-AFCE-5976CCF9F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55F3479-554F-4076-81B1-6CD70947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5EE0C9-41B4-4D1A-8242-85D7E729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CF870-A832-4F83-9FF0-E5BEB309A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26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D7377-AB37-4E39-AF11-745E2E52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F8449F-D3F6-448F-B222-81A8BCB2A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18101C-3544-4B54-AFCF-1DD73764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046EFB-8794-4F7D-ABE0-3DDBF916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38E4CA-4563-4E8D-BA13-80C436484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7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ED614-45EF-4BCF-90BC-3BB5C9A3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ED307-A79B-4E00-8360-F3BFEA375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4B868A-AC88-4459-8A54-1D057883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8264D3-57B7-4A9F-B6DE-D934A8ED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2902FE-FD24-4AB8-B79D-F4A3A2A0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45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8639E8-B34E-4D17-A366-C5C76575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902C63-7514-4444-AD4D-F78597719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3B5D5D4-2FAE-4B1C-948E-3C5A46E01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79EEDE-1C15-4A49-A68A-80B963847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1D5943-0F43-4E30-8564-B5D04C2BB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4E6D04-413C-4FAA-8746-988B1CB6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3889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20BE01-03F9-4FC9-BD8E-C21526D6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4D02776-4B05-4CA9-867C-CE1D310FE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3A8D12-2C3E-4785-956B-90B3310FF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CCD2E1-0626-4331-8B8C-33F643457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8AB2D2-22E8-4492-86AE-0EC97D8F8C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568CDF-66C8-43D3-B3F9-B9637554A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BFE188-7767-4144-B3A9-9432CDFC1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48D7729-CEA9-4CD6-B921-B84933C5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6367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0B3572-1A60-4024-A1F0-F74389AF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C3A276-D199-4011-82A1-6946D44E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8C673D-AA38-4773-BE84-8EE68A606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C4A2B5A-1608-4EB7-B859-723C8437D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2372591-0548-4D46-BD6E-2557DB04C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7033A0-5EAE-4200-A77B-56404F3FE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AB20D5-E9F6-400E-A5F0-C11259FC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5939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91380-E92C-4680-9134-F724C6DD7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B394C-6497-434C-8BA9-7A6160377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918BC1-44B6-4785-9AC8-F6CCE25E2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42A273-7405-4D77-BF42-315326C2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0A65-6CFA-4E95-A9B1-8F1B4C56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987794-FF45-4679-A193-28911D7B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9336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905BC-2000-4650-8109-6B9DA631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586EF98-2AF4-4BA2-816E-E04B573B5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AF5AEA2-A136-4BE8-875C-6FB8BD5C4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ECCE5C-06CA-4D0A-BEF8-8D1DE1E83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390022-0A8E-4E2B-883B-02B5A433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189C57-EEA1-47B6-B310-3B0B80F68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551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277269-93CC-4A65-8238-B16A90AA8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E605DC-E008-4B7D-9A24-CD573BCAC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B783C0-31B1-4368-8A37-5F11031A4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D7F5D-F3E7-4D94-8029-154BDCD2BA7C}" type="datetimeFigureOut">
              <a:rPr lang="de-DE" smtClean="0"/>
              <a:t>19.03.2021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3C9802-4560-4D05-A919-16E8611AD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5FE5B1-9010-4CFF-A5DA-F26B7AF7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CAAC7-AF7B-4E0E-9B6F-58E41F37EA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88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47" Type="http://schemas.openxmlformats.org/officeDocument/2006/relationships/image" Target="../media/image41.png"/><Relationship Id="rId50" Type="http://schemas.openxmlformats.org/officeDocument/2006/relationships/image" Target="../media/image44.png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6" Type="http://schemas.openxmlformats.org/officeDocument/2006/relationships/image" Target="../media/image10.png"/><Relationship Id="rId29" Type="http://schemas.openxmlformats.org/officeDocument/2006/relationships/image" Target="../media/image23.png"/><Relationship Id="rId11" Type="http://schemas.openxmlformats.org/officeDocument/2006/relationships/image" Target="../media/image5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45" Type="http://schemas.openxmlformats.org/officeDocument/2006/relationships/image" Target="../media/image39.pn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49" Type="http://schemas.openxmlformats.org/officeDocument/2006/relationships/image" Target="../media/image43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31" Type="http://schemas.openxmlformats.org/officeDocument/2006/relationships/image" Target="../media/image25.png"/><Relationship Id="rId44" Type="http://schemas.openxmlformats.org/officeDocument/2006/relationships/image" Target="../media/image38.png"/><Relationship Id="rId4" Type="http://schemas.openxmlformats.org/officeDocument/2006/relationships/tags" Target="../tags/tag4.xml"/><Relationship Id="rId9" Type="http://schemas.openxmlformats.org/officeDocument/2006/relationships/image" Target="../media/image3.png"/><Relationship Id="rId14" Type="http://schemas.openxmlformats.org/officeDocument/2006/relationships/image" Target="../media/image8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image" Target="../media/image42.png"/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46" Type="http://schemas.openxmlformats.org/officeDocument/2006/relationships/image" Target="../media/image40.png"/><Relationship Id="rId20" Type="http://schemas.openxmlformats.org/officeDocument/2006/relationships/image" Target="../media/image14.png"/><Relationship Id="rId41" Type="http://schemas.openxmlformats.org/officeDocument/2006/relationships/image" Target="../media/image35.png"/><Relationship Id="rId1" Type="http://schemas.openxmlformats.org/officeDocument/2006/relationships/tags" Target="../tags/tag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slideLayout" Target="../slideLayouts/slideLayout1.xml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tags" Target="../tags/tag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tags" Target="../tags/tag5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075FC5D3-4888-4D8B-9B94-AC32D361FC23}"/>
              </a:ext>
            </a:extLst>
          </p:cNvPr>
          <p:cNvSpPr txBox="1">
            <a:spLocks/>
          </p:cNvSpPr>
          <p:nvPr/>
        </p:nvSpPr>
        <p:spPr>
          <a:xfrm>
            <a:off x="7545735" y="745609"/>
            <a:ext cx="1661033" cy="326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Expression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1BF9830-3E57-4A60-9A76-D156D13CD460}"/>
              </a:ext>
            </a:extLst>
          </p:cNvPr>
          <p:cNvSpPr txBox="1">
            <a:spLocks/>
          </p:cNvSpPr>
          <p:nvPr/>
        </p:nvSpPr>
        <p:spPr>
          <a:xfrm>
            <a:off x="255543" y="2441057"/>
            <a:ext cx="1782536" cy="1110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Table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559E1A8-DE0E-4AAF-B844-320B53593106}"/>
              </a:ext>
            </a:extLst>
          </p:cNvPr>
          <p:cNvSpPr txBox="1">
            <a:spLocks/>
          </p:cNvSpPr>
          <p:nvPr/>
        </p:nvSpPr>
        <p:spPr>
          <a:xfrm>
            <a:off x="2171148" y="719595"/>
            <a:ext cx="1375439" cy="335566"/>
          </a:xfrm>
          <a:prstGeom prst="rect">
            <a:avLst/>
          </a:prstGeom>
          <a:solidFill>
            <a:srgbClr val="C33296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FFFF"/>
                </a:solidFill>
              </a:rPr>
              <a:t>Filter </a:t>
            </a:r>
            <a:r>
              <a:rPr lang="de-DE" dirty="0" err="1">
                <a:solidFill>
                  <a:srgbClr val="FFFFFF"/>
                </a:solidFill>
              </a:rPr>
              <a:t>Selection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6075B4B1-B90E-46E9-9CC2-09161D2B23ED}"/>
              </a:ext>
            </a:extLst>
          </p:cNvPr>
          <p:cNvSpPr txBox="1">
            <a:spLocks/>
          </p:cNvSpPr>
          <p:nvPr/>
        </p:nvSpPr>
        <p:spPr>
          <a:xfrm>
            <a:off x="1526906" y="3961118"/>
            <a:ext cx="1836005" cy="337082"/>
          </a:xfrm>
          <a:prstGeom prst="rect">
            <a:avLst/>
          </a:prstGeom>
          <a:solidFill>
            <a:srgbClr val="C33296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FFFF"/>
                </a:solidFill>
              </a:rPr>
              <a:t>Tabelle &amp; Expression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CAF10-59DC-408E-BE34-3FCBE931A19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3546587" y="887378"/>
            <a:ext cx="136810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Untertitel 2">
            <a:extLst>
              <a:ext uri="{FF2B5EF4-FFF2-40B4-BE49-F238E27FC236}">
                <a16:creationId xmlns:a16="http://schemas.microsoft.com/office/drawing/2014/main" id="{64C4F920-BB29-40A4-8E8C-C6E1D4E5CF99}"/>
              </a:ext>
            </a:extLst>
          </p:cNvPr>
          <p:cNvSpPr txBox="1">
            <a:spLocks/>
          </p:cNvSpPr>
          <p:nvPr/>
        </p:nvSpPr>
        <p:spPr>
          <a:xfrm>
            <a:off x="4914690" y="751787"/>
            <a:ext cx="888925" cy="271181"/>
          </a:xfrm>
          <a:prstGeom prst="rect">
            <a:avLst/>
          </a:prstGeom>
          <a:solidFill>
            <a:srgbClr val="878C96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FFFF"/>
                </a:solidFill>
              </a:rPr>
              <a:t>Datenmodell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CA1ECF55-370D-45EC-A5C8-CF6D0779FCBF}"/>
              </a:ext>
            </a:extLst>
          </p:cNvPr>
          <p:cNvSpPr txBox="1">
            <a:spLocks/>
          </p:cNvSpPr>
          <p:nvPr/>
        </p:nvSpPr>
        <p:spPr>
          <a:xfrm>
            <a:off x="4537228" y="1041637"/>
            <a:ext cx="1664047" cy="27098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Iterativ: Jede Zeile wird gegen das Datenmodell geprüft. 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0FAE8553-D43A-42E6-BFF2-1441F14CFE12}"/>
              </a:ext>
            </a:extLst>
          </p:cNvPr>
          <p:cNvCxnSpPr>
            <a:cxnSpLocks/>
            <a:stCxn id="5" idx="0"/>
            <a:endCxn id="6" idx="1"/>
          </p:cNvCxnSpPr>
          <p:nvPr/>
        </p:nvCxnSpPr>
        <p:spPr>
          <a:xfrm flipV="1">
            <a:off x="1146811" y="887378"/>
            <a:ext cx="1024337" cy="155367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Untertitel 2">
            <a:extLst>
              <a:ext uri="{FF2B5EF4-FFF2-40B4-BE49-F238E27FC236}">
                <a16:creationId xmlns:a16="http://schemas.microsoft.com/office/drawing/2014/main" id="{617F2315-1E56-42E5-A354-5A8860E597C9}"/>
              </a:ext>
            </a:extLst>
          </p:cNvPr>
          <p:cNvSpPr txBox="1">
            <a:spLocks/>
          </p:cNvSpPr>
          <p:nvPr/>
        </p:nvSpPr>
        <p:spPr>
          <a:xfrm>
            <a:off x="583807" y="1142231"/>
            <a:ext cx="985719" cy="3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Jede Zeile wird betrachtet</a:t>
            </a:r>
          </a:p>
        </p:txBody>
      </p:sp>
      <p:sp>
        <p:nvSpPr>
          <p:cNvPr id="44" name="Untertitel 2">
            <a:extLst>
              <a:ext uri="{FF2B5EF4-FFF2-40B4-BE49-F238E27FC236}">
                <a16:creationId xmlns:a16="http://schemas.microsoft.com/office/drawing/2014/main" id="{F6FFF3BF-4176-4845-8419-613DC492968E}"/>
              </a:ext>
            </a:extLst>
          </p:cNvPr>
          <p:cNvSpPr txBox="1">
            <a:spLocks/>
          </p:cNvSpPr>
          <p:nvPr/>
        </p:nvSpPr>
        <p:spPr>
          <a:xfrm>
            <a:off x="4382807" y="2432522"/>
            <a:ext cx="2299586" cy="264942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0000"/>
                </a:solidFill>
              </a:rPr>
              <a:t>Achtung: </a:t>
            </a:r>
            <a:r>
              <a:rPr lang="de-DE" dirty="0">
                <a:solidFill>
                  <a:srgbClr val="000000"/>
                </a:solidFill>
              </a:rPr>
              <a:t>Der Filterparameter wird aus jeden Eintrag einer jeden Spalte der ausgewählten Zeile angewandt.</a:t>
            </a:r>
          </a:p>
        </p:txBody>
      </p:sp>
      <p:sp>
        <p:nvSpPr>
          <p:cNvPr id="55" name="Untertitel 2">
            <a:extLst>
              <a:ext uri="{FF2B5EF4-FFF2-40B4-BE49-F238E27FC236}">
                <a16:creationId xmlns:a16="http://schemas.microsoft.com/office/drawing/2014/main" id="{A6BDD93E-13A1-4057-9507-9BEE0A463F25}"/>
              </a:ext>
            </a:extLst>
          </p:cNvPr>
          <p:cNvSpPr txBox="1">
            <a:spLocks/>
          </p:cNvSpPr>
          <p:nvPr/>
        </p:nvSpPr>
        <p:spPr>
          <a:xfrm>
            <a:off x="433086" y="2831105"/>
            <a:ext cx="1427449" cy="69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Spalte oder eine Tabelle oder verbundenen Tabellen übergeben werden.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E1DD18D2-D1F7-4D8A-8D93-660710BAAD3C}"/>
              </a:ext>
            </a:extLst>
          </p:cNvPr>
          <p:cNvCxnSpPr>
            <a:cxnSpLocks/>
            <a:stCxn id="55" idx="2"/>
            <a:endCxn id="7" idx="1"/>
          </p:cNvCxnSpPr>
          <p:nvPr/>
        </p:nvCxnSpPr>
        <p:spPr>
          <a:xfrm>
            <a:off x="1146811" y="3522852"/>
            <a:ext cx="380095" cy="606807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Untertitel 2">
            <a:extLst>
              <a:ext uri="{FF2B5EF4-FFF2-40B4-BE49-F238E27FC236}">
                <a16:creationId xmlns:a16="http://schemas.microsoft.com/office/drawing/2014/main" id="{577FDA72-2D3F-4AC6-AC18-57C708B241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5719" cy="500252"/>
          </a:xfrm>
          <a:prstGeom prst="rect">
            <a:avLst/>
          </a:prstGeom>
          <a:solidFill>
            <a:srgbClr val="EC0016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FFFFFF"/>
                </a:solidFill>
              </a:rPr>
              <a:t>RankX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38" name="Untertitel 2">
            <a:extLst>
              <a:ext uri="{FF2B5EF4-FFF2-40B4-BE49-F238E27FC236}">
                <a16:creationId xmlns:a16="http://schemas.microsoft.com/office/drawing/2014/main" id="{3C9813A7-EC99-4331-8D5E-051EC18C412D}"/>
              </a:ext>
            </a:extLst>
          </p:cNvPr>
          <p:cNvSpPr txBox="1">
            <a:spLocks/>
          </p:cNvSpPr>
          <p:nvPr/>
        </p:nvSpPr>
        <p:spPr>
          <a:xfrm>
            <a:off x="1366244" y="3533222"/>
            <a:ext cx="985719" cy="37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Jede Zeile wird betrachtet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Untertitel 2">
                <a:extLst>
                  <a:ext uri="{FF2B5EF4-FFF2-40B4-BE49-F238E27FC236}">
                    <a16:creationId xmlns:a16="http://schemas.microsoft.com/office/drawing/2014/main" id="{AE063A4D-3520-4A87-9D9B-2A544729A4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36" y="1514025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Untertitel 2">
                <a:extLst>
                  <a:ext uri="{FF2B5EF4-FFF2-40B4-BE49-F238E27FC236}">
                    <a16:creationId xmlns:a16="http://schemas.microsoft.com/office/drawing/2014/main" id="{AE063A4D-3520-4A87-9D9B-2A544729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36" y="1514025"/>
                <a:ext cx="714568" cy="2397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Untertitel 2">
                <a:extLst>
                  <a:ext uri="{FF2B5EF4-FFF2-40B4-BE49-F238E27FC236}">
                    <a16:creationId xmlns:a16="http://schemas.microsoft.com/office/drawing/2014/main" id="{F40821A4-DE9A-456D-B2D9-C4C1DCDBE54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36" y="1938634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8" name="Untertitel 2">
                <a:extLst>
                  <a:ext uri="{FF2B5EF4-FFF2-40B4-BE49-F238E27FC236}">
                    <a16:creationId xmlns:a16="http://schemas.microsoft.com/office/drawing/2014/main" id="{F40821A4-DE9A-456D-B2D9-C4C1DCDBE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36" y="1938634"/>
                <a:ext cx="714568" cy="23977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Untertitel 2">
                <a:extLst>
                  <a:ext uri="{FF2B5EF4-FFF2-40B4-BE49-F238E27FC236}">
                    <a16:creationId xmlns:a16="http://schemas.microsoft.com/office/drawing/2014/main" id="{36A83500-2341-47DC-94B4-56BEC7F91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36" y="2432656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Untertitel 2">
                <a:extLst>
                  <a:ext uri="{FF2B5EF4-FFF2-40B4-BE49-F238E27FC236}">
                    <a16:creationId xmlns:a16="http://schemas.microsoft.com/office/drawing/2014/main" id="{36A83500-2341-47DC-94B4-56BEC7F91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36" y="2432656"/>
                <a:ext cx="714568" cy="23977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Untertitel 2">
                <a:extLst>
                  <a:ext uri="{FF2B5EF4-FFF2-40B4-BE49-F238E27FC236}">
                    <a16:creationId xmlns:a16="http://schemas.microsoft.com/office/drawing/2014/main" id="{402706E2-42FF-4A16-90AB-9F97DA7F34E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35436" y="1268507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3" name="Untertitel 2">
                <a:extLst>
                  <a:ext uri="{FF2B5EF4-FFF2-40B4-BE49-F238E27FC236}">
                    <a16:creationId xmlns:a16="http://schemas.microsoft.com/office/drawing/2014/main" id="{402706E2-42FF-4A16-90AB-9F97DA7F3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436" y="1268507"/>
                <a:ext cx="714568" cy="23977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7E0D0616-D834-44FC-8E06-8B522AB0F740}"/>
              </a:ext>
            </a:extLst>
          </p:cNvPr>
          <p:cNvGrpSpPr/>
          <p:nvPr/>
        </p:nvGrpSpPr>
        <p:grpSpPr>
          <a:xfrm>
            <a:off x="2383720" y="1791509"/>
            <a:ext cx="18000" cy="108000"/>
            <a:chOff x="3331989" y="1675863"/>
            <a:chExt cx="36000" cy="223467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2CB55EA5-A3B7-4ED0-B95E-154285C0C4B8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CD27162C-B8F7-4BC6-BDC0-DB55DEFB5748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3A7C76B-6A5E-4703-B1B5-588EE6A1DB5A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524BCED-9A09-4F6D-8398-F0CE164974CF}"/>
              </a:ext>
            </a:extLst>
          </p:cNvPr>
          <p:cNvGrpSpPr/>
          <p:nvPr/>
        </p:nvGrpSpPr>
        <p:grpSpPr>
          <a:xfrm>
            <a:off x="2383720" y="2242011"/>
            <a:ext cx="18000" cy="108000"/>
            <a:chOff x="3331989" y="1675863"/>
            <a:chExt cx="36000" cy="223467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888963F-E26B-4256-8D06-AFBEFE5A4E9A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EAEAF1C-4DD4-4B91-8364-ED43A88245D6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93B6D49-3042-4920-8BCB-5594B946C1B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Untertitel 2">
                <a:extLst>
                  <a:ext uri="{FF2B5EF4-FFF2-40B4-BE49-F238E27FC236}">
                    <a16:creationId xmlns:a16="http://schemas.microsoft.com/office/drawing/2014/main" id="{1090BD50-941C-45E1-AE47-EA4DFC869E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2335" y="1514025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2" name="Untertitel 2">
                <a:extLst>
                  <a:ext uri="{FF2B5EF4-FFF2-40B4-BE49-F238E27FC236}">
                    <a16:creationId xmlns:a16="http://schemas.microsoft.com/office/drawing/2014/main" id="{1090BD50-941C-45E1-AE47-EA4DFC869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5" y="1514025"/>
                <a:ext cx="714568" cy="2397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Untertitel 2">
                <a:extLst>
                  <a:ext uri="{FF2B5EF4-FFF2-40B4-BE49-F238E27FC236}">
                    <a16:creationId xmlns:a16="http://schemas.microsoft.com/office/drawing/2014/main" id="{8744E636-155F-4AF4-9410-3056B270EE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2335" y="1938634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3" name="Untertitel 2">
                <a:extLst>
                  <a:ext uri="{FF2B5EF4-FFF2-40B4-BE49-F238E27FC236}">
                    <a16:creationId xmlns:a16="http://schemas.microsoft.com/office/drawing/2014/main" id="{8744E636-155F-4AF4-9410-3056B270EE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5" y="1938634"/>
                <a:ext cx="714568" cy="2397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Untertitel 2">
                <a:extLst>
                  <a:ext uri="{FF2B5EF4-FFF2-40B4-BE49-F238E27FC236}">
                    <a16:creationId xmlns:a16="http://schemas.microsoft.com/office/drawing/2014/main" id="{69B8C536-BD8E-430C-91E6-42D5E86B99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2335" y="2432656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4" name="Untertitel 2">
                <a:extLst>
                  <a:ext uri="{FF2B5EF4-FFF2-40B4-BE49-F238E27FC236}">
                    <a16:creationId xmlns:a16="http://schemas.microsoft.com/office/drawing/2014/main" id="{69B8C536-BD8E-430C-91E6-42D5E86B9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5" y="2432656"/>
                <a:ext cx="714568" cy="239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Untertitel 2">
                <a:extLst>
                  <a:ext uri="{FF2B5EF4-FFF2-40B4-BE49-F238E27FC236}">
                    <a16:creationId xmlns:a16="http://schemas.microsoft.com/office/drawing/2014/main" id="{73EB7C58-C8E2-4016-B4BF-214CFACBCDE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72335" y="1268507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Untertitel 2">
                <a:extLst>
                  <a:ext uri="{FF2B5EF4-FFF2-40B4-BE49-F238E27FC236}">
                    <a16:creationId xmlns:a16="http://schemas.microsoft.com/office/drawing/2014/main" id="{73EB7C58-C8E2-4016-B4BF-214CFACBC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335" y="1268507"/>
                <a:ext cx="714568" cy="23977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FE84AEC7-B68F-401A-8DFC-B6233791621F}"/>
              </a:ext>
            </a:extLst>
          </p:cNvPr>
          <p:cNvGrpSpPr/>
          <p:nvPr/>
        </p:nvGrpSpPr>
        <p:grpSpPr>
          <a:xfrm>
            <a:off x="3320619" y="1791509"/>
            <a:ext cx="18000" cy="108000"/>
            <a:chOff x="3331989" y="1675863"/>
            <a:chExt cx="36000" cy="223467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B8EF845A-709D-41B5-8D9C-1DF72ECBD82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3DFCF390-FC4E-4FB7-9133-13850458F8F5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6ADAEB6-1820-462D-9569-2FBCEBBD97E0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013C751-A013-413F-B523-98FC7D6F2043}"/>
              </a:ext>
            </a:extLst>
          </p:cNvPr>
          <p:cNvGrpSpPr/>
          <p:nvPr/>
        </p:nvGrpSpPr>
        <p:grpSpPr>
          <a:xfrm>
            <a:off x="3320619" y="2242011"/>
            <a:ext cx="18000" cy="108000"/>
            <a:chOff x="3331989" y="1675863"/>
            <a:chExt cx="36000" cy="223467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35A0344-5ABC-4EC0-95A6-0BCF2478C6C1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890F314-B954-4492-A972-8F98930ECBC8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9A53E874-E6A1-486C-B374-BE57205F56AB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FEA36448-2AC8-4EDF-9B78-1FB00B34F0AE}"/>
              </a:ext>
            </a:extLst>
          </p:cNvPr>
          <p:cNvGrpSpPr/>
          <p:nvPr/>
        </p:nvGrpSpPr>
        <p:grpSpPr>
          <a:xfrm rot="5400000">
            <a:off x="2849868" y="1463283"/>
            <a:ext cx="18000" cy="108000"/>
            <a:chOff x="3331989" y="1675863"/>
            <a:chExt cx="36000" cy="223467"/>
          </a:xfrm>
        </p:grpSpPr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51067DF-97C7-4851-9B4E-EF43637C34F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080DB70-DD60-4484-8316-ECD898451D9C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8366EAAD-2D7B-4B8C-A2C4-F6AE47B9887F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509448D8-E3B4-4A8E-969D-9EF58BB5908A}"/>
              </a:ext>
            </a:extLst>
          </p:cNvPr>
          <p:cNvGrpSpPr/>
          <p:nvPr/>
        </p:nvGrpSpPr>
        <p:grpSpPr>
          <a:xfrm rot="5400000">
            <a:off x="2849868" y="2491732"/>
            <a:ext cx="18000" cy="108000"/>
            <a:chOff x="3331989" y="1675863"/>
            <a:chExt cx="36000" cy="223467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0E1F3A17-28F7-456C-9174-47B3DCE250AF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EEBA87A8-6194-43F0-90F1-B4ED183CED9F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68A59D7-3EAE-4414-82F6-0C06A8C30BE6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43352A5-EB5A-439C-81B9-0BD3FBA92D2E}"/>
              </a:ext>
            </a:extLst>
          </p:cNvPr>
          <p:cNvGrpSpPr/>
          <p:nvPr/>
        </p:nvGrpSpPr>
        <p:grpSpPr>
          <a:xfrm rot="5400000">
            <a:off x="2849868" y="1993188"/>
            <a:ext cx="18000" cy="108000"/>
            <a:chOff x="3331989" y="1675863"/>
            <a:chExt cx="36000" cy="223467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61C90859-3F79-4AB0-9385-1E3A94ECED25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825D33E-3ABE-4A3E-9242-533FFF05D57E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3A1C9A7F-2A7A-4A28-8030-C724F5F2D21C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96" name="Eckige Klammer links 95">
            <a:extLst>
              <a:ext uri="{FF2B5EF4-FFF2-40B4-BE49-F238E27FC236}">
                <a16:creationId xmlns:a16="http://schemas.microsoft.com/office/drawing/2014/main" id="{0D34B24F-A256-43EE-ADD3-03755AFC39D0}"/>
              </a:ext>
            </a:extLst>
          </p:cNvPr>
          <p:cNvSpPr/>
          <p:nvPr/>
        </p:nvSpPr>
        <p:spPr>
          <a:xfrm>
            <a:off x="467833" y="661832"/>
            <a:ext cx="223806" cy="6040605"/>
          </a:xfrm>
          <a:prstGeom prst="leftBracket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ckige Klammer links 96">
            <a:extLst>
              <a:ext uri="{FF2B5EF4-FFF2-40B4-BE49-F238E27FC236}">
                <a16:creationId xmlns:a16="http://schemas.microsoft.com/office/drawing/2014/main" id="{7F461B54-4AB4-4366-A9F2-855617003A52}"/>
              </a:ext>
            </a:extLst>
          </p:cNvPr>
          <p:cNvSpPr/>
          <p:nvPr/>
        </p:nvSpPr>
        <p:spPr>
          <a:xfrm flipH="1">
            <a:off x="10204188" y="530809"/>
            <a:ext cx="223806" cy="6040605"/>
          </a:xfrm>
          <a:prstGeom prst="leftBracket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C194D670-E48D-4FE9-8EC1-7497E7047598}"/>
                  </a:ext>
                </a:extLst>
              </p:cNvPr>
              <p:cNvSpPr txBox="1"/>
              <p:nvPr/>
            </p:nvSpPr>
            <p:spPr>
              <a:xfrm>
                <a:off x="4556375" y="1536697"/>
                <a:ext cx="1842642" cy="1869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</m:oMath>
                </a14:m>
                <a:r>
                  <a:rPr lang="de-DE" sz="1200" i="1" dirty="0"/>
                  <a:t> DM</a:t>
                </a:r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C194D670-E48D-4FE9-8EC1-7497E704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375" y="1536697"/>
                <a:ext cx="1842642" cy="186974"/>
              </a:xfrm>
              <a:prstGeom prst="rect">
                <a:avLst/>
              </a:prstGeom>
              <a:blipFill>
                <a:blip r:embed="rId15"/>
                <a:stretch>
                  <a:fillRect l="-2970" t="-22581" b="-5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18BC6CAF-4825-4572-94AC-15E44A71B108}"/>
                  </a:ext>
                </a:extLst>
              </p:cNvPr>
              <p:cNvSpPr txBox="1"/>
              <p:nvPr/>
            </p:nvSpPr>
            <p:spPr>
              <a:xfrm>
                <a:off x="4579066" y="2210519"/>
                <a:ext cx="17972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𝐹𝐶</m:t>
                    </m:r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DE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𝐸𝐼</m:t>
                        </m:r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de-DE" sz="1200" b="0" i="1" smtClean="0">
                            <a:latin typeface="Cambria Math" panose="02040503050406030204" pitchFamily="18" charset="0"/>
                          </a:rPr>
                          <m:t>, …,</m:t>
                        </m:r>
                        <m:sSubSup>
                          <m:sSubSupPr>
                            <m:ctrlPr>
                              <a:rPr lang="de-DE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de-DE" sz="1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</m:oMath>
                </a14:m>
                <a:r>
                  <a:rPr lang="de-DE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</m:oMath>
                </a14:m>
                <a:r>
                  <a:rPr lang="de-DE" sz="1200" i="1" dirty="0"/>
                  <a:t> DM</a:t>
                </a:r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18BC6CAF-4825-4572-94AC-15E44A71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066" y="2210519"/>
                <a:ext cx="1797260" cy="184666"/>
              </a:xfrm>
              <a:prstGeom prst="rect">
                <a:avLst/>
              </a:prstGeom>
              <a:blipFill>
                <a:blip r:embed="rId16"/>
                <a:stretch>
                  <a:fillRect l="-3051" t="-23333" b="-5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C6DB8380-5707-4E04-8E62-DB78B863331E}"/>
              </a:ext>
            </a:extLst>
          </p:cNvPr>
          <p:cNvGrpSpPr/>
          <p:nvPr/>
        </p:nvGrpSpPr>
        <p:grpSpPr>
          <a:xfrm>
            <a:off x="5468696" y="1913095"/>
            <a:ext cx="18000" cy="108000"/>
            <a:chOff x="3331989" y="1675863"/>
            <a:chExt cx="36000" cy="223467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D46F210-D6B4-4BC3-A124-2D3604ECCC02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3AD608-BDF2-4761-A7D9-8A3EAED68729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D2AF9DA9-66D0-4193-9CDB-1AA8C16993C4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A856FD3-69BF-4771-8C8C-757CF0709D5A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5803615" y="887378"/>
            <a:ext cx="1742120" cy="2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39" name="Group 25">
            <a:extLst>
              <a:ext uri="{FF2B5EF4-FFF2-40B4-BE49-F238E27FC236}">
                <a16:creationId xmlns:a16="http://schemas.microsoft.com/office/drawing/2014/main" id="{A67459BF-F71C-42F4-A725-43E6AA7D52E2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 rot="3076600">
            <a:off x="6175635" y="1687177"/>
            <a:ext cx="446764" cy="375894"/>
            <a:chOff x="2302" y="2658"/>
            <a:chExt cx="800" cy="645"/>
          </a:xfrm>
        </p:grpSpPr>
        <p:sp>
          <p:nvSpPr>
            <p:cNvPr id="140" name="Freeform 26">
              <a:extLst>
                <a:ext uri="{FF2B5EF4-FFF2-40B4-BE49-F238E27FC236}">
                  <a16:creationId xmlns:a16="http://schemas.microsoft.com/office/drawing/2014/main" id="{F45F531E-2EEF-407A-8F8B-296D7AEB7C5F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gray">
            <a:xfrm>
              <a:off x="2438" y="2658"/>
              <a:ext cx="664" cy="483"/>
            </a:xfrm>
            <a:custGeom>
              <a:avLst/>
              <a:gdLst>
                <a:gd name="T0" fmla="*/ 1072 w 1329"/>
                <a:gd name="T1" fmla="*/ 968 h 968"/>
                <a:gd name="T2" fmla="*/ 961 w 1329"/>
                <a:gd name="T3" fmla="*/ 619 h 968"/>
                <a:gd name="T4" fmla="*/ 954 w 1329"/>
                <a:gd name="T5" fmla="*/ 553 h 968"/>
                <a:gd name="T6" fmla="*/ 935 w 1329"/>
                <a:gd name="T7" fmla="*/ 492 h 968"/>
                <a:gd name="T8" fmla="*/ 908 w 1329"/>
                <a:gd name="T9" fmla="*/ 434 h 968"/>
                <a:gd name="T10" fmla="*/ 872 w 1329"/>
                <a:gd name="T11" fmla="*/ 381 h 968"/>
                <a:gd name="T12" fmla="*/ 830 w 1329"/>
                <a:gd name="T13" fmla="*/ 336 h 968"/>
                <a:gd name="T14" fmla="*/ 783 w 1329"/>
                <a:gd name="T15" fmla="*/ 292 h 968"/>
                <a:gd name="T16" fmla="*/ 729 w 1329"/>
                <a:gd name="T17" fmla="*/ 259 h 968"/>
                <a:gd name="T18" fmla="*/ 670 w 1329"/>
                <a:gd name="T19" fmla="*/ 235 h 968"/>
                <a:gd name="T20" fmla="*/ 606 w 1329"/>
                <a:gd name="T21" fmla="*/ 218 h 968"/>
                <a:gd name="T22" fmla="*/ 541 w 1329"/>
                <a:gd name="T23" fmla="*/ 209 h 968"/>
                <a:gd name="T24" fmla="*/ 488 w 1329"/>
                <a:gd name="T25" fmla="*/ 209 h 968"/>
                <a:gd name="T26" fmla="*/ 443 w 1329"/>
                <a:gd name="T27" fmla="*/ 213 h 968"/>
                <a:gd name="T28" fmla="*/ 402 w 1329"/>
                <a:gd name="T29" fmla="*/ 224 h 968"/>
                <a:gd name="T30" fmla="*/ 358 w 1329"/>
                <a:gd name="T31" fmla="*/ 240 h 968"/>
                <a:gd name="T32" fmla="*/ 319 w 1329"/>
                <a:gd name="T33" fmla="*/ 256 h 968"/>
                <a:gd name="T34" fmla="*/ 282 w 1329"/>
                <a:gd name="T35" fmla="*/ 278 h 968"/>
                <a:gd name="T36" fmla="*/ 246 w 1329"/>
                <a:gd name="T37" fmla="*/ 302 h 968"/>
                <a:gd name="T38" fmla="*/ 213 w 1329"/>
                <a:gd name="T39" fmla="*/ 332 h 968"/>
                <a:gd name="T40" fmla="*/ 186 w 1329"/>
                <a:gd name="T41" fmla="*/ 364 h 968"/>
                <a:gd name="T42" fmla="*/ 158 w 1329"/>
                <a:gd name="T43" fmla="*/ 397 h 968"/>
                <a:gd name="T44" fmla="*/ 138 w 1329"/>
                <a:gd name="T45" fmla="*/ 434 h 968"/>
                <a:gd name="T46" fmla="*/ 22 w 1329"/>
                <a:gd name="T47" fmla="*/ 235 h 968"/>
                <a:gd name="T48" fmla="*/ 60 w 1329"/>
                <a:gd name="T49" fmla="*/ 194 h 968"/>
                <a:gd name="T50" fmla="*/ 101 w 1329"/>
                <a:gd name="T51" fmla="*/ 155 h 968"/>
                <a:gd name="T52" fmla="*/ 145 w 1329"/>
                <a:gd name="T53" fmla="*/ 121 h 968"/>
                <a:gd name="T54" fmla="*/ 190 w 1329"/>
                <a:gd name="T55" fmla="*/ 89 h 968"/>
                <a:gd name="T56" fmla="*/ 241 w 1329"/>
                <a:gd name="T57" fmla="*/ 64 h 968"/>
                <a:gd name="T58" fmla="*/ 291 w 1329"/>
                <a:gd name="T59" fmla="*/ 43 h 968"/>
                <a:gd name="T60" fmla="*/ 346 w 1329"/>
                <a:gd name="T61" fmla="*/ 24 h 968"/>
                <a:gd name="T62" fmla="*/ 402 w 1329"/>
                <a:gd name="T63" fmla="*/ 10 h 968"/>
                <a:gd name="T64" fmla="*/ 460 w 1329"/>
                <a:gd name="T65" fmla="*/ 3 h 968"/>
                <a:gd name="T66" fmla="*/ 519 w 1329"/>
                <a:gd name="T67" fmla="*/ 0 h 968"/>
                <a:gd name="T68" fmla="*/ 616 w 1329"/>
                <a:gd name="T69" fmla="*/ 8 h 968"/>
                <a:gd name="T70" fmla="*/ 711 w 1329"/>
                <a:gd name="T71" fmla="*/ 29 h 968"/>
                <a:gd name="T72" fmla="*/ 799 w 1329"/>
                <a:gd name="T73" fmla="*/ 64 h 968"/>
                <a:gd name="T74" fmla="*/ 879 w 1329"/>
                <a:gd name="T75" fmla="*/ 110 h 968"/>
                <a:gd name="T76" fmla="*/ 952 w 1329"/>
                <a:gd name="T77" fmla="*/ 167 h 968"/>
                <a:gd name="T78" fmla="*/ 1016 w 1329"/>
                <a:gd name="T79" fmla="*/ 235 h 968"/>
                <a:gd name="T80" fmla="*/ 1072 w 1329"/>
                <a:gd name="T81" fmla="*/ 310 h 968"/>
                <a:gd name="T82" fmla="*/ 1113 w 1329"/>
                <a:gd name="T83" fmla="*/ 393 h 968"/>
                <a:gd name="T84" fmla="*/ 1143 w 1329"/>
                <a:gd name="T85" fmla="*/ 482 h 968"/>
                <a:gd name="T86" fmla="*/ 1161 w 1329"/>
                <a:gd name="T87" fmla="*/ 57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9" h="968">
                  <a:moveTo>
                    <a:pt x="1164" y="642"/>
                  </a:moveTo>
                  <a:lnTo>
                    <a:pt x="1329" y="642"/>
                  </a:lnTo>
                  <a:lnTo>
                    <a:pt x="1072" y="968"/>
                  </a:lnTo>
                  <a:lnTo>
                    <a:pt x="812" y="642"/>
                  </a:lnTo>
                  <a:lnTo>
                    <a:pt x="961" y="642"/>
                  </a:lnTo>
                  <a:lnTo>
                    <a:pt x="961" y="619"/>
                  </a:lnTo>
                  <a:lnTo>
                    <a:pt x="960" y="597"/>
                  </a:lnTo>
                  <a:lnTo>
                    <a:pt x="957" y="575"/>
                  </a:lnTo>
                  <a:lnTo>
                    <a:pt x="954" y="553"/>
                  </a:lnTo>
                  <a:lnTo>
                    <a:pt x="949" y="534"/>
                  </a:lnTo>
                  <a:lnTo>
                    <a:pt x="942" y="513"/>
                  </a:lnTo>
                  <a:lnTo>
                    <a:pt x="935" y="492"/>
                  </a:lnTo>
                  <a:lnTo>
                    <a:pt x="926" y="473"/>
                  </a:lnTo>
                  <a:lnTo>
                    <a:pt x="919" y="453"/>
                  </a:lnTo>
                  <a:lnTo>
                    <a:pt x="908" y="434"/>
                  </a:lnTo>
                  <a:lnTo>
                    <a:pt x="897" y="415"/>
                  </a:lnTo>
                  <a:lnTo>
                    <a:pt x="887" y="399"/>
                  </a:lnTo>
                  <a:lnTo>
                    <a:pt x="872" y="381"/>
                  </a:lnTo>
                  <a:lnTo>
                    <a:pt x="859" y="365"/>
                  </a:lnTo>
                  <a:lnTo>
                    <a:pt x="846" y="350"/>
                  </a:lnTo>
                  <a:lnTo>
                    <a:pt x="830" y="336"/>
                  </a:lnTo>
                  <a:lnTo>
                    <a:pt x="815" y="320"/>
                  </a:lnTo>
                  <a:lnTo>
                    <a:pt x="799" y="307"/>
                  </a:lnTo>
                  <a:lnTo>
                    <a:pt x="783" y="292"/>
                  </a:lnTo>
                  <a:lnTo>
                    <a:pt x="764" y="280"/>
                  </a:lnTo>
                  <a:lnTo>
                    <a:pt x="748" y="272"/>
                  </a:lnTo>
                  <a:lnTo>
                    <a:pt x="729" y="259"/>
                  </a:lnTo>
                  <a:lnTo>
                    <a:pt x="710" y="251"/>
                  </a:lnTo>
                  <a:lnTo>
                    <a:pt x="691" y="242"/>
                  </a:lnTo>
                  <a:lnTo>
                    <a:pt x="670" y="235"/>
                  </a:lnTo>
                  <a:lnTo>
                    <a:pt x="649" y="228"/>
                  </a:lnTo>
                  <a:lnTo>
                    <a:pt x="628" y="221"/>
                  </a:lnTo>
                  <a:lnTo>
                    <a:pt x="606" y="218"/>
                  </a:lnTo>
                  <a:lnTo>
                    <a:pt x="586" y="212"/>
                  </a:lnTo>
                  <a:lnTo>
                    <a:pt x="562" y="210"/>
                  </a:lnTo>
                  <a:lnTo>
                    <a:pt x="541" y="209"/>
                  </a:lnTo>
                  <a:lnTo>
                    <a:pt x="519" y="207"/>
                  </a:lnTo>
                  <a:lnTo>
                    <a:pt x="503" y="209"/>
                  </a:lnTo>
                  <a:lnTo>
                    <a:pt x="488" y="209"/>
                  </a:lnTo>
                  <a:lnTo>
                    <a:pt x="473" y="210"/>
                  </a:lnTo>
                  <a:lnTo>
                    <a:pt x="459" y="212"/>
                  </a:lnTo>
                  <a:lnTo>
                    <a:pt x="443" y="213"/>
                  </a:lnTo>
                  <a:lnTo>
                    <a:pt x="430" y="218"/>
                  </a:lnTo>
                  <a:lnTo>
                    <a:pt x="414" y="221"/>
                  </a:lnTo>
                  <a:lnTo>
                    <a:pt x="402" y="224"/>
                  </a:lnTo>
                  <a:lnTo>
                    <a:pt x="386" y="229"/>
                  </a:lnTo>
                  <a:lnTo>
                    <a:pt x="373" y="232"/>
                  </a:lnTo>
                  <a:lnTo>
                    <a:pt x="358" y="240"/>
                  </a:lnTo>
                  <a:lnTo>
                    <a:pt x="346" y="244"/>
                  </a:lnTo>
                  <a:lnTo>
                    <a:pt x="332" y="250"/>
                  </a:lnTo>
                  <a:lnTo>
                    <a:pt x="319" y="256"/>
                  </a:lnTo>
                  <a:lnTo>
                    <a:pt x="307" y="263"/>
                  </a:lnTo>
                  <a:lnTo>
                    <a:pt x="295" y="272"/>
                  </a:lnTo>
                  <a:lnTo>
                    <a:pt x="282" y="278"/>
                  </a:lnTo>
                  <a:lnTo>
                    <a:pt x="269" y="286"/>
                  </a:lnTo>
                  <a:lnTo>
                    <a:pt x="257" y="295"/>
                  </a:lnTo>
                  <a:lnTo>
                    <a:pt x="246" y="302"/>
                  </a:lnTo>
                  <a:lnTo>
                    <a:pt x="235" y="314"/>
                  </a:lnTo>
                  <a:lnTo>
                    <a:pt x="224" y="321"/>
                  </a:lnTo>
                  <a:lnTo>
                    <a:pt x="213" y="332"/>
                  </a:lnTo>
                  <a:lnTo>
                    <a:pt x="205" y="342"/>
                  </a:lnTo>
                  <a:lnTo>
                    <a:pt x="193" y="352"/>
                  </a:lnTo>
                  <a:lnTo>
                    <a:pt x="186" y="364"/>
                  </a:lnTo>
                  <a:lnTo>
                    <a:pt x="176" y="375"/>
                  </a:lnTo>
                  <a:lnTo>
                    <a:pt x="167" y="386"/>
                  </a:lnTo>
                  <a:lnTo>
                    <a:pt x="158" y="397"/>
                  </a:lnTo>
                  <a:lnTo>
                    <a:pt x="149" y="410"/>
                  </a:lnTo>
                  <a:lnTo>
                    <a:pt x="143" y="422"/>
                  </a:lnTo>
                  <a:lnTo>
                    <a:pt x="138" y="434"/>
                  </a:lnTo>
                  <a:lnTo>
                    <a:pt x="0" y="263"/>
                  </a:lnTo>
                  <a:lnTo>
                    <a:pt x="11" y="250"/>
                  </a:lnTo>
                  <a:lnTo>
                    <a:pt x="22" y="235"/>
                  </a:lnTo>
                  <a:lnTo>
                    <a:pt x="34" y="221"/>
                  </a:lnTo>
                  <a:lnTo>
                    <a:pt x="47" y="206"/>
                  </a:lnTo>
                  <a:lnTo>
                    <a:pt x="60" y="194"/>
                  </a:lnTo>
                  <a:lnTo>
                    <a:pt x="73" y="180"/>
                  </a:lnTo>
                  <a:lnTo>
                    <a:pt x="86" y="167"/>
                  </a:lnTo>
                  <a:lnTo>
                    <a:pt x="101" y="155"/>
                  </a:lnTo>
                  <a:lnTo>
                    <a:pt x="116" y="143"/>
                  </a:lnTo>
                  <a:lnTo>
                    <a:pt x="130" y="132"/>
                  </a:lnTo>
                  <a:lnTo>
                    <a:pt x="145" y="121"/>
                  </a:lnTo>
                  <a:lnTo>
                    <a:pt x="159" y="110"/>
                  </a:lnTo>
                  <a:lnTo>
                    <a:pt x="176" y="99"/>
                  </a:lnTo>
                  <a:lnTo>
                    <a:pt x="190" y="89"/>
                  </a:lnTo>
                  <a:lnTo>
                    <a:pt x="208" y="82"/>
                  </a:lnTo>
                  <a:lnTo>
                    <a:pt x="224" y="72"/>
                  </a:lnTo>
                  <a:lnTo>
                    <a:pt x="241" y="64"/>
                  </a:lnTo>
                  <a:lnTo>
                    <a:pt x="257" y="56"/>
                  </a:lnTo>
                  <a:lnTo>
                    <a:pt x="275" y="48"/>
                  </a:lnTo>
                  <a:lnTo>
                    <a:pt x="291" y="43"/>
                  </a:lnTo>
                  <a:lnTo>
                    <a:pt x="310" y="35"/>
                  </a:lnTo>
                  <a:lnTo>
                    <a:pt x="329" y="29"/>
                  </a:lnTo>
                  <a:lnTo>
                    <a:pt x="346" y="24"/>
                  </a:lnTo>
                  <a:lnTo>
                    <a:pt x="364" y="19"/>
                  </a:lnTo>
                  <a:lnTo>
                    <a:pt x="383" y="15"/>
                  </a:lnTo>
                  <a:lnTo>
                    <a:pt x="402" y="10"/>
                  </a:lnTo>
                  <a:lnTo>
                    <a:pt x="421" y="8"/>
                  </a:lnTo>
                  <a:lnTo>
                    <a:pt x="441" y="5"/>
                  </a:lnTo>
                  <a:lnTo>
                    <a:pt x="460" y="3"/>
                  </a:lnTo>
                  <a:lnTo>
                    <a:pt x="481" y="2"/>
                  </a:lnTo>
                  <a:lnTo>
                    <a:pt x="498" y="0"/>
                  </a:lnTo>
                  <a:lnTo>
                    <a:pt x="519" y="0"/>
                  </a:lnTo>
                  <a:lnTo>
                    <a:pt x="552" y="0"/>
                  </a:lnTo>
                  <a:lnTo>
                    <a:pt x="584" y="3"/>
                  </a:lnTo>
                  <a:lnTo>
                    <a:pt x="616" y="8"/>
                  </a:lnTo>
                  <a:lnTo>
                    <a:pt x="649" y="13"/>
                  </a:lnTo>
                  <a:lnTo>
                    <a:pt x="681" y="21"/>
                  </a:lnTo>
                  <a:lnTo>
                    <a:pt x="711" y="29"/>
                  </a:lnTo>
                  <a:lnTo>
                    <a:pt x="741" y="38"/>
                  </a:lnTo>
                  <a:lnTo>
                    <a:pt x="770" y="51"/>
                  </a:lnTo>
                  <a:lnTo>
                    <a:pt x="799" y="64"/>
                  </a:lnTo>
                  <a:lnTo>
                    <a:pt x="825" y="78"/>
                  </a:lnTo>
                  <a:lnTo>
                    <a:pt x="853" y="94"/>
                  </a:lnTo>
                  <a:lnTo>
                    <a:pt x="879" y="110"/>
                  </a:lnTo>
                  <a:lnTo>
                    <a:pt x="904" y="127"/>
                  </a:lnTo>
                  <a:lnTo>
                    <a:pt x="927" y="146"/>
                  </a:lnTo>
                  <a:lnTo>
                    <a:pt x="952" y="167"/>
                  </a:lnTo>
                  <a:lnTo>
                    <a:pt x="976" y="188"/>
                  </a:lnTo>
                  <a:lnTo>
                    <a:pt x="995" y="210"/>
                  </a:lnTo>
                  <a:lnTo>
                    <a:pt x="1016" y="235"/>
                  </a:lnTo>
                  <a:lnTo>
                    <a:pt x="1035" y="257"/>
                  </a:lnTo>
                  <a:lnTo>
                    <a:pt x="1053" y="283"/>
                  </a:lnTo>
                  <a:lnTo>
                    <a:pt x="1072" y="310"/>
                  </a:lnTo>
                  <a:lnTo>
                    <a:pt x="1087" y="336"/>
                  </a:lnTo>
                  <a:lnTo>
                    <a:pt x="1100" y="364"/>
                  </a:lnTo>
                  <a:lnTo>
                    <a:pt x="1113" y="393"/>
                  </a:lnTo>
                  <a:lnTo>
                    <a:pt x="1124" y="422"/>
                  </a:lnTo>
                  <a:lnTo>
                    <a:pt x="1135" y="451"/>
                  </a:lnTo>
                  <a:lnTo>
                    <a:pt x="1143" y="482"/>
                  </a:lnTo>
                  <a:lnTo>
                    <a:pt x="1151" y="513"/>
                  </a:lnTo>
                  <a:lnTo>
                    <a:pt x="1157" y="546"/>
                  </a:lnTo>
                  <a:lnTo>
                    <a:pt x="1161" y="577"/>
                  </a:lnTo>
                  <a:lnTo>
                    <a:pt x="1164" y="609"/>
                  </a:lnTo>
                  <a:lnTo>
                    <a:pt x="1164" y="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1" name="Freeform 27">
              <a:extLst>
                <a:ext uri="{FF2B5EF4-FFF2-40B4-BE49-F238E27FC236}">
                  <a16:creationId xmlns:a16="http://schemas.microsoft.com/office/drawing/2014/main" id="{41747D06-52FC-47A7-9175-FEF9F527DE0F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2" y="2818"/>
              <a:ext cx="661" cy="485"/>
            </a:xfrm>
            <a:custGeom>
              <a:avLst/>
              <a:gdLst>
                <a:gd name="T0" fmla="*/ 1179 w 1321"/>
                <a:gd name="T1" fmla="*/ 524 h 969"/>
                <a:gd name="T2" fmla="*/ 1156 w 1321"/>
                <a:gd name="T3" fmla="*/ 564 h 969"/>
                <a:gd name="T4" fmla="*/ 1128 w 1321"/>
                <a:gd name="T5" fmla="*/ 599 h 969"/>
                <a:gd name="T6" fmla="*/ 1096 w 1321"/>
                <a:gd name="T7" fmla="*/ 635 h 969"/>
                <a:gd name="T8" fmla="*/ 1063 w 1321"/>
                <a:gd name="T9" fmla="*/ 666 h 969"/>
                <a:gd name="T10" fmla="*/ 1026 w 1321"/>
                <a:gd name="T11" fmla="*/ 692 h 969"/>
                <a:gd name="T12" fmla="*/ 987 w 1321"/>
                <a:gd name="T13" fmla="*/ 714 h 969"/>
                <a:gd name="T14" fmla="*/ 944 w 1321"/>
                <a:gd name="T15" fmla="*/ 734 h 969"/>
                <a:gd name="T16" fmla="*/ 899 w 1321"/>
                <a:gd name="T17" fmla="*/ 748 h 969"/>
                <a:gd name="T18" fmla="*/ 854 w 1321"/>
                <a:gd name="T19" fmla="*/ 758 h 969"/>
                <a:gd name="T20" fmla="*/ 807 w 1321"/>
                <a:gd name="T21" fmla="*/ 764 h 969"/>
                <a:gd name="T22" fmla="*/ 747 w 1321"/>
                <a:gd name="T23" fmla="*/ 761 h 969"/>
                <a:gd name="T24" fmla="*/ 680 w 1321"/>
                <a:gd name="T25" fmla="*/ 749 h 969"/>
                <a:gd name="T26" fmla="*/ 620 w 1321"/>
                <a:gd name="T27" fmla="*/ 727 h 969"/>
                <a:gd name="T28" fmla="*/ 562 w 1321"/>
                <a:gd name="T29" fmla="*/ 699 h 969"/>
                <a:gd name="T30" fmla="*/ 512 w 1321"/>
                <a:gd name="T31" fmla="*/ 663 h 969"/>
                <a:gd name="T32" fmla="*/ 467 w 1321"/>
                <a:gd name="T33" fmla="*/ 619 h 969"/>
                <a:gd name="T34" fmla="*/ 428 w 1321"/>
                <a:gd name="T35" fmla="*/ 570 h 969"/>
                <a:gd name="T36" fmla="*/ 395 w 1321"/>
                <a:gd name="T37" fmla="*/ 514 h 969"/>
                <a:gd name="T38" fmla="*/ 372 w 1321"/>
                <a:gd name="T39" fmla="*/ 454 h 969"/>
                <a:gd name="T40" fmla="*/ 359 w 1321"/>
                <a:gd name="T41" fmla="*/ 390 h 969"/>
                <a:gd name="T42" fmla="*/ 353 w 1321"/>
                <a:gd name="T43" fmla="*/ 326 h 969"/>
                <a:gd name="T44" fmla="*/ 0 w 1321"/>
                <a:gd name="T45" fmla="*/ 326 h 969"/>
                <a:gd name="T46" fmla="*/ 149 w 1321"/>
                <a:gd name="T47" fmla="*/ 390 h 969"/>
                <a:gd name="T48" fmla="*/ 165 w 1321"/>
                <a:gd name="T49" fmla="*/ 485 h 969"/>
                <a:gd name="T50" fmla="*/ 195 w 1321"/>
                <a:gd name="T51" fmla="*/ 577 h 969"/>
                <a:gd name="T52" fmla="*/ 239 w 1321"/>
                <a:gd name="T53" fmla="*/ 659 h 969"/>
                <a:gd name="T54" fmla="*/ 293 w 1321"/>
                <a:gd name="T55" fmla="*/ 734 h 969"/>
                <a:gd name="T56" fmla="*/ 357 w 1321"/>
                <a:gd name="T57" fmla="*/ 802 h 969"/>
                <a:gd name="T58" fmla="*/ 429 w 1321"/>
                <a:gd name="T59" fmla="*/ 858 h 969"/>
                <a:gd name="T60" fmla="*/ 509 w 1321"/>
                <a:gd name="T61" fmla="*/ 905 h 969"/>
                <a:gd name="T62" fmla="*/ 598 w 1321"/>
                <a:gd name="T63" fmla="*/ 940 h 969"/>
                <a:gd name="T64" fmla="*/ 692 w 1321"/>
                <a:gd name="T65" fmla="*/ 962 h 969"/>
                <a:gd name="T66" fmla="*/ 790 w 1321"/>
                <a:gd name="T67" fmla="*/ 969 h 969"/>
                <a:gd name="T68" fmla="*/ 851 w 1321"/>
                <a:gd name="T69" fmla="*/ 966 h 969"/>
                <a:gd name="T70" fmla="*/ 911 w 1321"/>
                <a:gd name="T71" fmla="*/ 958 h 969"/>
                <a:gd name="T72" fmla="*/ 968 w 1321"/>
                <a:gd name="T73" fmla="*/ 943 h 969"/>
                <a:gd name="T74" fmla="*/ 1023 w 1321"/>
                <a:gd name="T75" fmla="*/ 926 h 969"/>
                <a:gd name="T76" fmla="*/ 1076 w 1321"/>
                <a:gd name="T77" fmla="*/ 902 h 969"/>
                <a:gd name="T78" fmla="*/ 1127 w 1321"/>
                <a:gd name="T79" fmla="*/ 873 h 969"/>
                <a:gd name="T80" fmla="*/ 1175 w 1321"/>
                <a:gd name="T81" fmla="*/ 842 h 969"/>
                <a:gd name="T82" fmla="*/ 1220 w 1321"/>
                <a:gd name="T83" fmla="*/ 804 h 969"/>
                <a:gd name="T84" fmla="*/ 1260 w 1321"/>
                <a:gd name="T85" fmla="*/ 764 h 969"/>
                <a:gd name="T86" fmla="*/ 1298 w 1321"/>
                <a:gd name="T87" fmla="*/ 72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1" h="969">
                  <a:moveTo>
                    <a:pt x="1321" y="689"/>
                  </a:moveTo>
                  <a:lnTo>
                    <a:pt x="1187" y="510"/>
                  </a:lnTo>
                  <a:lnTo>
                    <a:pt x="1179" y="524"/>
                  </a:lnTo>
                  <a:lnTo>
                    <a:pt x="1171" y="537"/>
                  </a:lnTo>
                  <a:lnTo>
                    <a:pt x="1163" y="551"/>
                  </a:lnTo>
                  <a:lnTo>
                    <a:pt x="1156" y="564"/>
                  </a:lnTo>
                  <a:lnTo>
                    <a:pt x="1147" y="577"/>
                  </a:lnTo>
                  <a:lnTo>
                    <a:pt x="1137" y="588"/>
                  </a:lnTo>
                  <a:lnTo>
                    <a:pt x="1128" y="599"/>
                  </a:lnTo>
                  <a:lnTo>
                    <a:pt x="1118" y="610"/>
                  </a:lnTo>
                  <a:lnTo>
                    <a:pt x="1108" y="622"/>
                  </a:lnTo>
                  <a:lnTo>
                    <a:pt x="1096" y="635"/>
                  </a:lnTo>
                  <a:lnTo>
                    <a:pt x="1086" y="644"/>
                  </a:lnTo>
                  <a:lnTo>
                    <a:pt x="1074" y="656"/>
                  </a:lnTo>
                  <a:lnTo>
                    <a:pt x="1063" y="666"/>
                  </a:lnTo>
                  <a:lnTo>
                    <a:pt x="1051" y="673"/>
                  </a:lnTo>
                  <a:lnTo>
                    <a:pt x="1039" y="683"/>
                  </a:lnTo>
                  <a:lnTo>
                    <a:pt x="1026" y="692"/>
                  </a:lnTo>
                  <a:lnTo>
                    <a:pt x="1014" y="701"/>
                  </a:lnTo>
                  <a:lnTo>
                    <a:pt x="1000" y="707"/>
                  </a:lnTo>
                  <a:lnTo>
                    <a:pt x="987" y="714"/>
                  </a:lnTo>
                  <a:lnTo>
                    <a:pt x="972" y="720"/>
                  </a:lnTo>
                  <a:lnTo>
                    <a:pt x="959" y="727"/>
                  </a:lnTo>
                  <a:lnTo>
                    <a:pt x="944" y="734"/>
                  </a:lnTo>
                  <a:lnTo>
                    <a:pt x="930" y="739"/>
                  </a:lnTo>
                  <a:lnTo>
                    <a:pt x="915" y="745"/>
                  </a:lnTo>
                  <a:lnTo>
                    <a:pt x="899" y="748"/>
                  </a:lnTo>
                  <a:lnTo>
                    <a:pt x="885" y="750"/>
                  </a:lnTo>
                  <a:lnTo>
                    <a:pt x="870" y="756"/>
                  </a:lnTo>
                  <a:lnTo>
                    <a:pt x="854" y="758"/>
                  </a:lnTo>
                  <a:lnTo>
                    <a:pt x="839" y="759"/>
                  </a:lnTo>
                  <a:lnTo>
                    <a:pt x="822" y="761"/>
                  </a:lnTo>
                  <a:lnTo>
                    <a:pt x="807" y="764"/>
                  </a:lnTo>
                  <a:lnTo>
                    <a:pt x="790" y="764"/>
                  </a:lnTo>
                  <a:lnTo>
                    <a:pt x="768" y="764"/>
                  </a:lnTo>
                  <a:lnTo>
                    <a:pt x="747" y="761"/>
                  </a:lnTo>
                  <a:lnTo>
                    <a:pt x="722" y="758"/>
                  </a:lnTo>
                  <a:lnTo>
                    <a:pt x="702" y="753"/>
                  </a:lnTo>
                  <a:lnTo>
                    <a:pt x="680" y="749"/>
                  </a:lnTo>
                  <a:lnTo>
                    <a:pt x="660" y="742"/>
                  </a:lnTo>
                  <a:lnTo>
                    <a:pt x="639" y="736"/>
                  </a:lnTo>
                  <a:lnTo>
                    <a:pt x="620" y="727"/>
                  </a:lnTo>
                  <a:lnTo>
                    <a:pt x="600" y="718"/>
                  </a:lnTo>
                  <a:lnTo>
                    <a:pt x="581" y="708"/>
                  </a:lnTo>
                  <a:lnTo>
                    <a:pt x="562" y="699"/>
                  </a:lnTo>
                  <a:lnTo>
                    <a:pt x="546" y="686"/>
                  </a:lnTo>
                  <a:lnTo>
                    <a:pt x="528" y="675"/>
                  </a:lnTo>
                  <a:lnTo>
                    <a:pt x="512" y="663"/>
                  </a:lnTo>
                  <a:lnTo>
                    <a:pt x="498" y="648"/>
                  </a:lnTo>
                  <a:lnTo>
                    <a:pt x="482" y="635"/>
                  </a:lnTo>
                  <a:lnTo>
                    <a:pt x="467" y="619"/>
                  </a:lnTo>
                  <a:lnTo>
                    <a:pt x="454" y="603"/>
                  </a:lnTo>
                  <a:lnTo>
                    <a:pt x="439" y="586"/>
                  </a:lnTo>
                  <a:lnTo>
                    <a:pt x="428" y="570"/>
                  </a:lnTo>
                  <a:lnTo>
                    <a:pt x="416" y="551"/>
                  </a:lnTo>
                  <a:lnTo>
                    <a:pt x="406" y="534"/>
                  </a:lnTo>
                  <a:lnTo>
                    <a:pt x="395" y="514"/>
                  </a:lnTo>
                  <a:lnTo>
                    <a:pt x="387" y="495"/>
                  </a:lnTo>
                  <a:lnTo>
                    <a:pt x="379" y="476"/>
                  </a:lnTo>
                  <a:lnTo>
                    <a:pt x="372" y="454"/>
                  </a:lnTo>
                  <a:lnTo>
                    <a:pt x="368" y="435"/>
                  </a:lnTo>
                  <a:lnTo>
                    <a:pt x="362" y="413"/>
                  </a:lnTo>
                  <a:lnTo>
                    <a:pt x="359" y="390"/>
                  </a:lnTo>
                  <a:lnTo>
                    <a:pt x="356" y="368"/>
                  </a:lnTo>
                  <a:lnTo>
                    <a:pt x="353" y="348"/>
                  </a:lnTo>
                  <a:lnTo>
                    <a:pt x="353" y="326"/>
                  </a:lnTo>
                  <a:lnTo>
                    <a:pt x="517" y="326"/>
                  </a:lnTo>
                  <a:lnTo>
                    <a:pt x="257" y="0"/>
                  </a:lnTo>
                  <a:lnTo>
                    <a:pt x="0" y="326"/>
                  </a:lnTo>
                  <a:lnTo>
                    <a:pt x="144" y="326"/>
                  </a:lnTo>
                  <a:lnTo>
                    <a:pt x="146" y="356"/>
                  </a:lnTo>
                  <a:lnTo>
                    <a:pt x="149" y="390"/>
                  </a:lnTo>
                  <a:lnTo>
                    <a:pt x="152" y="424"/>
                  </a:lnTo>
                  <a:lnTo>
                    <a:pt x="159" y="454"/>
                  </a:lnTo>
                  <a:lnTo>
                    <a:pt x="165" y="485"/>
                  </a:lnTo>
                  <a:lnTo>
                    <a:pt x="174" y="517"/>
                  </a:lnTo>
                  <a:lnTo>
                    <a:pt x="184" y="546"/>
                  </a:lnTo>
                  <a:lnTo>
                    <a:pt x="195" y="577"/>
                  </a:lnTo>
                  <a:lnTo>
                    <a:pt x="209" y="605"/>
                  </a:lnTo>
                  <a:lnTo>
                    <a:pt x="223" y="632"/>
                  </a:lnTo>
                  <a:lnTo>
                    <a:pt x="239" y="659"/>
                  </a:lnTo>
                  <a:lnTo>
                    <a:pt x="257" y="685"/>
                  </a:lnTo>
                  <a:lnTo>
                    <a:pt x="273" y="711"/>
                  </a:lnTo>
                  <a:lnTo>
                    <a:pt x="293" y="734"/>
                  </a:lnTo>
                  <a:lnTo>
                    <a:pt x="312" y="758"/>
                  </a:lnTo>
                  <a:lnTo>
                    <a:pt x="334" y="780"/>
                  </a:lnTo>
                  <a:lnTo>
                    <a:pt x="357" y="802"/>
                  </a:lnTo>
                  <a:lnTo>
                    <a:pt x="381" y="821"/>
                  </a:lnTo>
                  <a:lnTo>
                    <a:pt x="404" y="842"/>
                  </a:lnTo>
                  <a:lnTo>
                    <a:pt x="429" y="858"/>
                  </a:lnTo>
                  <a:lnTo>
                    <a:pt x="457" y="876"/>
                  </a:lnTo>
                  <a:lnTo>
                    <a:pt x="483" y="892"/>
                  </a:lnTo>
                  <a:lnTo>
                    <a:pt x="509" y="905"/>
                  </a:lnTo>
                  <a:lnTo>
                    <a:pt x="539" y="918"/>
                  </a:lnTo>
                  <a:lnTo>
                    <a:pt x="569" y="931"/>
                  </a:lnTo>
                  <a:lnTo>
                    <a:pt x="598" y="940"/>
                  </a:lnTo>
                  <a:lnTo>
                    <a:pt x="629" y="949"/>
                  </a:lnTo>
                  <a:lnTo>
                    <a:pt x="660" y="956"/>
                  </a:lnTo>
                  <a:lnTo>
                    <a:pt x="692" y="962"/>
                  </a:lnTo>
                  <a:lnTo>
                    <a:pt x="724" y="966"/>
                  </a:lnTo>
                  <a:lnTo>
                    <a:pt x="756" y="969"/>
                  </a:lnTo>
                  <a:lnTo>
                    <a:pt x="790" y="969"/>
                  </a:lnTo>
                  <a:lnTo>
                    <a:pt x="810" y="969"/>
                  </a:lnTo>
                  <a:lnTo>
                    <a:pt x="831" y="968"/>
                  </a:lnTo>
                  <a:lnTo>
                    <a:pt x="851" y="966"/>
                  </a:lnTo>
                  <a:lnTo>
                    <a:pt x="870" y="965"/>
                  </a:lnTo>
                  <a:lnTo>
                    <a:pt x="892" y="961"/>
                  </a:lnTo>
                  <a:lnTo>
                    <a:pt x="911" y="958"/>
                  </a:lnTo>
                  <a:lnTo>
                    <a:pt x="930" y="955"/>
                  </a:lnTo>
                  <a:lnTo>
                    <a:pt x="949" y="949"/>
                  </a:lnTo>
                  <a:lnTo>
                    <a:pt x="968" y="943"/>
                  </a:lnTo>
                  <a:lnTo>
                    <a:pt x="987" y="939"/>
                  </a:lnTo>
                  <a:lnTo>
                    <a:pt x="1006" y="933"/>
                  </a:lnTo>
                  <a:lnTo>
                    <a:pt x="1023" y="926"/>
                  </a:lnTo>
                  <a:lnTo>
                    <a:pt x="1041" y="917"/>
                  </a:lnTo>
                  <a:lnTo>
                    <a:pt x="1060" y="910"/>
                  </a:lnTo>
                  <a:lnTo>
                    <a:pt x="1076" y="902"/>
                  </a:lnTo>
                  <a:lnTo>
                    <a:pt x="1093" y="892"/>
                  </a:lnTo>
                  <a:lnTo>
                    <a:pt x="1109" y="883"/>
                  </a:lnTo>
                  <a:lnTo>
                    <a:pt x="1127" y="873"/>
                  </a:lnTo>
                  <a:lnTo>
                    <a:pt x="1144" y="864"/>
                  </a:lnTo>
                  <a:lnTo>
                    <a:pt x="1159" y="851"/>
                  </a:lnTo>
                  <a:lnTo>
                    <a:pt x="1175" y="842"/>
                  </a:lnTo>
                  <a:lnTo>
                    <a:pt x="1190" y="828"/>
                  </a:lnTo>
                  <a:lnTo>
                    <a:pt x="1204" y="816"/>
                  </a:lnTo>
                  <a:lnTo>
                    <a:pt x="1220" y="804"/>
                  </a:lnTo>
                  <a:lnTo>
                    <a:pt x="1233" y="791"/>
                  </a:lnTo>
                  <a:lnTo>
                    <a:pt x="1247" y="778"/>
                  </a:lnTo>
                  <a:lnTo>
                    <a:pt x="1260" y="764"/>
                  </a:lnTo>
                  <a:lnTo>
                    <a:pt x="1273" y="750"/>
                  </a:lnTo>
                  <a:lnTo>
                    <a:pt x="1286" y="736"/>
                  </a:lnTo>
                  <a:lnTo>
                    <a:pt x="1298" y="720"/>
                  </a:lnTo>
                  <a:lnTo>
                    <a:pt x="1309" y="705"/>
                  </a:lnTo>
                  <a:lnTo>
                    <a:pt x="1321" y="689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878C9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8C12B8B3-FC2C-41DF-A1EE-66254C1F9B25}"/>
                  </a:ext>
                </a:extLst>
              </p:cNvPr>
              <p:cNvSpPr txBox="1"/>
              <p:nvPr/>
            </p:nvSpPr>
            <p:spPr>
              <a:xfrm>
                <a:off x="7112446" y="1479647"/>
                <a:ext cx="2696030" cy="326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d>
                                <m:d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𝐸𝐼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Sup>
                                    <m:sSubSupPr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8C12B8B3-FC2C-41DF-A1EE-66254C1F9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46" y="1479647"/>
                <a:ext cx="2696030" cy="326564"/>
              </a:xfrm>
              <a:prstGeom prst="rect">
                <a:avLst/>
              </a:prstGeom>
              <a:blipFill>
                <a:blip r:embed="rId17"/>
                <a:stretch>
                  <a:fillRect l="-679" b="-18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053D3EFA-5500-4DD2-B1A8-95F9F1B3190F}"/>
                  </a:ext>
                </a:extLst>
              </p:cNvPr>
              <p:cNvSpPr txBox="1"/>
              <p:nvPr/>
            </p:nvSpPr>
            <p:spPr>
              <a:xfrm>
                <a:off x="7112446" y="2152315"/>
                <a:ext cx="2696030" cy="3265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  <m:d>
                            <m:dPr>
                              <m:ctrlP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b="0" i="1" smtClean="0">
                                  <a:latin typeface="Cambria Math" panose="02040503050406030204" pitchFamily="18" charset="0"/>
                                </a:rPr>
                                <m:t>𝐹𝐶</m:t>
                              </m:r>
                              <m:d>
                                <m:d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𝐸𝐼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, …,</m:t>
                                  </m:r>
                                  <m:sSubSup>
                                    <m:sSubSupPr>
                                      <m:ctrlPr>
                                        <a:rPr lang="de-DE" sz="1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de-DE" sz="12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d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</m:t>
                      </m:r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151" name="Textfeld 150">
                <a:extLst>
                  <a:ext uri="{FF2B5EF4-FFF2-40B4-BE49-F238E27FC236}">
                    <a16:creationId xmlns:a16="http://schemas.microsoft.com/office/drawing/2014/main" id="{053D3EFA-5500-4DD2-B1A8-95F9F1B31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446" y="2152315"/>
                <a:ext cx="2696030" cy="326564"/>
              </a:xfrm>
              <a:prstGeom prst="rect">
                <a:avLst/>
              </a:prstGeom>
              <a:blipFill>
                <a:blip r:embed="rId18"/>
                <a:stretch>
                  <a:fillRect l="-6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EB363FCC-3A34-46A5-87F5-0FE8B455E740}"/>
              </a:ext>
            </a:extLst>
          </p:cNvPr>
          <p:cNvGrpSpPr/>
          <p:nvPr/>
        </p:nvGrpSpPr>
        <p:grpSpPr>
          <a:xfrm>
            <a:off x="8451461" y="1925263"/>
            <a:ext cx="18000" cy="108000"/>
            <a:chOff x="3331989" y="1675863"/>
            <a:chExt cx="36000" cy="223467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935BEDAB-BDBD-4151-BEC3-7B847396F8A2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533788D7-91C7-4DAC-894C-FF68C09B7D42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814CE12-0912-4985-A735-9813E22DA8E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157" name="Untertitel 2">
            <a:extLst>
              <a:ext uri="{FF2B5EF4-FFF2-40B4-BE49-F238E27FC236}">
                <a16:creationId xmlns:a16="http://schemas.microsoft.com/office/drawing/2014/main" id="{880451C7-CF9C-4E2D-8D1E-ECC6A7A6B0B4}"/>
              </a:ext>
            </a:extLst>
          </p:cNvPr>
          <p:cNvSpPr txBox="1">
            <a:spLocks/>
          </p:cNvSpPr>
          <p:nvPr/>
        </p:nvSpPr>
        <p:spPr>
          <a:xfrm>
            <a:off x="7551865" y="1060983"/>
            <a:ext cx="1664047" cy="2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Für jede Zeile der übergeben Tabelle/Spalte wird ein Ausdruck berechnet.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Untertitel 2">
                <a:extLst>
                  <a:ext uri="{FF2B5EF4-FFF2-40B4-BE49-F238E27FC236}">
                    <a16:creationId xmlns:a16="http://schemas.microsoft.com/office/drawing/2014/main" id="{322CF434-C306-40F6-B3B0-5F939F2A08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1930" y="4791289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8" name="Untertitel 2">
                <a:extLst>
                  <a:ext uri="{FF2B5EF4-FFF2-40B4-BE49-F238E27FC236}">
                    <a16:creationId xmlns:a16="http://schemas.microsoft.com/office/drawing/2014/main" id="{322CF434-C306-40F6-B3B0-5F939F2A0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30" y="4791289"/>
                <a:ext cx="714568" cy="2397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Untertitel 2">
                <a:extLst>
                  <a:ext uri="{FF2B5EF4-FFF2-40B4-BE49-F238E27FC236}">
                    <a16:creationId xmlns:a16="http://schemas.microsoft.com/office/drawing/2014/main" id="{496B7EE3-4697-4490-AF5E-EAEDA0837F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1930" y="5215898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9" name="Untertitel 2">
                <a:extLst>
                  <a:ext uri="{FF2B5EF4-FFF2-40B4-BE49-F238E27FC236}">
                    <a16:creationId xmlns:a16="http://schemas.microsoft.com/office/drawing/2014/main" id="{496B7EE3-4697-4490-AF5E-EAEDA0837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30" y="5215898"/>
                <a:ext cx="714568" cy="23977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Untertitel 2">
                <a:extLst>
                  <a:ext uri="{FF2B5EF4-FFF2-40B4-BE49-F238E27FC236}">
                    <a16:creationId xmlns:a16="http://schemas.microsoft.com/office/drawing/2014/main" id="{4D5C5140-7082-4C19-B47F-D8EFF154ADA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1930" y="5709920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0" name="Untertitel 2">
                <a:extLst>
                  <a:ext uri="{FF2B5EF4-FFF2-40B4-BE49-F238E27FC236}">
                    <a16:creationId xmlns:a16="http://schemas.microsoft.com/office/drawing/2014/main" id="{4D5C5140-7082-4C19-B47F-D8EFF154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30" y="5709920"/>
                <a:ext cx="714568" cy="23977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Untertitel 2">
                <a:extLst>
                  <a:ext uri="{FF2B5EF4-FFF2-40B4-BE49-F238E27FC236}">
                    <a16:creationId xmlns:a16="http://schemas.microsoft.com/office/drawing/2014/main" id="{8792E034-4BB1-4B10-B555-76865D6BF3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91930" y="454577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1" name="Untertitel 2">
                <a:extLst>
                  <a:ext uri="{FF2B5EF4-FFF2-40B4-BE49-F238E27FC236}">
                    <a16:creationId xmlns:a16="http://schemas.microsoft.com/office/drawing/2014/main" id="{8792E034-4BB1-4B10-B555-76865D6BF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30" y="4545771"/>
                <a:ext cx="714568" cy="23977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1A7D998C-5E4F-4393-B9C7-A49F5C2E55B5}"/>
              </a:ext>
            </a:extLst>
          </p:cNvPr>
          <p:cNvGrpSpPr/>
          <p:nvPr/>
        </p:nvGrpSpPr>
        <p:grpSpPr>
          <a:xfrm>
            <a:off x="1840214" y="5068773"/>
            <a:ext cx="18000" cy="108000"/>
            <a:chOff x="3331989" y="1675863"/>
            <a:chExt cx="36000" cy="223467"/>
          </a:xfrm>
        </p:grpSpPr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4960A598-118F-4284-8968-4F099DF76921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74" name="Ellipse 173">
              <a:extLst>
                <a:ext uri="{FF2B5EF4-FFF2-40B4-BE49-F238E27FC236}">
                  <a16:creationId xmlns:a16="http://schemas.microsoft.com/office/drawing/2014/main" id="{945E384E-A09F-4A2B-9FDD-DC1340709EDF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75" name="Ellipse 174">
              <a:extLst>
                <a:ext uri="{FF2B5EF4-FFF2-40B4-BE49-F238E27FC236}">
                  <a16:creationId xmlns:a16="http://schemas.microsoft.com/office/drawing/2014/main" id="{F51B1772-3C5E-4144-9F82-2EB2C2BC915E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176" name="Gruppieren 175">
            <a:extLst>
              <a:ext uri="{FF2B5EF4-FFF2-40B4-BE49-F238E27FC236}">
                <a16:creationId xmlns:a16="http://schemas.microsoft.com/office/drawing/2014/main" id="{03DC01EC-A643-4AD8-BBE6-104982FC746B}"/>
              </a:ext>
            </a:extLst>
          </p:cNvPr>
          <p:cNvGrpSpPr/>
          <p:nvPr/>
        </p:nvGrpSpPr>
        <p:grpSpPr>
          <a:xfrm>
            <a:off x="1840214" y="5519275"/>
            <a:ext cx="18000" cy="108000"/>
            <a:chOff x="3331989" y="1675863"/>
            <a:chExt cx="36000" cy="223467"/>
          </a:xfrm>
        </p:grpSpPr>
        <p:sp>
          <p:nvSpPr>
            <p:cNvPr id="177" name="Ellipse 176">
              <a:extLst>
                <a:ext uri="{FF2B5EF4-FFF2-40B4-BE49-F238E27FC236}">
                  <a16:creationId xmlns:a16="http://schemas.microsoft.com/office/drawing/2014/main" id="{5B77C74B-894B-4F03-ABE2-0284CF9D2550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21079AC6-00C4-4B57-A96A-7AED0B6837DE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79" name="Ellipse 178">
              <a:extLst>
                <a:ext uri="{FF2B5EF4-FFF2-40B4-BE49-F238E27FC236}">
                  <a16:creationId xmlns:a16="http://schemas.microsoft.com/office/drawing/2014/main" id="{698C106D-A921-4F89-BF20-4C246474BA46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Untertitel 2">
                <a:extLst>
                  <a:ext uri="{FF2B5EF4-FFF2-40B4-BE49-F238E27FC236}">
                    <a16:creationId xmlns:a16="http://schemas.microsoft.com/office/drawing/2014/main" id="{4E15BC79-3BE6-4829-A380-7222CD7BD1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8829" y="4791289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0" name="Untertitel 2">
                <a:extLst>
                  <a:ext uri="{FF2B5EF4-FFF2-40B4-BE49-F238E27FC236}">
                    <a16:creationId xmlns:a16="http://schemas.microsoft.com/office/drawing/2014/main" id="{4E15BC79-3BE6-4829-A380-7222CD7BD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29" y="4791289"/>
                <a:ext cx="714568" cy="23977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Untertitel 2">
                <a:extLst>
                  <a:ext uri="{FF2B5EF4-FFF2-40B4-BE49-F238E27FC236}">
                    <a16:creationId xmlns:a16="http://schemas.microsoft.com/office/drawing/2014/main" id="{8A2EF7DA-E259-405A-9EEE-CB5D37405B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8829" y="5215898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1" name="Untertitel 2">
                <a:extLst>
                  <a:ext uri="{FF2B5EF4-FFF2-40B4-BE49-F238E27FC236}">
                    <a16:creationId xmlns:a16="http://schemas.microsoft.com/office/drawing/2014/main" id="{8A2EF7DA-E259-405A-9EEE-CB5D37405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29" y="5215898"/>
                <a:ext cx="714568" cy="23977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Untertitel 2">
                <a:extLst>
                  <a:ext uri="{FF2B5EF4-FFF2-40B4-BE49-F238E27FC236}">
                    <a16:creationId xmlns:a16="http://schemas.microsoft.com/office/drawing/2014/main" id="{9393E6B9-6DE5-412E-AED8-11B5065B7A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8829" y="5709920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2" name="Untertitel 2">
                <a:extLst>
                  <a:ext uri="{FF2B5EF4-FFF2-40B4-BE49-F238E27FC236}">
                    <a16:creationId xmlns:a16="http://schemas.microsoft.com/office/drawing/2014/main" id="{9393E6B9-6DE5-412E-AED8-11B5065B7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29" y="5709920"/>
                <a:ext cx="714568" cy="23977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Untertitel 2">
                <a:extLst>
                  <a:ext uri="{FF2B5EF4-FFF2-40B4-BE49-F238E27FC236}">
                    <a16:creationId xmlns:a16="http://schemas.microsoft.com/office/drawing/2014/main" id="{530AE275-7175-4ED8-BA06-A69B73DB32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28829" y="454577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3" name="Untertitel 2">
                <a:extLst>
                  <a:ext uri="{FF2B5EF4-FFF2-40B4-BE49-F238E27FC236}">
                    <a16:creationId xmlns:a16="http://schemas.microsoft.com/office/drawing/2014/main" id="{530AE275-7175-4ED8-BA06-A69B73DB3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29" y="4545771"/>
                <a:ext cx="714568" cy="23977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4" name="Gruppieren 183">
            <a:extLst>
              <a:ext uri="{FF2B5EF4-FFF2-40B4-BE49-F238E27FC236}">
                <a16:creationId xmlns:a16="http://schemas.microsoft.com/office/drawing/2014/main" id="{20F1BFED-68A6-4D0F-866C-25C382D37EBD}"/>
              </a:ext>
            </a:extLst>
          </p:cNvPr>
          <p:cNvGrpSpPr/>
          <p:nvPr/>
        </p:nvGrpSpPr>
        <p:grpSpPr>
          <a:xfrm>
            <a:off x="2777113" y="5068773"/>
            <a:ext cx="18000" cy="108000"/>
            <a:chOff x="3331989" y="1675863"/>
            <a:chExt cx="36000" cy="223467"/>
          </a:xfrm>
        </p:grpSpPr>
        <p:sp>
          <p:nvSpPr>
            <p:cNvPr id="185" name="Ellipse 184">
              <a:extLst>
                <a:ext uri="{FF2B5EF4-FFF2-40B4-BE49-F238E27FC236}">
                  <a16:creationId xmlns:a16="http://schemas.microsoft.com/office/drawing/2014/main" id="{7727394B-A092-480E-9F3C-22C3FED7C2F5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86" name="Ellipse 185">
              <a:extLst>
                <a:ext uri="{FF2B5EF4-FFF2-40B4-BE49-F238E27FC236}">
                  <a16:creationId xmlns:a16="http://schemas.microsoft.com/office/drawing/2014/main" id="{A04BFEDE-7312-4600-9BD3-DA73B866050D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87" name="Ellipse 186">
              <a:extLst>
                <a:ext uri="{FF2B5EF4-FFF2-40B4-BE49-F238E27FC236}">
                  <a16:creationId xmlns:a16="http://schemas.microsoft.com/office/drawing/2014/main" id="{5973256F-99B2-443D-A5C9-CDCFFF23EEBF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F4CDB0DC-8C18-4AD6-A6B0-F02617B1145F}"/>
              </a:ext>
            </a:extLst>
          </p:cNvPr>
          <p:cNvGrpSpPr/>
          <p:nvPr/>
        </p:nvGrpSpPr>
        <p:grpSpPr>
          <a:xfrm>
            <a:off x="2777113" y="5519275"/>
            <a:ext cx="18000" cy="108000"/>
            <a:chOff x="3331989" y="1675863"/>
            <a:chExt cx="36000" cy="223467"/>
          </a:xfrm>
        </p:grpSpPr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EFECE835-ECD9-48E8-9427-B6A5DE75AB36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1A08C36B-0E26-40A0-8D8B-78BF47B55100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3551917B-A020-485A-9217-5F02D0CED224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7D5F0004-225B-4A46-BF3B-4EC5F91DEE45}"/>
              </a:ext>
            </a:extLst>
          </p:cNvPr>
          <p:cNvGrpSpPr/>
          <p:nvPr/>
        </p:nvGrpSpPr>
        <p:grpSpPr>
          <a:xfrm rot="5400000">
            <a:off x="2306362" y="4740547"/>
            <a:ext cx="18000" cy="108000"/>
            <a:chOff x="3331989" y="1675863"/>
            <a:chExt cx="36000" cy="223467"/>
          </a:xfrm>
        </p:grpSpPr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EC449786-A47E-49DC-A80A-3AFF6B7AD95E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E01457D3-90B5-4D88-86AC-7D8600435082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5DA9BF33-1CA0-406D-9270-D00495CA5720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82392D7F-FC9F-4CD6-9B40-0CF09443F023}"/>
              </a:ext>
            </a:extLst>
          </p:cNvPr>
          <p:cNvGrpSpPr/>
          <p:nvPr/>
        </p:nvGrpSpPr>
        <p:grpSpPr>
          <a:xfrm rot="5400000">
            <a:off x="2306362" y="5768996"/>
            <a:ext cx="18000" cy="108000"/>
            <a:chOff x="3331989" y="1675863"/>
            <a:chExt cx="36000" cy="223467"/>
          </a:xfrm>
        </p:grpSpPr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CFF69D54-2385-495D-90D2-A6FC597EC39B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AF26D43A-DA35-4C2A-8CD5-29BF9DADCA38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F120316-0C6F-4EB8-8BEC-C956610EBDA9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00" name="Gruppieren 199">
            <a:extLst>
              <a:ext uri="{FF2B5EF4-FFF2-40B4-BE49-F238E27FC236}">
                <a16:creationId xmlns:a16="http://schemas.microsoft.com/office/drawing/2014/main" id="{0BB77068-9487-423A-BA6F-737A4EF156AF}"/>
              </a:ext>
            </a:extLst>
          </p:cNvPr>
          <p:cNvGrpSpPr/>
          <p:nvPr/>
        </p:nvGrpSpPr>
        <p:grpSpPr>
          <a:xfrm rot="5400000">
            <a:off x="2306362" y="5270452"/>
            <a:ext cx="18000" cy="108000"/>
            <a:chOff x="3331989" y="1675863"/>
            <a:chExt cx="36000" cy="223467"/>
          </a:xfrm>
        </p:grpSpPr>
        <p:sp>
          <p:nvSpPr>
            <p:cNvPr id="201" name="Ellipse 200">
              <a:extLst>
                <a:ext uri="{FF2B5EF4-FFF2-40B4-BE49-F238E27FC236}">
                  <a16:creationId xmlns:a16="http://schemas.microsoft.com/office/drawing/2014/main" id="{03627CAA-277D-44BB-B3BF-18867437A21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061D6A0D-F994-43D3-87D7-A629E97ABDA0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4DD70BAB-6313-440D-AB16-18664505D28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Untertitel 2">
                <a:extLst>
                  <a:ext uri="{FF2B5EF4-FFF2-40B4-BE49-F238E27FC236}">
                    <a16:creationId xmlns:a16="http://schemas.microsoft.com/office/drawing/2014/main" id="{0C4385E2-E5DA-43E7-B21D-C27F74FE79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2911" y="4792935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9" name="Untertitel 2">
                <a:extLst>
                  <a:ext uri="{FF2B5EF4-FFF2-40B4-BE49-F238E27FC236}">
                    <a16:creationId xmlns:a16="http://schemas.microsoft.com/office/drawing/2014/main" id="{0C4385E2-E5DA-43E7-B21D-C27F74FE7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11" y="4792935"/>
                <a:ext cx="714568" cy="23977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Untertitel 2">
                <a:extLst>
                  <a:ext uri="{FF2B5EF4-FFF2-40B4-BE49-F238E27FC236}">
                    <a16:creationId xmlns:a16="http://schemas.microsoft.com/office/drawing/2014/main" id="{13B2FE91-E6A5-4404-98B8-061B6242F5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2911" y="5217544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0" name="Untertitel 2">
                <a:extLst>
                  <a:ext uri="{FF2B5EF4-FFF2-40B4-BE49-F238E27FC236}">
                    <a16:creationId xmlns:a16="http://schemas.microsoft.com/office/drawing/2014/main" id="{13B2FE91-E6A5-4404-98B8-061B6242F5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11" y="5217544"/>
                <a:ext cx="714568" cy="23977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Untertitel 2">
                <a:extLst>
                  <a:ext uri="{FF2B5EF4-FFF2-40B4-BE49-F238E27FC236}">
                    <a16:creationId xmlns:a16="http://schemas.microsoft.com/office/drawing/2014/main" id="{65DFD48A-2667-45B6-A7CE-9EBB05B6182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2911" y="5711566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1" name="Untertitel 2">
                <a:extLst>
                  <a:ext uri="{FF2B5EF4-FFF2-40B4-BE49-F238E27FC236}">
                    <a16:creationId xmlns:a16="http://schemas.microsoft.com/office/drawing/2014/main" id="{65DFD48A-2667-45B6-A7CE-9EBB05B61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11" y="5711566"/>
                <a:ext cx="714568" cy="23977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Untertitel 2">
                <a:extLst>
                  <a:ext uri="{FF2B5EF4-FFF2-40B4-BE49-F238E27FC236}">
                    <a16:creationId xmlns:a16="http://schemas.microsoft.com/office/drawing/2014/main" id="{6DDD9B20-40FF-46C7-9F9D-6127E49B9E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2911" y="4547417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2" name="Untertitel 2">
                <a:extLst>
                  <a:ext uri="{FF2B5EF4-FFF2-40B4-BE49-F238E27FC236}">
                    <a16:creationId xmlns:a16="http://schemas.microsoft.com/office/drawing/2014/main" id="{6DDD9B20-40FF-46C7-9F9D-6127E49B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911" y="4547417"/>
                <a:ext cx="714568" cy="239776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3" name="Gruppieren 212">
            <a:extLst>
              <a:ext uri="{FF2B5EF4-FFF2-40B4-BE49-F238E27FC236}">
                <a16:creationId xmlns:a16="http://schemas.microsoft.com/office/drawing/2014/main" id="{46995B1F-4596-4ECC-8E87-2799EEB3631B}"/>
              </a:ext>
            </a:extLst>
          </p:cNvPr>
          <p:cNvGrpSpPr/>
          <p:nvPr/>
        </p:nvGrpSpPr>
        <p:grpSpPr>
          <a:xfrm>
            <a:off x="3711195" y="5070419"/>
            <a:ext cx="18000" cy="108000"/>
            <a:chOff x="3331989" y="1675863"/>
            <a:chExt cx="36000" cy="223467"/>
          </a:xfrm>
        </p:grpSpPr>
        <p:sp>
          <p:nvSpPr>
            <p:cNvPr id="214" name="Ellipse 213">
              <a:extLst>
                <a:ext uri="{FF2B5EF4-FFF2-40B4-BE49-F238E27FC236}">
                  <a16:creationId xmlns:a16="http://schemas.microsoft.com/office/drawing/2014/main" id="{1F065C7C-5941-4E47-AD9D-7A78925262C3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4DC739E5-E1F9-4AC5-8CAE-1EA208560C93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16" name="Ellipse 215">
              <a:extLst>
                <a:ext uri="{FF2B5EF4-FFF2-40B4-BE49-F238E27FC236}">
                  <a16:creationId xmlns:a16="http://schemas.microsoft.com/office/drawing/2014/main" id="{EABEB292-93C5-47F3-9C50-038B8D090DB9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17" name="Gruppieren 216">
            <a:extLst>
              <a:ext uri="{FF2B5EF4-FFF2-40B4-BE49-F238E27FC236}">
                <a16:creationId xmlns:a16="http://schemas.microsoft.com/office/drawing/2014/main" id="{E0B6DF89-3B63-403D-91B3-43073BAD404A}"/>
              </a:ext>
            </a:extLst>
          </p:cNvPr>
          <p:cNvGrpSpPr/>
          <p:nvPr/>
        </p:nvGrpSpPr>
        <p:grpSpPr>
          <a:xfrm>
            <a:off x="3711195" y="5520921"/>
            <a:ext cx="18000" cy="108000"/>
            <a:chOff x="3331989" y="1675863"/>
            <a:chExt cx="36000" cy="223467"/>
          </a:xfrm>
        </p:grpSpPr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73B8A733-EB39-4EC5-AD00-BDA0866E6145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043A6989-8274-4CB1-BF97-EA4ADC4A7D5B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20" name="Ellipse 219">
              <a:extLst>
                <a:ext uri="{FF2B5EF4-FFF2-40B4-BE49-F238E27FC236}">
                  <a16:creationId xmlns:a16="http://schemas.microsoft.com/office/drawing/2014/main" id="{7C12129F-D719-4B30-94AB-C1F7BC84F88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235" name="Untertitel 2">
            <a:extLst>
              <a:ext uri="{FF2B5EF4-FFF2-40B4-BE49-F238E27FC236}">
                <a16:creationId xmlns:a16="http://schemas.microsoft.com/office/drawing/2014/main" id="{6C997AAD-913C-4BF0-8632-4873E4B4DF9C}"/>
              </a:ext>
            </a:extLst>
          </p:cNvPr>
          <p:cNvSpPr txBox="1">
            <a:spLocks/>
          </p:cNvSpPr>
          <p:nvPr/>
        </p:nvSpPr>
        <p:spPr>
          <a:xfrm>
            <a:off x="5415049" y="4015291"/>
            <a:ext cx="912596" cy="227316"/>
          </a:xfrm>
          <a:prstGeom prst="rect">
            <a:avLst/>
          </a:prstGeom>
          <a:solidFill>
            <a:srgbClr val="878C96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FFFFFF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e-DE" dirty="0"/>
              <a:t>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2" name="Untertitel 2">
                <a:extLst>
                  <a:ext uri="{FF2B5EF4-FFF2-40B4-BE49-F238E27FC236}">
                    <a16:creationId xmlns:a16="http://schemas.microsoft.com/office/drawing/2014/main" id="{BF55FBFA-7031-4146-B0B5-3688E441F58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0387" y="4772832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2" name="Untertitel 2">
                <a:extLst>
                  <a:ext uri="{FF2B5EF4-FFF2-40B4-BE49-F238E27FC236}">
                    <a16:creationId xmlns:a16="http://schemas.microsoft.com/office/drawing/2014/main" id="{BF55FBFA-7031-4146-B0B5-3688E441F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87" y="4772832"/>
                <a:ext cx="714568" cy="23977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Untertitel 2">
                <a:extLst>
                  <a:ext uri="{FF2B5EF4-FFF2-40B4-BE49-F238E27FC236}">
                    <a16:creationId xmlns:a16="http://schemas.microsoft.com/office/drawing/2014/main" id="{B7BB39ED-C11E-434D-B0F2-FE77410762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0387" y="519744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3" name="Untertitel 2">
                <a:extLst>
                  <a:ext uri="{FF2B5EF4-FFF2-40B4-BE49-F238E27FC236}">
                    <a16:creationId xmlns:a16="http://schemas.microsoft.com/office/drawing/2014/main" id="{B7BB39ED-C11E-434D-B0F2-FE7741076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87" y="5197441"/>
                <a:ext cx="714568" cy="239776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4" name="Untertitel 2">
                <a:extLst>
                  <a:ext uri="{FF2B5EF4-FFF2-40B4-BE49-F238E27FC236}">
                    <a16:creationId xmlns:a16="http://schemas.microsoft.com/office/drawing/2014/main" id="{95ECD2F6-D3CE-4C2D-AB56-9B936345AA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0387" y="5691463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4" name="Untertitel 2">
                <a:extLst>
                  <a:ext uri="{FF2B5EF4-FFF2-40B4-BE49-F238E27FC236}">
                    <a16:creationId xmlns:a16="http://schemas.microsoft.com/office/drawing/2014/main" id="{95ECD2F6-D3CE-4C2D-AB56-9B936345AA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87" y="5691463"/>
                <a:ext cx="714568" cy="239776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Untertitel 2">
                <a:extLst>
                  <a:ext uri="{FF2B5EF4-FFF2-40B4-BE49-F238E27FC236}">
                    <a16:creationId xmlns:a16="http://schemas.microsoft.com/office/drawing/2014/main" id="{396553F6-4985-45E9-9569-C833EDB127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20387" y="4527314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𝐸𝑥𝑝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5" name="Untertitel 2">
                <a:extLst>
                  <a:ext uri="{FF2B5EF4-FFF2-40B4-BE49-F238E27FC236}">
                    <a16:creationId xmlns:a16="http://schemas.microsoft.com/office/drawing/2014/main" id="{396553F6-4985-45E9-9569-C833EDB1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387" y="4527314"/>
                <a:ext cx="714568" cy="239776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" name="Gruppieren 275">
            <a:extLst>
              <a:ext uri="{FF2B5EF4-FFF2-40B4-BE49-F238E27FC236}">
                <a16:creationId xmlns:a16="http://schemas.microsoft.com/office/drawing/2014/main" id="{99429007-5093-4CC6-83CE-573CC1DE01D4}"/>
              </a:ext>
            </a:extLst>
          </p:cNvPr>
          <p:cNvGrpSpPr/>
          <p:nvPr/>
        </p:nvGrpSpPr>
        <p:grpSpPr>
          <a:xfrm>
            <a:off x="5168671" y="5050316"/>
            <a:ext cx="18000" cy="108000"/>
            <a:chOff x="3331989" y="1675863"/>
            <a:chExt cx="36000" cy="223467"/>
          </a:xfrm>
        </p:grpSpPr>
        <p:sp>
          <p:nvSpPr>
            <p:cNvPr id="277" name="Ellipse 276">
              <a:extLst>
                <a:ext uri="{FF2B5EF4-FFF2-40B4-BE49-F238E27FC236}">
                  <a16:creationId xmlns:a16="http://schemas.microsoft.com/office/drawing/2014/main" id="{B1462901-88CC-4C32-92DC-6946AA53ED3D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78" name="Ellipse 277">
              <a:extLst>
                <a:ext uri="{FF2B5EF4-FFF2-40B4-BE49-F238E27FC236}">
                  <a16:creationId xmlns:a16="http://schemas.microsoft.com/office/drawing/2014/main" id="{AAEB1BA4-8E0A-43DF-9370-BFDB21D94D4B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79" name="Ellipse 278">
              <a:extLst>
                <a:ext uri="{FF2B5EF4-FFF2-40B4-BE49-F238E27FC236}">
                  <a16:creationId xmlns:a16="http://schemas.microsoft.com/office/drawing/2014/main" id="{53ED65CD-1D3A-4FF8-A6D4-AF599D239ED6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80" name="Gruppieren 279">
            <a:extLst>
              <a:ext uri="{FF2B5EF4-FFF2-40B4-BE49-F238E27FC236}">
                <a16:creationId xmlns:a16="http://schemas.microsoft.com/office/drawing/2014/main" id="{6DEF0C79-2E95-4567-90AC-AF9B24AA82D0}"/>
              </a:ext>
            </a:extLst>
          </p:cNvPr>
          <p:cNvGrpSpPr/>
          <p:nvPr/>
        </p:nvGrpSpPr>
        <p:grpSpPr>
          <a:xfrm>
            <a:off x="5168671" y="5500818"/>
            <a:ext cx="18000" cy="108000"/>
            <a:chOff x="3331989" y="1675863"/>
            <a:chExt cx="36000" cy="223467"/>
          </a:xfrm>
        </p:grpSpPr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679E5B3B-21A0-46BF-B537-7D7E7FDF8928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9EC782F8-9580-4085-A4D9-58BFEC8C57BC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77B5AE7-E92C-4CA2-984B-97B539F90D25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32DD292A-9C48-4B8D-929D-91F2DA740548}"/>
              </a:ext>
            </a:extLst>
          </p:cNvPr>
          <p:cNvCxnSpPr>
            <a:cxnSpLocks/>
            <a:stCxn id="7" idx="3"/>
            <a:endCxn id="235" idx="1"/>
          </p:cNvCxnSpPr>
          <p:nvPr/>
        </p:nvCxnSpPr>
        <p:spPr>
          <a:xfrm flipV="1">
            <a:off x="3362911" y="4128949"/>
            <a:ext cx="2052138" cy="71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Untertitel 2">
                <a:extLst>
                  <a:ext uri="{FF2B5EF4-FFF2-40B4-BE49-F238E27FC236}">
                    <a16:creationId xmlns:a16="http://schemas.microsoft.com/office/drawing/2014/main" id="{5A14FEE1-D5A9-474C-9A43-927F000B73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6616" y="4772832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𝐸𝑥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7" name="Untertitel 2">
                <a:extLst>
                  <a:ext uri="{FF2B5EF4-FFF2-40B4-BE49-F238E27FC236}">
                    <a16:creationId xmlns:a16="http://schemas.microsoft.com/office/drawing/2014/main" id="{5A14FEE1-D5A9-474C-9A43-927F000B7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16" y="4772832"/>
                <a:ext cx="714568" cy="23977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Untertitel 2">
                <a:extLst>
                  <a:ext uri="{FF2B5EF4-FFF2-40B4-BE49-F238E27FC236}">
                    <a16:creationId xmlns:a16="http://schemas.microsoft.com/office/drawing/2014/main" id="{5984E102-9FC3-404A-9B15-0CAA19CB5B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6616" y="519744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8" name="Untertitel 2">
                <a:extLst>
                  <a:ext uri="{FF2B5EF4-FFF2-40B4-BE49-F238E27FC236}">
                    <a16:creationId xmlns:a16="http://schemas.microsoft.com/office/drawing/2014/main" id="{5984E102-9FC3-404A-9B15-0CAA19CB5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16" y="5197441"/>
                <a:ext cx="714568" cy="239776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Untertitel 2">
                <a:extLst>
                  <a:ext uri="{FF2B5EF4-FFF2-40B4-BE49-F238E27FC236}">
                    <a16:creationId xmlns:a16="http://schemas.microsoft.com/office/drawing/2014/main" id="{692F282E-4258-4857-AE00-13D624DBC3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6616" y="5691463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9" name="Untertitel 2">
                <a:extLst>
                  <a:ext uri="{FF2B5EF4-FFF2-40B4-BE49-F238E27FC236}">
                    <a16:creationId xmlns:a16="http://schemas.microsoft.com/office/drawing/2014/main" id="{692F282E-4258-4857-AE00-13D624DBC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16" y="5691463"/>
                <a:ext cx="714568" cy="23977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0" name="Untertitel 2">
                <a:extLst>
                  <a:ext uri="{FF2B5EF4-FFF2-40B4-BE49-F238E27FC236}">
                    <a16:creationId xmlns:a16="http://schemas.microsoft.com/office/drawing/2014/main" id="{5FC718A1-A85D-4EB5-86C9-9A4213272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6616" y="4527314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𝑅𝑎𝑛𝑘𝑖𝑛𝑔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90" name="Untertitel 2">
                <a:extLst>
                  <a:ext uri="{FF2B5EF4-FFF2-40B4-BE49-F238E27FC236}">
                    <a16:creationId xmlns:a16="http://schemas.microsoft.com/office/drawing/2014/main" id="{5FC718A1-A85D-4EB5-86C9-9A4213272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616" y="4527314"/>
                <a:ext cx="714568" cy="239776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1" name="Gruppieren 290">
            <a:extLst>
              <a:ext uri="{FF2B5EF4-FFF2-40B4-BE49-F238E27FC236}">
                <a16:creationId xmlns:a16="http://schemas.microsoft.com/office/drawing/2014/main" id="{6201AEF3-85DB-403B-AF67-68BF6A9035B8}"/>
              </a:ext>
            </a:extLst>
          </p:cNvPr>
          <p:cNvGrpSpPr/>
          <p:nvPr/>
        </p:nvGrpSpPr>
        <p:grpSpPr>
          <a:xfrm>
            <a:off x="6594900" y="5050316"/>
            <a:ext cx="18000" cy="108000"/>
            <a:chOff x="3331989" y="1675863"/>
            <a:chExt cx="36000" cy="223467"/>
          </a:xfrm>
        </p:grpSpPr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4E13EC8B-BBF8-4928-BB20-50F377545AD9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93" name="Ellipse 292">
              <a:extLst>
                <a:ext uri="{FF2B5EF4-FFF2-40B4-BE49-F238E27FC236}">
                  <a16:creationId xmlns:a16="http://schemas.microsoft.com/office/drawing/2014/main" id="{FD12D531-746B-4910-81E0-152E280A6FC9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94" name="Ellipse 293">
              <a:extLst>
                <a:ext uri="{FF2B5EF4-FFF2-40B4-BE49-F238E27FC236}">
                  <a16:creationId xmlns:a16="http://schemas.microsoft.com/office/drawing/2014/main" id="{5E20C62C-9756-4E9D-A6B9-C2F5C54DB7F2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95" name="Gruppieren 294">
            <a:extLst>
              <a:ext uri="{FF2B5EF4-FFF2-40B4-BE49-F238E27FC236}">
                <a16:creationId xmlns:a16="http://schemas.microsoft.com/office/drawing/2014/main" id="{98EEA2A2-849C-43E0-B83B-66585A73B740}"/>
              </a:ext>
            </a:extLst>
          </p:cNvPr>
          <p:cNvGrpSpPr/>
          <p:nvPr/>
        </p:nvGrpSpPr>
        <p:grpSpPr>
          <a:xfrm>
            <a:off x="6594900" y="5500818"/>
            <a:ext cx="18000" cy="108000"/>
            <a:chOff x="3331989" y="1675863"/>
            <a:chExt cx="36000" cy="223467"/>
          </a:xfrm>
        </p:grpSpPr>
        <p:sp>
          <p:nvSpPr>
            <p:cNvPr id="296" name="Ellipse 295">
              <a:extLst>
                <a:ext uri="{FF2B5EF4-FFF2-40B4-BE49-F238E27FC236}">
                  <a16:creationId xmlns:a16="http://schemas.microsoft.com/office/drawing/2014/main" id="{F2AEFA9F-B898-4853-B08D-694284882496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97" name="Ellipse 296">
              <a:extLst>
                <a:ext uri="{FF2B5EF4-FFF2-40B4-BE49-F238E27FC236}">
                  <a16:creationId xmlns:a16="http://schemas.microsoft.com/office/drawing/2014/main" id="{E3FFDF30-2193-4AF4-970D-69FD569D50F7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98" name="Ellipse 297">
              <a:extLst>
                <a:ext uri="{FF2B5EF4-FFF2-40B4-BE49-F238E27FC236}">
                  <a16:creationId xmlns:a16="http://schemas.microsoft.com/office/drawing/2014/main" id="{8066FF9B-2386-4540-AA89-FDAE11588FA7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99" name="Group 25">
            <a:extLst>
              <a:ext uri="{FF2B5EF4-FFF2-40B4-BE49-F238E27FC236}">
                <a16:creationId xmlns:a16="http://schemas.microsoft.com/office/drawing/2014/main" id="{6C3259A2-B0F2-454A-8DA7-16831217A2B2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 bwMode="gray">
          <a:xfrm rot="3076600">
            <a:off x="5652206" y="5023746"/>
            <a:ext cx="446764" cy="375894"/>
            <a:chOff x="2302" y="2658"/>
            <a:chExt cx="800" cy="645"/>
          </a:xfrm>
        </p:grpSpPr>
        <p:sp>
          <p:nvSpPr>
            <p:cNvPr id="300" name="Freeform 26">
              <a:extLst>
                <a:ext uri="{FF2B5EF4-FFF2-40B4-BE49-F238E27FC236}">
                  <a16:creationId xmlns:a16="http://schemas.microsoft.com/office/drawing/2014/main" id="{E89F6959-7398-4CCC-8130-2C48D9AB71D9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gray">
            <a:xfrm>
              <a:off x="2438" y="2658"/>
              <a:ext cx="664" cy="483"/>
            </a:xfrm>
            <a:custGeom>
              <a:avLst/>
              <a:gdLst>
                <a:gd name="T0" fmla="*/ 1072 w 1329"/>
                <a:gd name="T1" fmla="*/ 968 h 968"/>
                <a:gd name="T2" fmla="*/ 961 w 1329"/>
                <a:gd name="T3" fmla="*/ 619 h 968"/>
                <a:gd name="T4" fmla="*/ 954 w 1329"/>
                <a:gd name="T5" fmla="*/ 553 h 968"/>
                <a:gd name="T6" fmla="*/ 935 w 1329"/>
                <a:gd name="T7" fmla="*/ 492 h 968"/>
                <a:gd name="T8" fmla="*/ 908 w 1329"/>
                <a:gd name="T9" fmla="*/ 434 h 968"/>
                <a:gd name="T10" fmla="*/ 872 w 1329"/>
                <a:gd name="T11" fmla="*/ 381 h 968"/>
                <a:gd name="T12" fmla="*/ 830 w 1329"/>
                <a:gd name="T13" fmla="*/ 336 h 968"/>
                <a:gd name="T14" fmla="*/ 783 w 1329"/>
                <a:gd name="T15" fmla="*/ 292 h 968"/>
                <a:gd name="T16" fmla="*/ 729 w 1329"/>
                <a:gd name="T17" fmla="*/ 259 h 968"/>
                <a:gd name="T18" fmla="*/ 670 w 1329"/>
                <a:gd name="T19" fmla="*/ 235 h 968"/>
                <a:gd name="T20" fmla="*/ 606 w 1329"/>
                <a:gd name="T21" fmla="*/ 218 h 968"/>
                <a:gd name="T22" fmla="*/ 541 w 1329"/>
                <a:gd name="T23" fmla="*/ 209 h 968"/>
                <a:gd name="T24" fmla="*/ 488 w 1329"/>
                <a:gd name="T25" fmla="*/ 209 h 968"/>
                <a:gd name="T26" fmla="*/ 443 w 1329"/>
                <a:gd name="T27" fmla="*/ 213 h 968"/>
                <a:gd name="T28" fmla="*/ 402 w 1329"/>
                <a:gd name="T29" fmla="*/ 224 h 968"/>
                <a:gd name="T30" fmla="*/ 358 w 1329"/>
                <a:gd name="T31" fmla="*/ 240 h 968"/>
                <a:gd name="T32" fmla="*/ 319 w 1329"/>
                <a:gd name="T33" fmla="*/ 256 h 968"/>
                <a:gd name="T34" fmla="*/ 282 w 1329"/>
                <a:gd name="T35" fmla="*/ 278 h 968"/>
                <a:gd name="T36" fmla="*/ 246 w 1329"/>
                <a:gd name="T37" fmla="*/ 302 h 968"/>
                <a:gd name="T38" fmla="*/ 213 w 1329"/>
                <a:gd name="T39" fmla="*/ 332 h 968"/>
                <a:gd name="T40" fmla="*/ 186 w 1329"/>
                <a:gd name="T41" fmla="*/ 364 h 968"/>
                <a:gd name="T42" fmla="*/ 158 w 1329"/>
                <a:gd name="T43" fmla="*/ 397 h 968"/>
                <a:gd name="T44" fmla="*/ 138 w 1329"/>
                <a:gd name="T45" fmla="*/ 434 h 968"/>
                <a:gd name="T46" fmla="*/ 22 w 1329"/>
                <a:gd name="T47" fmla="*/ 235 h 968"/>
                <a:gd name="T48" fmla="*/ 60 w 1329"/>
                <a:gd name="T49" fmla="*/ 194 h 968"/>
                <a:gd name="T50" fmla="*/ 101 w 1329"/>
                <a:gd name="T51" fmla="*/ 155 h 968"/>
                <a:gd name="T52" fmla="*/ 145 w 1329"/>
                <a:gd name="T53" fmla="*/ 121 h 968"/>
                <a:gd name="T54" fmla="*/ 190 w 1329"/>
                <a:gd name="T55" fmla="*/ 89 h 968"/>
                <a:gd name="T56" fmla="*/ 241 w 1329"/>
                <a:gd name="T57" fmla="*/ 64 h 968"/>
                <a:gd name="T58" fmla="*/ 291 w 1329"/>
                <a:gd name="T59" fmla="*/ 43 h 968"/>
                <a:gd name="T60" fmla="*/ 346 w 1329"/>
                <a:gd name="T61" fmla="*/ 24 h 968"/>
                <a:gd name="T62" fmla="*/ 402 w 1329"/>
                <a:gd name="T63" fmla="*/ 10 h 968"/>
                <a:gd name="T64" fmla="*/ 460 w 1329"/>
                <a:gd name="T65" fmla="*/ 3 h 968"/>
                <a:gd name="T66" fmla="*/ 519 w 1329"/>
                <a:gd name="T67" fmla="*/ 0 h 968"/>
                <a:gd name="T68" fmla="*/ 616 w 1329"/>
                <a:gd name="T69" fmla="*/ 8 h 968"/>
                <a:gd name="T70" fmla="*/ 711 w 1329"/>
                <a:gd name="T71" fmla="*/ 29 h 968"/>
                <a:gd name="T72" fmla="*/ 799 w 1329"/>
                <a:gd name="T73" fmla="*/ 64 h 968"/>
                <a:gd name="T74" fmla="*/ 879 w 1329"/>
                <a:gd name="T75" fmla="*/ 110 h 968"/>
                <a:gd name="T76" fmla="*/ 952 w 1329"/>
                <a:gd name="T77" fmla="*/ 167 h 968"/>
                <a:gd name="T78" fmla="*/ 1016 w 1329"/>
                <a:gd name="T79" fmla="*/ 235 h 968"/>
                <a:gd name="T80" fmla="*/ 1072 w 1329"/>
                <a:gd name="T81" fmla="*/ 310 h 968"/>
                <a:gd name="T82" fmla="*/ 1113 w 1329"/>
                <a:gd name="T83" fmla="*/ 393 h 968"/>
                <a:gd name="T84" fmla="*/ 1143 w 1329"/>
                <a:gd name="T85" fmla="*/ 482 h 968"/>
                <a:gd name="T86" fmla="*/ 1161 w 1329"/>
                <a:gd name="T87" fmla="*/ 57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9" h="968">
                  <a:moveTo>
                    <a:pt x="1164" y="642"/>
                  </a:moveTo>
                  <a:lnTo>
                    <a:pt x="1329" y="642"/>
                  </a:lnTo>
                  <a:lnTo>
                    <a:pt x="1072" y="968"/>
                  </a:lnTo>
                  <a:lnTo>
                    <a:pt x="812" y="642"/>
                  </a:lnTo>
                  <a:lnTo>
                    <a:pt x="961" y="642"/>
                  </a:lnTo>
                  <a:lnTo>
                    <a:pt x="961" y="619"/>
                  </a:lnTo>
                  <a:lnTo>
                    <a:pt x="960" y="597"/>
                  </a:lnTo>
                  <a:lnTo>
                    <a:pt x="957" y="575"/>
                  </a:lnTo>
                  <a:lnTo>
                    <a:pt x="954" y="553"/>
                  </a:lnTo>
                  <a:lnTo>
                    <a:pt x="949" y="534"/>
                  </a:lnTo>
                  <a:lnTo>
                    <a:pt x="942" y="513"/>
                  </a:lnTo>
                  <a:lnTo>
                    <a:pt x="935" y="492"/>
                  </a:lnTo>
                  <a:lnTo>
                    <a:pt x="926" y="473"/>
                  </a:lnTo>
                  <a:lnTo>
                    <a:pt x="919" y="453"/>
                  </a:lnTo>
                  <a:lnTo>
                    <a:pt x="908" y="434"/>
                  </a:lnTo>
                  <a:lnTo>
                    <a:pt x="897" y="415"/>
                  </a:lnTo>
                  <a:lnTo>
                    <a:pt x="887" y="399"/>
                  </a:lnTo>
                  <a:lnTo>
                    <a:pt x="872" y="381"/>
                  </a:lnTo>
                  <a:lnTo>
                    <a:pt x="859" y="365"/>
                  </a:lnTo>
                  <a:lnTo>
                    <a:pt x="846" y="350"/>
                  </a:lnTo>
                  <a:lnTo>
                    <a:pt x="830" y="336"/>
                  </a:lnTo>
                  <a:lnTo>
                    <a:pt x="815" y="320"/>
                  </a:lnTo>
                  <a:lnTo>
                    <a:pt x="799" y="307"/>
                  </a:lnTo>
                  <a:lnTo>
                    <a:pt x="783" y="292"/>
                  </a:lnTo>
                  <a:lnTo>
                    <a:pt x="764" y="280"/>
                  </a:lnTo>
                  <a:lnTo>
                    <a:pt x="748" y="272"/>
                  </a:lnTo>
                  <a:lnTo>
                    <a:pt x="729" y="259"/>
                  </a:lnTo>
                  <a:lnTo>
                    <a:pt x="710" y="251"/>
                  </a:lnTo>
                  <a:lnTo>
                    <a:pt x="691" y="242"/>
                  </a:lnTo>
                  <a:lnTo>
                    <a:pt x="670" y="235"/>
                  </a:lnTo>
                  <a:lnTo>
                    <a:pt x="649" y="228"/>
                  </a:lnTo>
                  <a:lnTo>
                    <a:pt x="628" y="221"/>
                  </a:lnTo>
                  <a:lnTo>
                    <a:pt x="606" y="218"/>
                  </a:lnTo>
                  <a:lnTo>
                    <a:pt x="586" y="212"/>
                  </a:lnTo>
                  <a:lnTo>
                    <a:pt x="562" y="210"/>
                  </a:lnTo>
                  <a:lnTo>
                    <a:pt x="541" y="209"/>
                  </a:lnTo>
                  <a:lnTo>
                    <a:pt x="519" y="207"/>
                  </a:lnTo>
                  <a:lnTo>
                    <a:pt x="503" y="209"/>
                  </a:lnTo>
                  <a:lnTo>
                    <a:pt x="488" y="209"/>
                  </a:lnTo>
                  <a:lnTo>
                    <a:pt x="473" y="210"/>
                  </a:lnTo>
                  <a:lnTo>
                    <a:pt x="459" y="212"/>
                  </a:lnTo>
                  <a:lnTo>
                    <a:pt x="443" y="213"/>
                  </a:lnTo>
                  <a:lnTo>
                    <a:pt x="430" y="218"/>
                  </a:lnTo>
                  <a:lnTo>
                    <a:pt x="414" y="221"/>
                  </a:lnTo>
                  <a:lnTo>
                    <a:pt x="402" y="224"/>
                  </a:lnTo>
                  <a:lnTo>
                    <a:pt x="386" y="229"/>
                  </a:lnTo>
                  <a:lnTo>
                    <a:pt x="373" y="232"/>
                  </a:lnTo>
                  <a:lnTo>
                    <a:pt x="358" y="240"/>
                  </a:lnTo>
                  <a:lnTo>
                    <a:pt x="346" y="244"/>
                  </a:lnTo>
                  <a:lnTo>
                    <a:pt x="332" y="250"/>
                  </a:lnTo>
                  <a:lnTo>
                    <a:pt x="319" y="256"/>
                  </a:lnTo>
                  <a:lnTo>
                    <a:pt x="307" y="263"/>
                  </a:lnTo>
                  <a:lnTo>
                    <a:pt x="295" y="272"/>
                  </a:lnTo>
                  <a:lnTo>
                    <a:pt x="282" y="278"/>
                  </a:lnTo>
                  <a:lnTo>
                    <a:pt x="269" y="286"/>
                  </a:lnTo>
                  <a:lnTo>
                    <a:pt x="257" y="295"/>
                  </a:lnTo>
                  <a:lnTo>
                    <a:pt x="246" y="302"/>
                  </a:lnTo>
                  <a:lnTo>
                    <a:pt x="235" y="314"/>
                  </a:lnTo>
                  <a:lnTo>
                    <a:pt x="224" y="321"/>
                  </a:lnTo>
                  <a:lnTo>
                    <a:pt x="213" y="332"/>
                  </a:lnTo>
                  <a:lnTo>
                    <a:pt x="205" y="342"/>
                  </a:lnTo>
                  <a:lnTo>
                    <a:pt x="193" y="352"/>
                  </a:lnTo>
                  <a:lnTo>
                    <a:pt x="186" y="364"/>
                  </a:lnTo>
                  <a:lnTo>
                    <a:pt x="176" y="375"/>
                  </a:lnTo>
                  <a:lnTo>
                    <a:pt x="167" y="386"/>
                  </a:lnTo>
                  <a:lnTo>
                    <a:pt x="158" y="397"/>
                  </a:lnTo>
                  <a:lnTo>
                    <a:pt x="149" y="410"/>
                  </a:lnTo>
                  <a:lnTo>
                    <a:pt x="143" y="422"/>
                  </a:lnTo>
                  <a:lnTo>
                    <a:pt x="138" y="434"/>
                  </a:lnTo>
                  <a:lnTo>
                    <a:pt x="0" y="263"/>
                  </a:lnTo>
                  <a:lnTo>
                    <a:pt x="11" y="250"/>
                  </a:lnTo>
                  <a:lnTo>
                    <a:pt x="22" y="235"/>
                  </a:lnTo>
                  <a:lnTo>
                    <a:pt x="34" y="221"/>
                  </a:lnTo>
                  <a:lnTo>
                    <a:pt x="47" y="206"/>
                  </a:lnTo>
                  <a:lnTo>
                    <a:pt x="60" y="194"/>
                  </a:lnTo>
                  <a:lnTo>
                    <a:pt x="73" y="180"/>
                  </a:lnTo>
                  <a:lnTo>
                    <a:pt x="86" y="167"/>
                  </a:lnTo>
                  <a:lnTo>
                    <a:pt x="101" y="155"/>
                  </a:lnTo>
                  <a:lnTo>
                    <a:pt x="116" y="143"/>
                  </a:lnTo>
                  <a:lnTo>
                    <a:pt x="130" y="132"/>
                  </a:lnTo>
                  <a:lnTo>
                    <a:pt x="145" y="121"/>
                  </a:lnTo>
                  <a:lnTo>
                    <a:pt x="159" y="110"/>
                  </a:lnTo>
                  <a:lnTo>
                    <a:pt x="176" y="99"/>
                  </a:lnTo>
                  <a:lnTo>
                    <a:pt x="190" y="89"/>
                  </a:lnTo>
                  <a:lnTo>
                    <a:pt x="208" y="82"/>
                  </a:lnTo>
                  <a:lnTo>
                    <a:pt x="224" y="72"/>
                  </a:lnTo>
                  <a:lnTo>
                    <a:pt x="241" y="64"/>
                  </a:lnTo>
                  <a:lnTo>
                    <a:pt x="257" y="56"/>
                  </a:lnTo>
                  <a:lnTo>
                    <a:pt x="275" y="48"/>
                  </a:lnTo>
                  <a:lnTo>
                    <a:pt x="291" y="43"/>
                  </a:lnTo>
                  <a:lnTo>
                    <a:pt x="310" y="35"/>
                  </a:lnTo>
                  <a:lnTo>
                    <a:pt x="329" y="29"/>
                  </a:lnTo>
                  <a:lnTo>
                    <a:pt x="346" y="24"/>
                  </a:lnTo>
                  <a:lnTo>
                    <a:pt x="364" y="19"/>
                  </a:lnTo>
                  <a:lnTo>
                    <a:pt x="383" y="15"/>
                  </a:lnTo>
                  <a:lnTo>
                    <a:pt x="402" y="10"/>
                  </a:lnTo>
                  <a:lnTo>
                    <a:pt x="421" y="8"/>
                  </a:lnTo>
                  <a:lnTo>
                    <a:pt x="441" y="5"/>
                  </a:lnTo>
                  <a:lnTo>
                    <a:pt x="460" y="3"/>
                  </a:lnTo>
                  <a:lnTo>
                    <a:pt x="481" y="2"/>
                  </a:lnTo>
                  <a:lnTo>
                    <a:pt x="498" y="0"/>
                  </a:lnTo>
                  <a:lnTo>
                    <a:pt x="519" y="0"/>
                  </a:lnTo>
                  <a:lnTo>
                    <a:pt x="552" y="0"/>
                  </a:lnTo>
                  <a:lnTo>
                    <a:pt x="584" y="3"/>
                  </a:lnTo>
                  <a:lnTo>
                    <a:pt x="616" y="8"/>
                  </a:lnTo>
                  <a:lnTo>
                    <a:pt x="649" y="13"/>
                  </a:lnTo>
                  <a:lnTo>
                    <a:pt x="681" y="21"/>
                  </a:lnTo>
                  <a:lnTo>
                    <a:pt x="711" y="29"/>
                  </a:lnTo>
                  <a:lnTo>
                    <a:pt x="741" y="38"/>
                  </a:lnTo>
                  <a:lnTo>
                    <a:pt x="770" y="51"/>
                  </a:lnTo>
                  <a:lnTo>
                    <a:pt x="799" y="64"/>
                  </a:lnTo>
                  <a:lnTo>
                    <a:pt x="825" y="78"/>
                  </a:lnTo>
                  <a:lnTo>
                    <a:pt x="853" y="94"/>
                  </a:lnTo>
                  <a:lnTo>
                    <a:pt x="879" y="110"/>
                  </a:lnTo>
                  <a:lnTo>
                    <a:pt x="904" y="127"/>
                  </a:lnTo>
                  <a:lnTo>
                    <a:pt x="927" y="146"/>
                  </a:lnTo>
                  <a:lnTo>
                    <a:pt x="952" y="167"/>
                  </a:lnTo>
                  <a:lnTo>
                    <a:pt x="976" y="188"/>
                  </a:lnTo>
                  <a:lnTo>
                    <a:pt x="995" y="210"/>
                  </a:lnTo>
                  <a:lnTo>
                    <a:pt x="1016" y="235"/>
                  </a:lnTo>
                  <a:lnTo>
                    <a:pt x="1035" y="257"/>
                  </a:lnTo>
                  <a:lnTo>
                    <a:pt x="1053" y="283"/>
                  </a:lnTo>
                  <a:lnTo>
                    <a:pt x="1072" y="310"/>
                  </a:lnTo>
                  <a:lnTo>
                    <a:pt x="1087" y="336"/>
                  </a:lnTo>
                  <a:lnTo>
                    <a:pt x="1100" y="364"/>
                  </a:lnTo>
                  <a:lnTo>
                    <a:pt x="1113" y="393"/>
                  </a:lnTo>
                  <a:lnTo>
                    <a:pt x="1124" y="422"/>
                  </a:lnTo>
                  <a:lnTo>
                    <a:pt x="1135" y="451"/>
                  </a:lnTo>
                  <a:lnTo>
                    <a:pt x="1143" y="482"/>
                  </a:lnTo>
                  <a:lnTo>
                    <a:pt x="1151" y="513"/>
                  </a:lnTo>
                  <a:lnTo>
                    <a:pt x="1157" y="546"/>
                  </a:lnTo>
                  <a:lnTo>
                    <a:pt x="1161" y="577"/>
                  </a:lnTo>
                  <a:lnTo>
                    <a:pt x="1164" y="609"/>
                  </a:lnTo>
                  <a:lnTo>
                    <a:pt x="1164" y="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1" name="Freeform 27">
              <a:extLst>
                <a:ext uri="{FF2B5EF4-FFF2-40B4-BE49-F238E27FC236}">
                  <a16:creationId xmlns:a16="http://schemas.microsoft.com/office/drawing/2014/main" id="{EC815CB5-DE7F-4F4A-91F1-E4FFFE886632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2" y="2818"/>
              <a:ext cx="661" cy="485"/>
            </a:xfrm>
            <a:custGeom>
              <a:avLst/>
              <a:gdLst>
                <a:gd name="T0" fmla="*/ 1179 w 1321"/>
                <a:gd name="T1" fmla="*/ 524 h 969"/>
                <a:gd name="T2" fmla="*/ 1156 w 1321"/>
                <a:gd name="T3" fmla="*/ 564 h 969"/>
                <a:gd name="T4" fmla="*/ 1128 w 1321"/>
                <a:gd name="T5" fmla="*/ 599 h 969"/>
                <a:gd name="T6" fmla="*/ 1096 w 1321"/>
                <a:gd name="T7" fmla="*/ 635 h 969"/>
                <a:gd name="T8" fmla="*/ 1063 w 1321"/>
                <a:gd name="T9" fmla="*/ 666 h 969"/>
                <a:gd name="T10" fmla="*/ 1026 w 1321"/>
                <a:gd name="T11" fmla="*/ 692 h 969"/>
                <a:gd name="T12" fmla="*/ 987 w 1321"/>
                <a:gd name="T13" fmla="*/ 714 h 969"/>
                <a:gd name="T14" fmla="*/ 944 w 1321"/>
                <a:gd name="T15" fmla="*/ 734 h 969"/>
                <a:gd name="T16" fmla="*/ 899 w 1321"/>
                <a:gd name="T17" fmla="*/ 748 h 969"/>
                <a:gd name="T18" fmla="*/ 854 w 1321"/>
                <a:gd name="T19" fmla="*/ 758 h 969"/>
                <a:gd name="T20" fmla="*/ 807 w 1321"/>
                <a:gd name="T21" fmla="*/ 764 h 969"/>
                <a:gd name="T22" fmla="*/ 747 w 1321"/>
                <a:gd name="T23" fmla="*/ 761 h 969"/>
                <a:gd name="T24" fmla="*/ 680 w 1321"/>
                <a:gd name="T25" fmla="*/ 749 h 969"/>
                <a:gd name="T26" fmla="*/ 620 w 1321"/>
                <a:gd name="T27" fmla="*/ 727 h 969"/>
                <a:gd name="T28" fmla="*/ 562 w 1321"/>
                <a:gd name="T29" fmla="*/ 699 h 969"/>
                <a:gd name="T30" fmla="*/ 512 w 1321"/>
                <a:gd name="T31" fmla="*/ 663 h 969"/>
                <a:gd name="T32" fmla="*/ 467 w 1321"/>
                <a:gd name="T33" fmla="*/ 619 h 969"/>
                <a:gd name="T34" fmla="*/ 428 w 1321"/>
                <a:gd name="T35" fmla="*/ 570 h 969"/>
                <a:gd name="T36" fmla="*/ 395 w 1321"/>
                <a:gd name="T37" fmla="*/ 514 h 969"/>
                <a:gd name="T38" fmla="*/ 372 w 1321"/>
                <a:gd name="T39" fmla="*/ 454 h 969"/>
                <a:gd name="T40" fmla="*/ 359 w 1321"/>
                <a:gd name="T41" fmla="*/ 390 h 969"/>
                <a:gd name="T42" fmla="*/ 353 w 1321"/>
                <a:gd name="T43" fmla="*/ 326 h 969"/>
                <a:gd name="T44" fmla="*/ 0 w 1321"/>
                <a:gd name="T45" fmla="*/ 326 h 969"/>
                <a:gd name="T46" fmla="*/ 149 w 1321"/>
                <a:gd name="T47" fmla="*/ 390 h 969"/>
                <a:gd name="T48" fmla="*/ 165 w 1321"/>
                <a:gd name="T49" fmla="*/ 485 h 969"/>
                <a:gd name="T50" fmla="*/ 195 w 1321"/>
                <a:gd name="T51" fmla="*/ 577 h 969"/>
                <a:gd name="T52" fmla="*/ 239 w 1321"/>
                <a:gd name="T53" fmla="*/ 659 h 969"/>
                <a:gd name="T54" fmla="*/ 293 w 1321"/>
                <a:gd name="T55" fmla="*/ 734 h 969"/>
                <a:gd name="T56" fmla="*/ 357 w 1321"/>
                <a:gd name="T57" fmla="*/ 802 h 969"/>
                <a:gd name="T58" fmla="*/ 429 w 1321"/>
                <a:gd name="T59" fmla="*/ 858 h 969"/>
                <a:gd name="T60" fmla="*/ 509 w 1321"/>
                <a:gd name="T61" fmla="*/ 905 h 969"/>
                <a:gd name="T62" fmla="*/ 598 w 1321"/>
                <a:gd name="T63" fmla="*/ 940 h 969"/>
                <a:gd name="T64" fmla="*/ 692 w 1321"/>
                <a:gd name="T65" fmla="*/ 962 h 969"/>
                <a:gd name="T66" fmla="*/ 790 w 1321"/>
                <a:gd name="T67" fmla="*/ 969 h 969"/>
                <a:gd name="T68" fmla="*/ 851 w 1321"/>
                <a:gd name="T69" fmla="*/ 966 h 969"/>
                <a:gd name="T70" fmla="*/ 911 w 1321"/>
                <a:gd name="T71" fmla="*/ 958 h 969"/>
                <a:gd name="T72" fmla="*/ 968 w 1321"/>
                <a:gd name="T73" fmla="*/ 943 h 969"/>
                <a:gd name="T74" fmla="*/ 1023 w 1321"/>
                <a:gd name="T75" fmla="*/ 926 h 969"/>
                <a:gd name="T76" fmla="*/ 1076 w 1321"/>
                <a:gd name="T77" fmla="*/ 902 h 969"/>
                <a:gd name="T78" fmla="*/ 1127 w 1321"/>
                <a:gd name="T79" fmla="*/ 873 h 969"/>
                <a:gd name="T80" fmla="*/ 1175 w 1321"/>
                <a:gd name="T81" fmla="*/ 842 h 969"/>
                <a:gd name="T82" fmla="*/ 1220 w 1321"/>
                <a:gd name="T83" fmla="*/ 804 h 969"/>
                <a:gd name="T84" fmla="*/ 1260 w 1321"/>
                <a:gd name="T85" fmla="*/ 764 h 969"/>
                <a:gd name="T86" fmla="*/ 1298 w 1321"/>
                <a:gd name="T87" fmla="*/ 72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1" h="969">
                  <a:moveTo>
                    <a:pt x="1321" y="689"/>
                  </a:moveTo>
                  <a:lnTo>
                    <a:pt x="1187" y="510"/>
                  </a:lnTo>
                  <a:lnTo>
                    <a:pt x="1179" y="524"/>
                  </a:lnTo>
                  <a:lnTo>
                    <a:pt x="1171" y="537"/>
                  </a:lnTo>
                  <a:lnTo>
                    <a:pt x="1163" y="551"/>
                  </a:lnTo>
                  <a:lnTo>
                    <a:pt x="1156" y="564"/>
                  </a:lnTo>
                  <a:lnTo>
                    <a:pt x="1147" y="577"/>
                  </a:lnTo>
                  <a:lnTo>
                    <a:pt x="1137" y="588"/>
                  </a:lnTo>
                  <a:lnTo>
                    <a:pt x="1128" y="599"/>
                  </a:lnTo>
                  <a:lnTo>
                    <a:pt x="1118" y="610"/>
                  </a:lnTo>
                  <a:lnTo>
                    <a:pt x="1108" y="622"/>
                  </a:lnTo>
                  <a:lnTo>
                    <a:pt x="1096" y="635"/>
                  </a:lnTo>
                  <a:lnTo>
                    <a:pt x="1086" y="644"/>
                  </a:lnTo>
                  <a:lnTo>
                    <a:pt x="1074" y="656"/>
                  </a:lnTo>
                  <a:lnTo>
                    <a:pt x="1063" y="666"/>
                  </a:lnTo>
                  <a:lnTo>
                    <a:pt x="1051" y="673"/>
                  </a:lnTo>
                  <a:lnTo>
                    <a:pt x="1039" y="683"/>
                  </a:lnTo>
                  <a:lnTo>
                    <a:pt x="1026" y="692"/>
                  </a:lnTo>
                  <a:lnTo>
                    <a:pt x="1014" y="701"/>
                  </a:lnTo>
                  <a:lnTo>
                    <a:pt x="1000" y="707"/>
                  </a:lnTo>
                  <a:lnTo>
                    <a:pt x="987" y="714"/>
                  </a:lnTo>
                  <a:lnTo>
                    <a:pt x="972" y="720"/>
                  </a:lnTo>
                  <a:lnTo>
                    <a:pt x="959" y="727"/>
                  </a:lnTo>
                  <a:lnTo>
                    <a:pt x="944" y="734"/>
                  </a:lnTo>
                  <a:lnTo>
                    <a:pt x="930" y="739"/>
                  </a:lnTo>
                  <a:lnTo>
                    <a:pt x="915" y="745"/>
                  </a:lnTo>
                  <a:lnTo>
                    <a:pt x="899" y="748"/>
                  </a:lnTo>
                  <a:lnTo>
                    <a:pt x="885" y="750"/>
                  </a:lnTo>
                  <a:lnTo>
                    <a:pt x="870" y="756"/>
                  </a:lnTo>
                  <a:lnTo>
                    <a:pt x="854" y="758"/>
                  </a:lnTo>
                  <a:lnTo>
                    <a:pt x="839" y="759"/>
                  </a:lnTo>
                  <a:lnTo>
                    <a:pt x="822" y="761"/>
                  </a:lnTo>
                  <a:lnTo>
                    <a:pt x="807" y="764"/>
                  </a:lnTo>
                  <a:lnTo>
                    <a:pt x="790" y="764"/>
                  </a:lnTo>
                  <a:lnTo>
                    <a:pt x="768" y="764"/>
                  </a:lnTo>
                  <a:lnTo>
                    <a:pt x="747" y="761"/>
                  </a:lnTo>
                  <a:lnTo>
                    <a:pt x="722" y="758"/>
                  </a:lnTo>
                  <a:lnTo>
                    <a:pt x="702" y="753"/>
                  </a:lnTo>
                  <a:lnTo>
                    <a:pt x="680" y="749"/>
                  </a:lnTo>
                  <a:lnTo>
                    <a:pt x="660" y="742"/>
                  </a:lnTo>
                  <a:lnTo>
                    <a:pt x="639" y="736"/>
                  </a:lnTo>
                  <a:lnTo>
                    <a:pt x="620" y="727"/>
                  </a:lnTo>
                  <a:lnTo>
                    <a:pt x="600" y="718"/>
                  </a:lnTo>
                  <a:lnTo>
                    <a:pt x="581" y="708"/>
                  </a:lnTo>
                  <a:lnTo>
                    <a:pt x="562" y="699"/>
                  </a:lnTo>
                  <a:lnTo>
                    <a:pt x="546" y="686"/>
                  </a:lnTo>
                  <a:lnTo>
                    <a:pt x="528" y="675"/>
                  </a:lnTo>
                  <a:lnTo>
                    <a:pt x="512" y="663"/>
                  </a:lnTo>
                  <a:lnTo>
                    <a:pt x="498" y="648"/>
                  </a:lnTo>
                  <a:lnTo>
                    <a:pt x="482" y="635"/>
                  </a:lnTo>
                  <a:lnTo>
                    <a:pt x="467" y="619"/>
                  </a:lnTo>
                  <a:lnTo>
                    <a:pt x="454" y="603"/>
                  </a:lnTo>
                  <a:lnTo>
                    <a:pt x="439" y="586"/>
                  </a:lnTo>
                  <a:lnTo>
                    <a:pt x="428" y="570"/>
                  </a:lnTo>
                  <a:lnTo>
                    <a:pt x="416" y="551"/>
                  </a:lnTo>
                  <a:lnTo>
                    <a:pt x="406" y="534"/>
                  </a:lnTo>
                  <a:lnTo>
                    <a:pt x="395" y="514"/>
                  </a:lnTo>
                  <a:lnTo>
                    <a:pt x="387" y="495"/>
                  </a:lnTo>
                  <a:lnTo>
                    <a:pt x="379" y="476"/>
                  </a:lnTo>
                  <a:lnTo>
                    <a:pt x="372" y="454"/>
                  </a:lnTo>
                  <a:lnTo>
                    <a:pt x="368" y="435"/>
                  </a:lnTo>
                  <a:lnTo>
                    <a:pt x="362" y="413"/>
                  </a:lnTo>
                  <a:lnTo>
                    <a:pt x="359" y="390"/>
                  </a:lnTo>
                  <a:lnTo>
                    <a:pt x="356" y="368"/>
                  </a:lnTo>
                  <a:lnTo>
                    <a:pt x="353" y="348"/>
                  </a:lnTo>
                  <a:lnTo>
                    <a:pt x="353" y="326"/>
                  </a:lnTo>
                  <a:lnTo>
                    <a:pt x="517" y="326"/>
                  </a:lnTo>
                  <a:lnTo>
                    <a:pt x="257" y="0"/>
                  </a:lnTo>
                  <a:lnTo>
                    <a:pt x="0" y="326"/>
                  </a:lnTo>
                  <a:lnTo>
                    <a:pt x="144" y="326"/>
                  </a:lnTo>
                  <a:lnTo>
                    <a:pt x="146" y="356"/>
                  </a:lnTo>
                  <a:lnTo>
                    <a:pt x="149" y="390"/>
                  </a:lnTo>
                  <a:lnTo>
                    <a:pt x="152" y="424"/>
                  </a:lnTo>
                  <a:lnTo>
                    <a:pt x="159" y="454"/>
                  </a:lnTo>
                  <a:lnTo>
                    <a:pt x="165" y="485"/>
                  </a:lnTo>
                  <a:lnTo>
                    <a:pt x="174" y="517"/>
                  </a:lnTo>
                  <a:lnTo>
                    <a:pt x="184" y="546"/>
                  </a:lnTo>
                  <a:lnTo>
                    <a:pt x="195" y="577"/>
                  </a:lnTo>
                  <a:lnTo>
                    <a:pt x="209" y="605"/>
                  </a:lnTo>
                  <a:lnTo>
                    <a:pt x="223" y="632"/>
                  </a:lnTo>
                  <a:lnTo>
                    <a:pt x="239" y="659"/>
                  </a:lnTo>
                  <a:lnTo>
                    <a:pt x="257" y="685"/>
                  </a:lnTo>
                  <a:lnTo>
                    <a:pt x="273" y="711"/>
                  </a:lnTo>
                  <a:lnTo>
                    <a:pt x="293" y="734"/>
                  </a:lnTo>
                  <a:lnTo>
                    <a:pt x="312" y="758"/>
                  </a:lnTo>
                  <a:lnTo>
                    <a:pt x="334" y="780"/>
                  </a:lnTo>
                  <a:lnTo>
                    <a:pt x="357" y="802"/>
                  </a:lnTo>
                  <a:lnTo>
                    <a:pt x="381" y="821"/>
                  </a:lnTo>
                  <a:lnTo>
                    <a:pt x="404" y="842"/>
                  </a:lnTo>
                  <a:lnTo>
                    <a:pt x="429" y="858"/>
                  </a:lnTo>
                  <a:lnTo>
                    <a:pt x="457" y="876"/>
                  </a:lnTo>
                  <a:lnTo>
                    <a:pt x="483" y="892"/>
                  </a:lnTo>
                  <a:lnTo>
                    <a:pt x="509" y="905"/>
                  </a:lnTo>
                  <a:lnTo>
                    <a:pt x="539" y="918"/>
                  </a:lnTo>
                  <a:lnTo>
                    <a:pt x="569" y="931"/>
                  </a:lnTo>
                  <a:lnTo>
                    <a:pt x="598" y="940"/>
                  </a:lnTo>
                  <a:lnTo>
                    <a:pt x="629" y="949"/>
                  </a:lnTo>
                  <a:lnTo>
                    <a:pt x="660" y="956"/>
                  </a:lnTo>
                  <a:lnTo>
                    <a:pt x="692" y="962"/>
                  </a:lnTo>
                  <a:lnTo>
                    <a:pt x="724" y="966"/>
                  </a:lnTo>
                  <a:lnTo>
                    <a:pt x="756" y="969"/>
                  </a:lnTo>
                  <a:lnTo>
                    <a:pt x="790" y="969"/>
                  </a:lnTo>
                  <a:lnTo>
                    <a:pt x="810" y="969"/>
                  </a:lnTo>
                  <a:lnTo>
                    <a:pt x="831" y="968"/>
                  </a:lnTo>
                  <a:lnTo>
                    <a:pt x="851" y="966"/>
                  </a:lnTo>
                  <a:lnTo>
                    <a:pt x="870" y="965"/>
                  </a:lnTo>
                  <a:lnTo>
                    <a:pt x="892" y="961"/>
                  </a:lnTo>
                  <a:lnTo>
                    <a:pt x="911" y="958"/>
                  </a:lnTo>
                  <a:lnTo>
                    <a:pt x="930" y="955"/>
                  </a:lnTo>
                  <a:lnTo>
                    <a:pt x="949" y="949"/>
                  </a:lnTo>
                  <a:lnTo>
                    <a:pt x="968" y="943"/>
                  </a:lnTo>
                  <a:lnTo>
                    <a:pt x="987" y="939"/>
                  </a:lnTo>
                  <a:lnTo>
                    <a:pt x="1006" y="933"/>
                  </a:lnTo>
                  <a:lnTo>
                    <a:pt x="1023" y="926"/>
                  </a:lnTo>
                  <a:lnTo>
                    <a:pt x="1041" y="917"/>
                  </a:lnTo>
                  <a:lnTo>
                    <a:pt x="1060" y="910"/>
                  </a:lnTo>
                  <a:lnTo>
                    <a:pt x="1076" y="902"/>
                  </a:lnTo>
                  <a:lnTo>
                    <a:pt x="1093" y="892"/>
                  </a:lnTo>
                  <a:lnTo>
                    <a:pt x="1109" y="883"/>
                  </a:lnTo>
                  <a:lnTo>
                    <a:pt x="1127" y="873"/>
                  </a:lnTo>
                  <a:lnTo>
                    <a:pt x="1144" y="864"/>
                  </a:lnTo>
                  <a:lnTo>
                    <a:pt x="1159" y="851"/>
                  </a:lnTo>
                  <a:lnTo>
                    <a:pt x="1175" y="842"/>
                  </a:lnTo>
                  <a:lnTo>
                    <a:pt x="1190" y="828"/>
                  </a:lnTo>
                  <a:lnTo>
                    <a:pt x="1204" y="816"/>
                  </a:lnTo>
                  <a:lnTo>
                    <a:pt x="1220" y="804"/>
                  </a:lnTo>
                  <a:lnTo>
                    <a:pt x="1233" y="791"/>
                  </a:lnTo>
                  <a:lnTo>
                    <a:pt x="1247" y="778"/>
                  </a:lnTo>
                  <a:lnTo>
                    <a:pt x="1260" y="764"/>
                  </a:lnTo>
                  <a:lnTo>
                    <a:pt x="1273" y="750"/>
                  </a:lnTo>
                  <a:lnTo>
                    <a:pt x="1286" y="736"/>
                  </a:lnTo>
                  <a:lnTo>
                    <a:pt x="1298" y="720"/>
                  </a:lnTo>
                  <a:lnTo>
                    <a:pt x="1309" y="705"/>
                  </a:lnTo>
                  <a:lnTo>
                    <a:pt x="1321" y="689"/>
                  </a:lnTo>
                  <a:close/>
                </a:path>
              </a:pathLst>
            </a:custGeom>
            <a:solidFill>
              <a:srgbClr val="C33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303" name="Untertitel 2">
            <a:extLst>
              <a:ext uri="{FF2B5EF4-FFF2-40B4-BE49-F238E27FC236}">
                <a16:creationId xmlns:a16="http://schemas.microsoft.com/office/drawing/2014/main" id="{26632088-BC94-44E3-873C-242611FAEC7D}"/>
              </a:ext>
            </a:extLst>
          </p:cNvPr>
          <p:cNvSpPr txBox="1">
            <a:spLocks/>
          </p:cNvSpPr>
          <p:nvPr/>
        </p:nvSpPr>
        <p:spPr>
          <a:xfrm>
            <a:off x="8059291" y="3965891"/>
            <a:ext cx="1533583" cy="320339"/>
          </a:xfrm>
          <a:prstGeom prst="rect">
            <a:avLst/>
          </a:prstGeom>
          <a:solidFill>
            <a:srgbClr val="C33296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FFFF"/>
                </a:solidFill>
              </a:rPr>
              <a:t>Table &amp;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Untertitel 2">
                <a:extLst>
                  <a:ext uri="{FF2B5EF4-FFF2-40B4-BE49-F238E27FC236}">
                    <a16:creationId xmlns:a16="http://schemas.microsoft.com/office/drawing/2014/main" id="{C74B47FE-5767-41F6-8C38-683DD7AD71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5633" y="4850009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4" name="Untertitel 2">
                <a:extLst>
                  <a:ext uri="{FF2B5EF4-FFF2-40B4-BE49-F238E27FC236}">
                    <a16:creationId xmlns:a16="http://schemas.microsoft.com/office/drawing/2014/main" id="{C74B47FE-5767-41F6-8C38-683DD7AD7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33" y="4850009"/>
                <a:ext cx="714568" cy="23977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Untertitel 2">
                <a:extLst>
                  <a:ext uri="{FF2B5EF4-FFF2-40B4-BE49-F238E27FC236}">
                    <a16:creationId xmlns:a16="http://schemas.microsoft.com/office/drawing/2014/main" id="{4F8215FA-01B4-48EB-B20A-F4259267E1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5633" y="5274618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5" name="Untertitel 2">
                <a:extLst>
                  <a:ext uri="{FF2B5EF4-FFF2-40B4-BE49-F238E27FC236}">
                    <a16:creationId xmlns:a16="http://schemas.microsoft.com/office/drawing/2014/main" id="{4F8215FA-01B4-48EB-B20A-F4259267E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33" y="5274618"/>
                <a:ext cx="714568" cy="239776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Untertitel 2">
                <a:extLst>
                  <a:ext uri="{FF2B5EF4-FFF2-40B4-BE49-F238E27FC236}">
                    <a16:creationId xmlns:a16="http://schemas.microsoft.com/office/drawing/2014/main" id="{45716D8F-9BF3-4462-A5D3-3AD34BA7A6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5633" y="5768640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6" name="Untertitel 2">
                <a:extLst>
                  <a:ext uri="{FF2B5EF4-FFF2-40B4-BE49-F238E27FC236}">
                    <a16:creationId xmlns:a16="http://schemas.microsoft.com/office/drawing/2014/main" id="{45716D8F-9BF3-4462-A5D3-3AD34BA7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33" y="5768640"/>
                <a:ext cx="714568" cy="239776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Untertitel 2">
                <a:extLst>
                  <a:ext uri="{FF2B5EF4-FFF2-40B4-BE49-F238E27FC236}">
                    <a16:creationId xmlns:a16="http://schemas.microsoft.com/office/drawing/2014/main" id="{710484AB-76CD-480D-9475-B849C5652DB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15633" y="460449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7" name="Untertitel 2">
                <a:extLst>
                  <a:ext uri="{FF2B5EF4-FFF2-40B4-BE49-F238E27FC236}">
                    <a16:creationId xmlns:a16="http://schemas.microsoft.com/office/drawing/2014/main" id="{710484AB-76CD-480D-9475-B849C5652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633" y="4604491"/>
                <a:ext cx="714568" cy="239776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8" name="Gruppieren 307">
            <a:extLst>
              <a:ext uri="{FF2B5EF4-FFF2-40B4-BE49-F238E27FC236}">
                <a16:creationId xmlns:a16="http://schemas.microsoft.com/office/drawing/2014/main" id="{19A44D9D-74B7-4901-A0F9-9E59E1AF9301}"/>
              </a:ext>
            </a:extLst>
          </p:cNvPr>
          <p:cNvGrpSpPr/>
          <p:nvPr/>
        </p:nvGrpSpPr>
        <p:grpSpPr>
          <a:xfrm>
            <a:off x="8163917" y="5127493"/>
            <a:ext cx="18000" cy="108000"/>
            <a:chOff x="3331989" y="1675863"/>
            <a:chExt cx="36000" cy="223467"/>
          </a:xfrm>
        </p:grpSpPr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4106FA60-799B-437F-806E-C086F23205A3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EEE9044B-CBA4-46E1-8F01-7ACFE743F60C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1EF34B13-909E-425C-AC42-57843943DE65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12" name="Gruppieren 311">
            <a:extLst>
              <a:ext uri="{FF2B5EF4-FFF2-40B4-BE49-F238E27FC236}">
                <a16:creationId xmlns:a16="http://schemas.microsoft.com/office/drawing/2014/main" id="{CFF1CA9C-DFC0-4293-822D-EFA8F6453AF7}"/>
              </a:ext>
            </a:extLst>
          </p:cNvPr>
          <p:cNvGrpSpPr/>
          <p:nvPr/>
        </p:nvGrpSpPr>
        <p:grpSpPr>
          <a:xfrm>
            <a:off x="8163917" y="5577995"/>
            <a:ext cx="18000" cy="108000"/>
            <a:chOff x="3331989" y="1675863"/>
            <a:chExt cx="36000" cy="223467"/>
          </a:xfrm>
        </p:grpSpPr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832E45F5-BFD8-4782-AEA7-867F8395EC2C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1862E1BC-0AA9-4971-9453-1A2B2A442EA3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AE633417-2AFF-4532-A7F7-54168F1C33E2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6" name="Untertitel 2">
                <a:extLst>
                  <a:ext uri="{FF2B5EF4-FFF2-40B4-BE49-F238E27FC236}">
                    <a16:creationId xmlns:a16="http://schemas.microsoft.com/office/drawing/2014/main" id="{7B0232BC-BC3B-4162-8CDC-247192797D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2532" y="4850009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6" name="Untertitel 2">
                <a:extLst>
                  <a:ext uri="{FF2B5EF4-FFF2-40B4-BE49-F238E27FC236}">
                    <a16:creationId xmlns:a16="http://schemas.microsoft.com/office/drawing/2014/main" id="{7B0232BC-BC3B-4162-8CDC-247192797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532" y="4850009"/>
                <a:ext cx="714568" cy="239776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Untertitel 2">
                <a:extLst>
                  <a:ext uri="{FF2B5EF4-FFF2-40B4-BE49-F238E27FC236}">
                    <a16:creationId xmlns:a16="http://schemas.microsoft.com/office/drawing/2014/main" id="{B9D1E1DC-F270-4521-BE67-384F631EFE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2532" y="5274618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7" name="Untertitel 2">
                <a:extLst>
                  <a:ext uri="{FF2B5EF4-FFF2-40B4-BE49-F238E27FC236}">
                    <a16:creationId xmlns:a16="http://schemas.microsoft.com/office/drawing/2014/main" id="{B9D1E1DC-F270-4521-BE67-384F631EF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532" y="5274618"/>
                <a:ext cx="714568" cy="239776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Untertitel 2">
                <a:extLst>
                  <a:ext uri="{FF2B5EF4-FFF2-40B4-BE49-F238E27FC236}">
                    <a16:creationId xmlns:a16="http://schemas.microsoft.com/office/drawing/2014/main" id="{F23E351F-9943-4E88-A17F-CD550B6AC0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2532" y="5768640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8" name="Untertitel 2">
                <a:extLst>
                  <a:ext uri="{FF2B5EF4-FFF2-40B4-BE49-F238E27FC236}">
                    <a16:creationId xmlns:a16="http://schemas.microsoft.com/office/drawing/2014/main" id="{F23E351F-9943-4E88-A17F-CD550B6AC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532" y="5768640"/>
                <a:ext cx="714568" cy="239776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9" name="Untertitel 2">
                <a:extLst>
                  <a:ext uri="{FF2B5EF4-FFF2-40B4-BE49-F238E27FC236}">
                    <a16:creationId xmlns:a16="http://schemas.microsoft.com/office/drawing/2014/main" id="{4C522084-231F-43B7-9964-38DC07357E3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52532" y="460449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9" name="Untertitel 2">
                <a:extLst>
                  <a:ext uri="{FF2B5EF4-FFF2-40B4-BE49-F238E27FC236}">
                    <a16:creationId xmlns:a16="http://schemas.microsoft.com/office/drawing/2014/main" id="{4C522084-231F-43B7-9964-38DC0735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532" y="4604491"/>
                <a:ext cx="714568" cy="239776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0" name="Gruppieren 319">
            <a:extLst>
              <a:ext uri="{FF2B5EF4-FFF2-40B4-BE49-F238E27FC236}">
                <a16:creationId xmlns:a16="http://schemas.microsoft.com/office/drawing/2014/main" id="{96F4CA73-15EA-46D2-A206-ED57F0D8B3D8}"/>
              </a:ext>
            </a:extLst>
          </p:cNvPr>
          <p:cNvGrpSpPr/>
          <p:nvPr/>
        </p:nvGrpSpPr>
        <p:grpSpPr>
          <a:xfrm>
            <a:off x="9100816" y="5127493"/>
            <a:ext cx="18000" cy="108000"/>
            <a:chOff x="3331989" y="1675863"/>
            <a:chExt cx="36000" cy="223467"/>
          </a:xfrm>
        </p:grpSpPr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8AA769FF-E981-4784-8045-25C37F439E0F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FC10C2AE-3025-4553-959F-5FD40F4E3AF9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7F565563-1C72-40C8-8DC9-C3F0058D9206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24" name="Gruppieren 323">
            <a:extLst>
              <a:ext uri="{FF2B5EF4-FFF2-40B4-BE49-F238E27FC236}">
                <a16:creationId xmlns:a16="http://schemas.microsoft.com/office/drawing/2014/main" id="{793D03BE-54C6-4152-902B-B1AC4537B194}"/>
              </a:ext>
            </a:extLst>
          </p:cNvPr>
          <p:cNvGrpSpPr/>
          <p:nvPr/>
        </p:nvGrpSpPr>
        <p:grpSpPr>
          <a:xfrm>
            <a:off x="9100816" y="5577995"/>
            <a:ext cx="18000" cy="108000"/>
            <a:chOff x="3331989" y="1675863"/>
            <a:chExt cx="36000" cy="223467"/>
          </a:xfrm>
        </p:grpSpPr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AC2B5576-438E-4AA2-AB0A-A66498C0ACB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26" name="Ellipse 325">
              <a:extLst>
                <a:ext uri="{FF2B5EF4-FFF2-40B4-BE49-F238E27FC236}">
                  <a16:creationId xmlns:a16="http://schemas.microsoft.com/office/drawing/2014/main" id="{E9DB0D63-4300-4DEE-976E-3066E7C1E4B2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27" name="Ellipse 326">
              <a:extLst>
                <a:ext uri="{FF2B5EF4-FFF2-40B4-BE49-F238E27FC236}">
                  <a16:creationId xmlns:a16="http://schemas.microsoft.com/office/drawing/2014/main" id="{B64BEFB8-22BA-4BD8-BBD2-71EA80A9DDB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28" name="Gruppieren 327">
            <a:extLst>
              <a:ext uri="{FF2B5EF4-FFF2-40B4-BE49-F238E27FC236}">
                <a16:creationId xmlns:a16="http://schemas.microsoft.com/office/drawing/2014/main" id="{27157B9B-E18A-40F8-8523-AD5804ED063E}"/>
              </a:ext>
            </a:extLst>
          </p:cNvPr>
          <p:cNvGrpSpPr/>
          <p:nvPr/>
        </p:nvGrpSpPr>
        <p:grpSpPr>
          <a:xfrm rot="5400000">
            <a:off x="8630065" y="4799267"/>
            <a:ext cx="18000" cy="108000"/>
            <a:chOff x="3331989" y="1675863"/>
            <a:chExt cx="36000" cy="223467"/>
          </a:xfrm>
        </p:grpSpPr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7747C192-6D6B-4D5F-8BE5-AB1DBC8AD753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6D34152E-6D1C-44EB-BA07-5B0D219CF086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6643F82A-95E3-4716-948C-88CC201649B0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32" name="Gruppieren 331">
            <a:extLst>
              <a:ext uri="{FF2B5EF4-FFF2-40B4-BE49-F238E27FC236}">
                <a16:creationId xmlns:a16="http://schemas.microsoft.com/office/drawing/2014/main" id="{516637CF-6F22-4174-A94B-D5865D499386}"/>
              </a:ext>
            </a:extLst>
          </p:cNvPr>
          <p:cNvGrpSpPr/>
          <p:nvPr/>
        </p:nvGrpSpPr>
        <p:grpSpPr>
          <a:xfrm rot="5400000">
            <a:off x="8630065" y="5827716"/>
            <a:ext cx="18000" cy="108000"/>
            <a:chOff x="3331989" y="1675863"/>
            <a:chExt cx="36000" cy="223467"/>
          </a:xfrm>
        </p:grpSpPr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8218411E-D513-45B7-A3E0-86CE07FB82F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84CEC25C-986F-428D-984D-5EBC85FE352C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601A982C-5B3B-42FC-94B0-C90F40B048BE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62BA8F2D-4353-42EA-BD63-B4FB55996D86}"/>
              </a:ext>
            </a:extLst>
          </p:cNvPr>
          <p:cNvGrpSpPr/>
          <p:nvPr/>
        </p:nvGrpSpPr>
        <p:grpSpPr>
          <a:xfrm rot="5400000">
            <a:off x="8630065" y="5329172"/>
            <a:ext cx="18000" cy="108000"/>
            <a:chOff x="3331989" y="1675863"/>
            <a:chExt cx="36000" cy="223467"/>
          </a:xfrm>
        </p:grpSpPr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69E1ED03-A4F9-4AA6-96CF-65419BE4238A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B8C1288B-5482-4759-89A4-F6F41147A4D0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A93B85AE-8C23-4736-91C7-7CC9F64E9B48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44" name="Gruppieren 343">
            <a:extLst>
              <a:ext uri="{FF2B5EF4-FFF2-40B4-BE49-F238E27FC236}">
                <a16:creationId xmlns:a16="http://schemas.microsoft.com/office/drawing/2014/main" id="{F328750C-F2F3-4119-B0BE-64AF1D4F8B88}"/>
              </a:ext>
            </a:extLst>
          </p:cNvPr>
          <p:cNvGrpSpPr/>
          <p:nvPr/>
        </p:nvGrpSpPr>
        <p:grpSpPr>
          <a:xfrm>
            <a:off x="9815384" y="5127493"/>
            <a:ext cx="18000" cy="108000"/>
            <a:chOff x="3331989" y="1675863"/>
            <a:chExt cx="36000" cy="223467"/>
          </a:xfrm>
        </p:grpSpPr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3B71DE35-DA85-4AA7-8318-13CDCE975232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46" name="Ellipse 345">
              <a:extLst>
                <a:ext uri="{FF2B5EF4-FFF2-40B4-BE49-F238E27FC236}">
                  <a16:creationId xmlns:a16="http://schemas.microsoft.com/office/drawing/2014/main" id="{6044A2E0-4C58-4EA8-B722-3C354B91B889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B19766D1-D2F1-4FE3-961E-8FC830EA0254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48" name="Gruppieren 347">
            <a:extLst>
              <a:ext uri="{FF2B5EF4-FFF2-40B4-BE49-F238E27FC236}">
                <a16:creationId xmlns:a16="http://schemas.microsoft.com/office/drawing/2014/main" id="{23157D0E-D240-43C3-B954-2DE973AFDCA7}"/>
              </a:ext>
            </a:extLst>
          </p:cNvPr>
          <p:cNvGrpSpPr/>
          <p:nvPr/>
        </p:nvGrpSpPr>
        <p:grpSpPr>
          <a:xfrm>
            <a:off x="9815384" y="5577995"/>
            <a:ext cx="18000" cy="108000"/>
            <a:chOff x="3331989" y="1675863"/>
            <a:chExt cx="36000" cy="223467"/>
          </a:xfrm>
        </p:grpSpPr>
        <p:sp>
          <p:nvSpPr>
            <p:cNvPr id="349" name="Ellipse 348">
              <a:extLst>
                <a:ext uri="{FF2B5EF4-FFF2-40B4-BE49-F238E27FC236}">
                  <a16:creationId xmlns:a16="http://schemas.microsoft.com/office/drawing/2014/main" id="{CB8BBB11-20C6-441A-9C52-4FBE18716AE0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50" name="Ellipse 349">
              <a:extLst>
                <a:ext uri="{FF2B5EF4-FFF2-40B4-BE49-F238E27FC236}">
                  <a16:creationId xmlns:a16="http://schemas.microsoft.com/office/drawing/2014/main" id="{4EF2BA1A-F5BB-433C-98A2-CFBE997B1992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51" name="Ellipse 350">
              <a:extLst>
                <a:ext uri="{FF2B5EF4-FFF2-40B4-BE49-F238E27FC236}">
                  <a16:creationId xmlns:a16="http://schemas.microsoft.com/office/drawing/2014/main" id="{958C8BB7-B83F-4D3B-8968-728EC1E0DEE9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Untertitel 2">
                <a:extLst>
                  <a:ext uri="{FF2B5EF4-FFF2-40B4-BE49-F238E27FC236}">
                    <a16:creationId xmlns:a16="http://schemas.microsoft.com/office/drawing/2014/main" id="{3C85094F-CE4F-42C1-90E8-4750E1C012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9043" y="4850009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𝐸𝑥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2" name="Untertitel 2">
                <a:extLst>
                  <a:ext uri="{FF2B5EF4-FFF2-40B4-BE49-F238E27FC236}">
                    <a16:creationId xmlns:a16="http://schemas.microsoft.com/office/drawing/2014/main" id="{3C85094F-CE4F-42C1-90E8-4750E1C0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43" y="4850009"/>
                <a:ext cx="714568" cy="239776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Untertitel 2">
                <a:extLst>
                  <a:ext uri="{FF2B5EF4-FFF2-40B4-BE49-F238E27FC236}">
                    <a16:creationId xmlns:a16="http://schemas.microsoft.com/office/drawing/2014/main" id="{E99781BE-98BE-44C6-BFC5-0980E962F5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9043" y="5274618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3" name="Untertitel 2">
                <a:extLst>
                  <a:ext uri="{FF2B5EF4-FFF2-40B4-BE49-F238E27FC236}">
                    <a16:creationId xmlns:a16="http://schemas.microsoft.com/office/drawing/2014/main" id="{E99781BE-98BE-44C6-BFC5-0980E962F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43" y="5274618"/>
                <a:ext cx="714568" cy="239776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Untertitel 2">
                <a:extLst>
                  <a:ext uri="{FF2B5EF4-FFF2-40B4-BE49-F238E27FC236}">
                    <a16:creationId xmlns:a16="http://schemas.microsoft.com/office/drawing/2014/main" id="{028D7F25-B63E-410C-9B9D-8E078E2CD1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9043" y="5768640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4" name="Untertitel 2">
                <a:extLst>
                  <a:ext uri="{FF2B5EF4-FFF2-40B4-BE49-F238E27FC236}">
                    <a16:creationId xmlns:a16="http://schemas.microsoft.com/office/drawing/2014/main" id="{028D7F25-B63E-410C-9B9D-8E078E2CD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43" y="5768640"/>
                <a:ext cx="714568" cy="239776"/>
              </a:xfrm>
              <a:prstGeom prst="rect">
                <a:avLst/>
              </a:prstGeom>
              <a:blipFill>
                <a:blip r:embed="rId4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Untertitel 2">
                <a:extLst>
                  <a:ext uri="{FF2B5EF4-FFF2-40B4-BE49-F238E27FC236}">
                    <a16:creationId xmlns:a16="http://schemas.microsoft.com/office/drawing/2014/main" id="{44940185-DE49-4EB4-B3D1-DB3B78EC40D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9043" y="460449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𝑅𝑎𝑛𝑘𝑖𝑛𝑔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55" name="Untertitel 2">
                <a:extLst>
                  <a:ext uri="{FF2B5EF4-FFF2-40B4-BE49-F238E27FC236}">
                    <a16:creationId xmlns:a16="http://schemas.microsoft.com/office/drawing/2014/main" id="{44940185-DE49-4EB4-B3D1-DB3B78EC4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43" y="4604491"/>
                <a:ext cx="714568" cy="239776"/>
              </a:xfrm>
              <a:prstGeom prst="rect">
                <a:avLst/>
              </a:prstGeom>
              <a:blipFill>
                <a:blip r:embed="rId50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894A9B66-CDBA-4A68-A868-DFE998B6303D}"/>
              </a:ext>
            </a:extLst>
          </p:cNvPr>
          <p:cNvCxnSpPr>
            <a:cxnSpLocks/>
            <a:stCxn id="212" idx="1"/>
            <a:endCxn id="183" idx="3"/>
          </p:cNvCxnSpPr>
          <p:nvPr/>
        </p:nvCxnSpPr>
        <p:spPr>
          <a:xfrm flipH="1" flipV="1">
            <a:off x="3143397" y="4665659"/>
            <a:ext cx="219514" cy="16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 Verbindung mit Pfeil 360">
            <a:extLst>
              <a:ext uri="{FF2B5EF4-FFF2-40B4-BE49-F238E27FC236}">
                <a16:creationId xmlns:a16="http://schemas.microsoft.com/office/drawing/2014/main" id="{B508E1CA-505F-4D8B-B451-BD01744E0872}"/>
              </a:ext>
            </a:extLst>
          </p:cNvPr>
          <p:cNvCxnSpPr>
            <a:cxnSpLocks/>
            <a:endCxn id="180" idx="3"/>
          </p:cNvCxnSpPr>
          <p:nvPr/>
        </p:nvCxnSpPr>
        <p:spPr>
          <a:xfrm flipH="1">
            <a:off x="3143397" y="4911177"/>
            <a:ext cx="193351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363">
            <a:extLst>
              <a:ext uri="{FF2B5EF4-FFF2-40B4-BE49-F238E27FC236}">
                <a16:creationId xmlns:a16="http://schemas.microsoft.com/office/drawing/2014/main" id="{07E272F1-B8F2-4E52-9679-38C8A88C6305}"/>
              </a:ext>
            </a:extLst>
          </p:cNvPr>
          <p:cNvCxnSpPr>
            <a:cxnSpLocks/>
            <a:stCxn id="210" idx="1"/>
            <a:endCxn id="181" idx="3"/>
          </p:cNvCxnSpPr>
          <p:nvPr/>
        </p:nvCxnSpPr>
        <p:spPr>
          <a:xfrm flipH="1" flipV="1">
            <a:off x="3143397" y="5335786"/>
            <a:ext cx="219514" cy="16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Gerade Verbindung mit Pfeil 366">
            <a:extLst>
              <a:ext uri="{FF2B5EF4-FFF2-40B4-BE49-F238E27FC236}">
                <a16:creationId xmlns:a16="http://schemas.microsoft.com/office/drawing/2014/main" id="{01852518-1A0E-4305-B305-D20506CBE574}"/>
              </a:ext>
            </a:extLst>
          </p:cNvPr>
          <p:cNvCxnSpPr>
            <a:cxnSpLocks/>
            <a:stCxn id="211" idx="1"/>
            <a:endCxn id="182" idx="3"/>
          </p:cNvCxnSpPr>
          <p:nvPr/>
        </p:nvCxnSpPr>
        <p:spPr>
          <a:xfrm flipH="1" flipV="1">
            <a:off x="3143397" y="5829808"/>
            <a:ext cx="219514" cy="1646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Untertitel 2">
            <a:extLst>
              <a:ext uri="{FF2B5EF4-FFF2-40B4-BE49-F238E27FC236}">
                <a16:creationId xmlns:a16="http://schemas.microsoft.com/office/drawing/2014/main" id="{8380EE62-CAB7-4688-B4D8-97DB1A061DE7}"/>
              </a:ext>
            </a:extLst>
          </p:cNvPr>
          <p:cNvSpPr txBox="1">
            <a:spLocks/>
          </p:cNvSpPr>
          <p:nvPr/>
        </p:nvSpPr>
        <p:spPr>
          <a:xfrm>
            <a:off x="1526906" y="4308570"/>
            <a:ext cx="2273505" cy="1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Jeder Zeile der hinterlegten Tabelle wird der berechnete Ausdruck zugewiesen. </a:t>
            </a:r>
          </a:p>
        </p:txBody>
      </p:sp>
      <p:sp>
        <p:nvSpPr>
          <p:cNvPr id="371" name="Untertitel 2">
            <a:extLst>
              <a:ext uri="{FF2B5EF4-FFF2-40B4-BE49-F238E27FC236}">
                <a16:creationId xmlns:a16="http://schemas.microsoft.com/office/drawing/2014/main" id="{11EC2AC1-8F87-4163-B96F-DEA81A98E99C}"/>
              </a:ext>
            </a:extLst>
          </p:cNvPr>
          <p:cNvSpPr txBox="1">
            <a:spLocks/>
          </p:cNvSpPr>
          <p:nvPr/>
        </p:nvSpPr>
        <p:spPr>
          <a:xfrm>
            <a:off x="4753921" y="4289931"/>
            <a:ext cx="2273505" cy="1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Nachdem alle Bewertungen für jede Zeile generiert wurden, wir das Ranking je nach Konfigurationen durchgeführt. </a:t>
            </a:r>
          </a:p>
        </p:txBody>
      </p:sp>
      <p:sp>
        <p:nvSpPr>
          <p:cNvPr id="372" name="Untertitel 2">
            <a:extLst>
              <a:ext uri="{FF2B5EF4-FFF2-40B4-BE49-F238E27FC236}">
                <a16:creationId xmlns:a16="http://schemas.microsoft.com/office/drawing/2014/main" id="{7A987093-F086-4799-8A70-84A70742094D}"/>
              </a:ext>
            </a:extLst>
          </p:cNvPr>
          <p:cNvSpPr txBox="1">
            <a:spLocks/>
          </p:cNvSpPr>
          <p:nvPr/>
        </p:nvSpPr>
        <p:spPr>
          <a:xfrm>
            <a:off x="7756494" y="4383752"/>
            <a:ext cx="2273505" cy="17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Für jede Zeile der übergebenen Tabelle oder Spalte wird die ausgewertete Ranking Zahl zugewiesen.</a:t>
            </a:r>
          </a:p>
        </p:txBody>
      </p:sp>
      <p:cxnSp>
        <p:nvCxnSpPr>
          <p:cNvPr id="379" name="Gerade Verbindung mit Pfeil 378">
            <a:extLst>
              <a:ext uri="{FF2B5EF4-FFF2-40B4-BE49-F238E27FC236}">
                <a16:creationId xmlns:a16="http://schemas.microsoft.com/office/drawing/2014/main" id="{B729C584-99F8-494C-84E6-9EE273C4B27A}"/>
              </a:ext>
            </a:extLst>
          </p:cNvPr>
          <p:cNvCxnSpPr>
            <a:cxnSpLocks/>
            <a:stCxn id="151" idx="2"/>
            <a:endCxn id="7" idx="0"/>
          </p:cNvCxnSpPr>
          <p:nvPr/>
        </p:nvCxnSpPr>
        <p:spPr>
          <a:xfrm flipH="1">
            <a:off x="2444909" y="2478879"/>
            <a:ext cx="6015552" cy="1482239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rade Verbindung mit Pfeil 401">
            <a:extLst>
              <a:ext uri="{FF2B5EF4-FFF2-40B4-BE49-F238E27FC236}">
                <a16:creationId xmlns:a16="http://schemas.microsoft.com/office/drawing/2014/main" id="{C88EA86D-8CFA-42CD-B38D-BB01A2DE3CDE}"/>
              </a:ext>
            </a:extLst>
          </p:cNvPr>
          <p:cNvCxnSpPr>
            <a:cxnSpLocks/>
            <a:stCxn id="235" idx="3"/>
            <a:endCxn id="303" idx="1"/>
          </p:cNvCxnSpPr>
          <p:nvPr/>
        </p:nvCxnSpPr>
        <p:spPr>
          <a:xfrm flipV="1">
            <a:off x="6327645" y="4126061"/>
            <a:ext cx="1731646" cy="2888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Untertitel 2">
            <a:extLst>
              <a:ext uri="{FF2B5EF4-FFF2-40B4-BE49-F238E27FC236}">
                <a16:creationId xmlns:a16="http://schemas.microsoft.com/office/drawing/2014/main" id="{3642AF47-0B72-488F-A823-38BABE055C93}"/>
              </a:ext>
            </a:extLst>
          </p:cNvPr>
          <p:cNvSpPr txBox="1">
            <a:spLocks/>
          </p:cNvSpPr>
          <p:nvPr/>
        </p:nvSpPr>
        <p:spPr>
          <a:xfrm>
            <a:off x="10893848" y="2432844"/>
            <a:ext cx="912596" cy="227316"/>
          </a:xfrm>
          <a:prstGeom prst="rect">
            <a:avLst/>
          </a:prstGeom>
          <a:solidFill>
            <a:srgbClr val="878C96"/>
          </a:solidFill>
        </p:spPr>
        <p:txBody>
          <a:bodyPr vert="horz" lIns="91440" tIns="45720" rIns="91440" bIns="45720" rtlCol="0" anchor="ctr">
            <a:normAutofit fontScale="47500" lnSpcReduction="20000"/>
          </a:bodyPr>
          <a:lstStyle>
            <a:defPPr>
              <a:defRPr lang="de-DE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>
                <a:solidFill>
                  <a:srgbClr val="FFFFFF"/>
                </a:solidFill>
              </a:defRPr>
            </a:lvl1pPr>
            <a:lvl2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de-DE" dirty="0"/>
              <a:t>Output</a:t>
            </a:r>
          </a:p>
        </p:txBody>
      </p:sp>
      <p:sp>
        <p:nvSpPr>
          <p:cNvPr id="412" name="Untertitel 2">
            <a:extLst>
              <a:ext uri="{FF2B5EF4-FFF2-40B4-BE49-F238E27FC236}">
                <a16:creationId xmlns:a16="http://schemas.microsoft.com/office/drawing/2014/main" id="{F5535726-C26C-46A1-9CE4-69558F1BC779}"/>
              </a:ext>
            </a:extLst>
          </p:cNvPr>
          <p:cNvSpPr txBox="1">
            <a:spLocks/>
          </p:cNvSpPr>
          <p:nvPr/>
        </p:nvSpPr>
        <p:spPr>
          <a:xfrm>
            <a:off x="10479984" y="2778975"/>
            <a:ext cx="1679200" cy="223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Die Ranking Funktion übergibt nur ein Skalar aus. Dabei muss aber beachtet werden, dass die wirkliche Übergabe die hinterlegte Tabelle ist. Wir keine Spezifische </a:t>
            </a:r>
            <a:r>
              <a:rPr lang="de-DE" dirty="0" err="1">
                <a:solidFill>
                  <a:srgbClr val="000000"/>
                </a:solidFill>
              </a:rPr>
              <a:t>Selection</a:t>
            </a:r>
            <a:r>
              <a:rPr lang="de-DE" dirty="0">
                <a:solidFill>
                  <a:srgbClr val="000000"/>
                </a:solidFill>
              </a:rPr>
              <a:t> aus der Tabelle getroffen, so wird mit dem ersten Eintrag aus der Tabelle begonnen.</a:t>
            </a:r>
          </a:p>
        </p:txBody>
      </p:sp>
      <p:sp>
        <p:nvSpPr>
          <p:cNvPr id="419" name="Untertitel 2">
            <a:extLst>
              <a:ext uri="{FF2B5EF4-FFF2-40B4-BE49-F238E27FC236}">
                <a16:creationId xmlns:a16="http://schemas.microsoft.com/office/drawing/2014/main" id="{253CB7DA-5C73-4ACD-88EB-F30E3DC27F98}"/>
              </a:ext>
            </a:extLst>
          </p:cNvPr>
          <p:cNvSpPr txBox="1">
            <a:spLocks/>
          </p:cNvSpPr>
          <p:nvPr/>
        </p:nvSpPr>
        <p:spPr>
          <a:xfrm>
            <a:off x="504178" y="6463868"/>
            <a:ext cx="5310756" cy="26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EI:= External Input. PK der anderweitige Filter können ebenfalls </a:t>
            </a:r>
            <a:r>
              <a:rPr lang="de-DE" dirty="0" err="1">
                <a:solidFill>
                  <a:srgbClr val="000000"/>
                </a:solidFill>
              </a:rPr>
              <a:t>RankX</a:t>
            </a:r>
            <a:r>
              <a:rPr lang="de-DE" dirty="0">
                <a:solidFill>
                  <a:srgbClr val="000000"/>
                </a:solidFill>
              </a:rPr>
              <a:t> übergeben werden.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7604C3-E554-4060-94C1-55A4790D53B5}"/>
              </a:ext>
            </a:extLst>
          </p:cNvPr>
          <p:cNvCxnSpPr>
            <a:endCxn id="96" idx="1"/>
          </p:cNvCxnSpPr>
          <p:nvPr/>
        </p:nvCxnSpPr>
        <p:spPr>
          <a:xfrm>
            <a:off x="198780" y="3681770"/>
            <a:ext cx="269053" cy="3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FB44AB13-1E9D-400E-B476-476ED6D336C1}"/>
              </a:ext>
            </a:extLst>
          </p:cNvPr>
          <p:cNvCxnSpPr>
            <a:cxnSpLocks/>
            <a:stCxn id="97" idx="1"/>
          </p:cNvCxnSpPr>
          <p:nvPr/>
        </p:nvCxnSpPr>
        <p:spPr>
          <a:xfrm>
            <a:off x="10427994" y="3551112"/>
            <a:ext cx="174189" cy="0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Untertitel 2">
            <a:extLst>
              <a:ext uri="{FF2B5EF4-FFF2-40B4-BE49-F238E27FC236}">
                <a16:creationId xmlns:a16="http://schemas.microsoft.com/office/drawing/2014/main" id="{BA11EAA4-B12C-4D1B-AE25-5CD43150B9B6}"/>
              </a:ext>
            </a:extLst>
          </p:cNvPr>
          <p:cNvSpPr txBox="1">
            <a:spLocks/>
          </p:cNvSpPr>
          <p:nvPr/>
        </p:nvSpPr>
        <p:spPr>
          <a:xfrm>
            <a:off x="-71098" y="3584738"/>
            <a:ext cx="366607" cy="2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EI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1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ntertitel 2">
            <a:extLst>
              <a:ext uri="{FF2B5EF4-FFF2-40B4-BE49-F238E27FC236}">
                <a16:creationId xmlns:a16="http://schemas.microsoft.com/office/drawing/2014/main" id="{075FC5D3-4888-4D8B-9B94-AC32D361FC23}"/>
              </a:ext>
            </a:extLst>
          </p:cNvPr>
          <p:cNvSpPr txBox="1">
            <a:spLocks/>
          </p:cNvSpPr>
          <p:nvPr/>
        </p:nvSpPr>
        <p:spPr>
          <a:xfrm>
            <a:off x="5569715" y="841697"/>
            <a:ext cx="1661033" cy="32656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Expression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559E1A8-DE0E-4AAF-B844-320B53593106}"/>
              </a:ext>
            </a:extLst>
          </p:cNvPr>
          <p:cNvSpPr txBox="1">
            <a:spLocks/>
          </p:cNvSpPr>
          <p:nvPr/>
        </p:nvSpPr>
        <p:spPr>
          <a:xfrm>
            <a:off x="839186" y="744124"/>
            <a:ext cx="1375439" cy="335566"/>
          </a:xfrm>
          <a:prstGeom prst="rect">
            <a:avLst/>
          </a:prstGeom>
          <a:solidFill>
            <a:srgbClr val="C33296"/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FFFF"/>
                </a:solidFill>
              </a:rPr>
              <a:t>Filter </a:t>
            </a:r>
            <a:r>
              <a:rPr lang="de-DE" dirty="0" err="1">
                <a:solidFill>
                  <a:srgbClr val="FFFFFF"/>
                </a:solidFill>
              </a:rPr>
              <a:t>Selection</a:t>
            </a:r>
            <a:endParaRPr lang="de-DE" dirty="0">
              <a:solidFill>
                <a:srgbClr val="FFFFFF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C12CAF10-59DC-408E-BE34-3FCBE931A199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2214625" y="911907"/>
            <a:ext cx="1368103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Untertitel 2">
            <a:extLst>
              <a:ext uri="{FF2B5EF4-FFF2-40B4-BE49-F238E27FC236}">
                <a16:creationId xmlns:a16="http://schemas.microsoft.com/office/drawing/2014/main" id="{64C4F920-BB29-40A4-8E8C-C6E1D4E5CF99}"/>
              </a:ext>
            </a:extLst>
          </p:cNvPr>
          <p:cNvSpPr txBox="1">
            <a:spLocks/>
          </p:cNvSpPr>
          <p:nvPr/>
        </p:nvSpPr>
        <p:spPr>
          <a:xfrm>
            <a:off x="3582728" y="776316"/>
            <a:ext cx="888925" cy="271181"/>
          </a:xfrm>
          <a:prstGeom prst="rect">
            <a:avLst/>
          </a:prstGeom>
          <a:solidFill>
            <a:srgbClr val="878C96"/>
          </a:solidFill>
        </p:spPr>
        <p:txBody>
          <a:bodyPr vert="horz" lIns="91440" tIns="45720" rIns="91440" bIns="45720" rtlCol="0" anchor="ctr">
            <a:normAutofit fontScale="4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FFFFFF"/>
                </a:solidFill>
              </a:rPr>
              <a:t>Datenmodell</a:t>
            </a:r>
          </a:p>
        </p:txBody>
      </p:sp>
      <p:sp>
        <p:nvSpPr>
          <p:cNvPr id="15" name="Untertitel 2">
            <a:extLst>
              <a:ext uri="{FF2B5EF4-FFF2-40B4-BE49-F238E27FC236}">
                <a16:creationId xmlns:a16="http://schemas.microsoft.com/office/drawing/2014/main" id="{CA1ECF55-370D-45EC-A5C8-CF6D0779FCBF}"/>
              </a:ext>
            </a:extLst>
          </p:cNvPr>
          <p:cNvSpPr txBox="1">
            <a:spLocks/>
          </p:cNvSpPr>
          <p:nvPr/>
        </p:nvSpPr>
        <p:spPr>
          <a:xfrm>
            <a:off x="3205266" y="1066166"/>
            <a:ext cx="1664047" cy="270989"/>
          </a:xfrm>
          <a:prstGeom prst="rect">
            <a:avLst/>
          </a:prstGeom>
          <a:solidFill>
            <a:srgbClr val="FFFFFF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Iterativ: Jede Zeile wird gegen das Datenmodell geprüft. </a:t>
            </a:r>
          </a:p>
        </p:txBody>
      </p:sp>
      <p:sp>
        <p:nvSpPr>
          <p:cNvPr id="31" name="Untertitel 2">
            <a:extLst>
              <a:ext uri="{FF2B5EF4-FFF2-40B4-BE49-F238E27FC236}">
                <a16:creationId xmlns:a16="http://schemas.microsoft.com/office/drawing/2014/main" id="{577FDA72-2D3F-4AC6-AC18-57C708B2419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985719" cy="500252"/>
          </a:xfrm>
          <a:prstGeom prst="rect">
            <a:avLst/>
          </a:prstGeom>
          <a:solidFill>
            <a:srgbClr val="EC0016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>
                <a:solidFill>
                  <a:srgbClr val="FFFFFF"/>
                </a:solidFill>
              </a:rPr>
              <a:t>RankX</a:t>
            </a:r>
            <a:endParaRPr lang="de-DE" dirty="0">
              <a:solidFill>
                <a:srgbClr val="FFFFFF"/>
              </a:solidFill>
            </a:endParaRPr>
          </a:p>
        </p:txBody>
      </p:sp>
      <p:sp>
        <p:nvSpPr>
          <p:cNvPr id="57" name="Untertitel 2">
            <a:extLst>
              <a:ext uri="{FF2B5EF4-FFF2-40B4-BE49-F238E27FC236}">
                <a16:creationId xmlns:a16="http://schemas.microsoft.com/office/drawing/2014/main" id="{AE063A4D-3520-4A87-9D9B-2A544729A4EE}"/>
              </a:ext>
            </a:extLst>
          </p:cNvPr>
          <p:cNvSpPr txBox="1">
            <a:spLocks/>
          </p:cNvSpPr>
          <p:nvPr/>
        </p:nvSpPr>
        <p:spPr>
          <a:xfrm>
            <a:off x="703474" y="1538554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01.01.1963</a:t>
            </a:r>
          </a:p>
        </p:txBody>
      </p:sp>
      <p:sp>
        <p:nvSpPr>
          <p:cNvPr id="63" name="Untertitel 2">
            <a:extLst>
              <a:ext uri="{FF2B5EF4-FFF2-40B4-BE49-F238E27FC236}">
                <a16:creationId xmlns:a16="http://schemas.microsoft.com/office/drawing/2014/main" id="{402706E2-42FF-4A16-90AB-9F97DA7F34E3}"/>
              </a:ext>
            </a:extLst>
          </p:cNvPr>
          <p:cNvSpPr txBox="1">
            <a:spLocks/>
          </p:cNvSpPr>
          <p:nvPr/>
        </p:nvSpPr>
        <p:spPr>
          <a:xfrm>
            <a:off x="703474" y="1292992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Date</a:t>
            </a:r>
          </a:p>
        </p:txBody>
      </p:sp>
      <p:grpSp>
        <p:nvGrpSpPr>
          <p:cNvPr id="68" name="Gruppieren 67">
            <a:extLst>
              <a:ext uri="{FF2B5EF4-FFF2-40B4-BE49-F238E27FC236}">
                <a16:creationId xmlns:a16="http://schemas.microsoft.com/office/drawing/2014/main" id="{1524BCED-9A09-4F6D-8398-F0CE164974CF}"/>
              </a:ext>
            </a:extLst>
          </p:cNvPr>
          <p:cNvGrpSpPr/>
          <p:nvPr/>
        </p:nvGrpSpPr>
        <p:grpSpPr>
          <a:xfrm>
            <a:off x="1050894" y="2203411"/>
            <a:ext cx="18000" cy="108000"/>
            <a:chOff x="3331989" y="1675863"/>
            <a:chExt cx="36000" cy="223467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E888963F-E26B-4256-8D06-AFBEFE5A4E9A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9EAEAF1C-4DD4-4B91-8364-ED43A88245D6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993B6D49-3042-4920-8BCB-5594B946C1B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72" name="Untertitel 2">
            <a:extLst>
              <a:ext uri="{FF2B5EF4-FFF2-40B4-BE49-F238E27FC236}">
                <a16:creationId xmlns:a16="http://schemas.microsoft.com/office/drawing/2014/main" id="{1090BD50-941C-45E1-AE47-EA4DFC869E64}"/>
              </a:ext>
            </a:extLst>
          </p:cNvPr>
          <p:cNvSpPr txBox="1">
            <a:spLocks/>
          </p:cNvSpPr>
          <p:nvPr/>
        </p:nvSpPr>
        <p:spPr>
          <a:xfrm>
            <a:off x="1423801" y="1538554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Boliva</a:t>
            </a:r>
            <a:endParaRPr lang="de-DE" dirty="0"/>
          </a:p>
        </p:txBody>
      </p:sp>
      <p:sp>
        <p:nvSpPr>
          <p:cNvPr id="75" name="Untertitel 2">
            <a:extLst>
              <a:ext uri="{FF2B5EF4-FFF2-40B4-BE49-F238E27FC236}">
                <a16:creationId xmlns:a16="http://schemas.microsoft.com/office/drawing/2014/main" id="{73EB7C58-C8E2-4016-B4BF-214CFACBCDE2}"/>
              </a:ext>
            </a:extLst>
          </p:cNvPr>
          <p:cNvSpPr txBox="1">
            <a:spLocks/>
          </p:cNvSpPr>
          <p:nvPr/>
        </p:nvSpPr>
        <p:spPr>
          <a:xfrm>
            <a:off x="1423801" y="1293036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Country</a:t>
            </a:r>
          </a:p>
        </p:txBody>
      </p: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3013C751-A013-413F-B523-98FC7D6F2043}"/>
              </a:ext>
            </a:extLst>
          </p:cNvPr>
          <p:cNvGrpSpPr/>
          <p:nvPr/>
        </p:nvGrpSpPr>
        <p:grpSpPr>
          <a:xfrm>
            <a:off x="1771889" y="2202622"/>
            <a:ext cx="18000" cy="108000"/>
            <a:chOff x="3331989" y="1675863"/>
            <a:chExt cx="36000" cy="223467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35A0344-5ABC-4EC0-95A6-0BCF2478C6C1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E890F314-B954-4492-A972-8F98930ECBC8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9A53E874-E6A1-486C-B374-BE57205F56AB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96" name="Eckige Klammer links 95">
            <a:extLst>
              <a:ext uri="{FF2B5EF4-FFF2-40B4-BE49-F238E27FC236}">
                <a16:creationId xmlns:a16="http://schemas.microsoft.com/office/drawing/2014/main" id="{0D34B24F-A256-43EE-ADD3-03755AFC39D0}"/>
              </a:ext>
            </a:extLst>
          </p:cNvPr>
          <p:cNvSpPr/>
          <p:nvPr/>
        </p:nvSpPr>
        <p:spPr>
          <a:xfrm>
            <a:off x="467833" y="661832"/>
            <a:ext cx="223806" cy="6040605"/>
          </a:xfrm>
          <a:prstGeom prst="leftBracket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Eckige Klammer links 96">
            <a:extLst>
              <a:ext uri="{FF2B5EF4-FFF2-40B4-BE49-F238E27FC236}">
                <a16:creationId xmlns:a16="http://schemas.microsoft.com/office/drawing/2014/main" id="{7F461B54-4AB4-4366-A9F2-855617003A52}"/>
              </a:ext>
            </a:extLst>
          </p:cNvPr>
          <p:cNvSpPr/>
          <p:nvPr/>
        </p:nvSpPr>
        <p:spPr>
          <a:xfrm flipH="1">
            <a:off x="10204188" y="530809"/>
            <a:ext cx="223806" cy="6040605"/>
          </a:xfrm>
          <a:prstGeom prst="leftBracket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C194D670-E48D-4FE9-8EC1-7497E7047598}"/>
                  </a:ext>
                </a:extLst>
              </p:cNvPr>
              <p:cNvSpPr txBox="1"/>
              <p:nvPr/>
            </p:nvSpPr>
            <p:spPr>
              <a:xfrm>
                <a:off x="3224413" y="1561226"/>
                <a:ext cx="18426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𝐹𝐶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𝐶𝑜𝑛𝑔𝑜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,01.01.1963, 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𝐵𝑜𝑙𝑖𝑣𝑎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,11.7</m:t>
                          </m:r>
                        </m:e>
                      </m:d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113" name="Textfeld 112">
                <a:extLst>
                  <a:ext uri="{FF2B5EF4-FFF2-40B4-BE49-F238E27FC236}">
                    <a16:creationId xmlns:a16="http://schemas.microsoft.com/office/drawing/2014/main" id="{C194D670-E48D-4FE9-8EC1-7497E7047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413" y="1561226"/>
                <a:ext cx="1842642" cy="184666"/>
              </a:xfrm>
              <a:prstGeom prst="rect">
                <a:avLst/>
              </a:prstGeom>
              <a:blipFill>
                <a:blip r:embed="rId5"/>
                <a:stretch>
                  <a:fillRect l="-2980" r="-31457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18BC6CAF-4825-4572-94AC-15E44A71B108}"/>
                  </a:ext>
                </a:extLst>
              </p:cNvPr>
              <p:cNvSpPr txBox="1"/>
              <p:nvPr/>
            </p:nvSpPr>
            <p:spPr>
              <a:xfrm>
                <a:off x="3239862" y="2677796"/>
                <a:ext cx="179726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𝐹𝐶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𝐶𝑜𝑛𝑔𝑜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,01.01.1963,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𝐵𝑜𝑙𝑖𝑣𝑎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,11.7</m:t>
                          </m:r>
                        </m:e>
                      </m:d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114" name="Textfeld 113">
                <a:extLst>
                  <a:ext uri="{FF2B5EF4-FFF2-40B4-BE49-F238E27FC236}">
                    <a16:creationId xmlns:a16="http://schemas.microsoft.com/office/drawing/2014/main" id="{18BC6CAF-4825-4572-94AC-15E44A71B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9862" y="2677796"/>
                <a:ext cx="1797260" cy="184666"/>
              </a:xfrm>
              <a:prstGeom prst="rect">
                <a:avLst/>
              </a:prstGeom>
              <a:blipFill>
                <a:blip r:embed="rId6"/>
                <a:stretch>
                  <a:fillRect l="-3051" r="-34576"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uppieren 114">
            <a:extLst>
              <a:ext uri="{FF2B5EF4-FFF2-40B4-BE49-F238E27FC236}">
                <a16:creationId xmlns:a16="http://schemas.microsoft.com/office/drawing/2014/main" id="{C6DB8380-5707-4E04-8E62-DB78B863331E}"/>
              </a:ext>
            </a:extLst>
          </p:cNvPr>
          <p:cNvGrpSpPr/>
          <p:nvPr/>
        </p:nvGrpSpPr>
        <p:grpSpPr>
          <a:xfrm>
            <a:off x="4285489" y="1763597"/>
            <a:ext cx="18000" cy="108000"/>
            <a:chOff x="3331989" y="1675863"/>
            <a:chExt cx="36000" cy="223467"/>
          </a:xfrm>
        </p:grpSpPr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DD46F210-D6B4-4BC3-A124-2D3604ECCC02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3AD608-BDF2-4761-A7D9-8A3EAED68729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D2AF9DA9-66D0-4193-9CDB-1AA8C16993C4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EA856FD3-69BF-4771-8C8C-757CF0709D5A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4471653" y="911907"/>
            <a:ext cx="1098062" cy="9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8C12B8B3-FC2C-41DF-A1EE-66254C1F9B25}"/>
                  </a:ext>
                </a:extLst>
              </p:cNvPr>
              <p:cNvSpPr txBox="1"/>
              <p:nvPr/>
            </p:nvSpPr>
            <p:spPr>
              <a:xfrm>
                <a:off x="5068196" y="1540452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150" name="Textfeld 149">
                <a:extLst>
                  <a:ext uri="{FF2B5EF4-FFF2-40B4-BE49-F238E27FC236}">
                    <a16:creationId xmlns:a16="http://schemas.microsoft.com/office/drawing/2014/main" id="{8C12B8B3-FC2C-41DF-A1EE-66254C1F9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96" y="1540452"/>
                <a:ext cx="2696030" cy="184666"/>
              </a:xfrm>
              <a:prstGeom prst="rect">
                <a:avLst/>
              </a:prstGeom>
              <a:blipFill>
                <a:blip r:embed="rId7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EB363FCC-3A34-46A5-87F5-0FE8B455E740}"/>
              </a:ext>
            </a:extLst>
          </p:cNvPr>
          <p:cNvGrpSpPr/>
          <p:nvPr/>
        </p:nvGrpSpPr>
        <p:grpSpPr>
          <a:xfrm>
            <a:off x="6380984" y="1788242"/>
            <a:ext cx="18000" cy="108000"/>
            <a:chOff x="3331989" y="1675863"/>
            <a:chExt cx="36000" cy="223467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935BEDAB-BDBD-4151-BEC3-7B847396F8A2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154" name="Ellipse 153">
              <a:extLst>
                <a:ext uri="{FF2B5EF4-FFF2-40B4-BE49-F238E27FC236}">
                  <a16:creationId xmlns:a16="http://schemas.microsoft.com/office/drawing/2014/main" id="{533788D7-91C7-4DAC-894C-FF68C09B7D42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4814CE12-0912-4985-A735-9813E22DA8E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157" name="Untertitel 2">
            <a:extLst>
              <a:ext uri="{FF2B5EF4-FFF2-40B4-BE49-F238E27FC236}">
                <a16:creationId xmlns:a16="http://schemas.microsoft.com/office/drawing/2014/main" id="{880451C7-CF9C-4E2D-8D1E-ECC6A7A6B0B4}"/>
              </a:ext>
            </a:extLst>
          </p:cNvPr>
          <p:cNvSpPr txBox="1">
            <a:spLocks/>
          </p:cNvSpPr>
          <p:nvPr/>
        </p:nvSpPr>
        <p:spPr>
          <a:xfrm>
            <a:off x="5575845" y="1157071"/>
            <a:ext cx="1664047" cy="27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Für jede Zeile der übergeben Tabelle/Spalte wird ein Ausdruck berechnet.</a:t>
            </a:r>
          </a:p>
        </p:txBody>
      </p:sp>
      <p:sp>
        <p:nvSpPr>
          <p:cNvPr id="419" name="Untertitel 2">
            <a:extLst>
              <a:ext uri="{FF2B5EF4-FFF2-40B4-BE49-F238E27FC236}">
                <a16:creationId xmlns:a16="http://schemas.microsoft.com/office/drawing/2014/main" id="{253CB7DA-5C73-4ACD-88EB-F30E3DC27F98}"/>
              </a:ext>
            </a:extLst>
          </p:cNvPr>
          <p:cNvSpPr txBox="1">
            <a:spLocks/>
          </p:cNvSpPr>
          <p:nvPr/>
        </p:nvSpPr>
        <p:spPr>
          <a:xfrm>
            <a:off x="504178" y="6463868"/>
            <a:ext cx="5310756" cy="26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EI:= External Input. PK der anderweitige Filter können ebenfalls </a:t>
            </a:r>
            <a:r>
              <a:rPr lang="de-DE" dirty="0" err="1">
                <a:solidFill>
                  <a:srgbClr val="000000"/>
                </a:solidFill>
              </a:rPr>
              <a:t>RankX</a:t>
            </a:r>
            <a:r>
              <a:rPr lang="de-DE" dirty="0">
                <a:solidFill>
                  <a:srgbClr val="000000"/>
                </a:solidFill>
              </a:rPr>
              <a:t> übergeben werden.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7604C3-E554-4060-94C1-55A4790D53B5}"/>
              </a:ext>
            </a:extLst>
          </p:cNvPr>
          <p:cNvCxnSpPr>
            <a:endCxn id="96" idx="1"/>
          </p:cNvCxnSpPr>
          <p:nvPr/>
        </p:nvCxnSpPr>
        <p:spPr>
          <a:xfrm>
            <a:off x="198780" y="3681770"/>
            <a:ext cx="269053" cy="365"/>
          </a:xfrm>
          <a:prstGeom prst="straightConnector1">
            <a:avLst/>
          </a:prstGeom>
          <a:ln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Untertitel 2">
            <a:extLst>
              <a:ext uri="{FF2B5EF4-FFF2-40B4-BE49-F238E27FC236}">
                <a16:creationId xmlns:a16="http://schemas.microsoft.com/office/drawing/2014/main" id="{BA11EAA4-B12C-4D1B-AE25-5CD43150B9B6}"/>
              </a:ext>
            </a:extLst>
          </p:cNvPr>
          <p:cNvSpPr txBox="1">
            <a:spLocks/>
          </p:cNvSpPr>
          <p:nvPr/>
        </p:nvSpPr>
        <p:spPr>
          <a:xfrm>
            <a:off x="-71098" y="3584738"/>
            <a:ext cx="366607" cy="22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solidFill>
                  <a:srgbClr val="000000"/>
                </a:solidFill>
              </a:rPr>
              <a:t>EI</a:t>
            </a:r>
          </a:p>
          <a:p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223" name="Untertitel 2">
            <a:extLst>
              <a:ext uri="{FF2B5EF4-FFF2-40B4-BE49-F238E27FC236}">
                <a16:creationId xmlns:a16="http://schemas.microsoft.com/office/drawing/2014/main" id="{8EF73BC5-C9C6-44E8-B601-370364C4F826}"/>
              </a:ext>
            </a:extLst>
          </p:cNvPr>
          <p:cNvSpPr txBox="1">
            <a:spLocks/>
          </p:cNvSpPr>
          <p:nvPr/>
        </p:nvSpPr>
        <p:spPr>
          <a:xfrm>
            <a:off x="2141301" y="1541153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11,7</a:t>
            </a:r>
          </a:p>
        </p:txBody>
      </p:sp>
      <p:sp>
        <p:nvSpPr>
          <p:cNvPr id="226" name="Untertitel 2">
            <a:extLst>
              <a:ext uri="{FF2B5EF4-FFF2-40B4-BE49-F238E27FC236}">
                <a16:creationId xmlns:a16="http://schemas.microsoft.com/office/drawing/2014/main" id="{741CDDF1-333D-4F0B-8C03-69444C88FF07}"/>
              </a:ext>
            </a:extLst>
          </p:cNvPr>
          <p:cNvSpPr txBox="1">
            <a:spLocks/>
          </p:cNvSpPr>
          <p:nvPr/>
        </p:nvSpPr>
        <p:spPr>
          <a:xfrm>
            <a:off x="2141301" y="1295635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Inflation</a:t>
            </a:r>
          </a:p>
        </p:txBody>
      </p: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869F893-CF86-4769-ADA3-06641DD98B74}"/>
              </a:ext>
            </a:extLst>
          </p:cNvPr>
          <p:cNvGrpSpPr/>
          <p:nvPr/>
        </p:nvGrpSpPr>
        <p:grpSpPr>
          <a:xfrm>
            <a:off x="2489585" y="2544905"/>
            <a:ext cx="18000" cy="108000"/>
            <a:chOff x="3331989" y="1675863"/>
            <a:chExt cx="36000" cy="223467"/>
          </a:xfrm>
        </p:grpSpPr>
        <p:sp>
          <p:nvSpPr>
            <p:cNvPr id="232" name="Ellipse 231">
              <a:extLst>
                <a:ext uri="{FF2B5EF4-FFF2-40B4-BE49-F238E27FC236}">
                  <a16:creationId xmlns:a16="http://schemas.microsoft.com/office/drawing/2014/main" id="{B7C81368-0F45-4696-AB2A-C704B303C37C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44E849E6-8C38-427C-9648-9EA244222183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34" name="Ellipse 233">
              <a:extLst>
                <a:ext uri="{FF2B5EF4-FFF2-40B4-BE49-F238E27FC236}">
                  <a16:creationId xmlns:a16="http://schemas.microsoft.com/office/drawing/2014/main" id="{39AC602E-A1DE-48E4-85D9-8A1A331D13C9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204" name="Untertitel 2">
            <a:extLst>
              <a:ext uri="{FF2B5EF4-FFF2-40B4-BE49-F238E27FC236}">
                <a16:creationId xmlns:a16="http://schemas.microsoft.com/office/drawing/2014/main" id="{0A26EAF9-0C1F-4046-A99D-4797C55C3B5E}"/>
              </a:ext>
            </a:extLst>
          </p:cNvPr>
          <p:cNvSpPr txBox="1">
            <a:spLocks/>
          </p:cNvSpPr>
          <p:nvPr/>
        </p:nvSpPr>
        <p:spPr>
          <a:xfrm>
            <a:off x="703474" y="1539149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01.01.1963</a:t>
            </a:r>
          </a:p>
        </p:txBody>
      </p:sp>
      <p:sp>
        <p:nvSpPr>
          <p:cNvPr id="205" name="Untertitel 2">
            <a:extLst>
              <a:ext uri="{FF2B5EF4-FFF2-40B4-BE49-F238E27FC236}">
                <a16:creationId xmlns:a16="http://schemas.microsoft.com/office/drawing/2014/main" id="{A75655B6-F2BB-422F-B71C-251F46095DCD}"/>
              </a:ext>
            </a:extLst>
          </p:cNvPr>
          <p:cNvSpPr txBox="1">
            <a:spLocks/>
          </p:cNvSpPr>
          <p:nvPr/>
        </p:nvSpPr>
        <p:spPr>
          <a:xfrm>
            <a:off x="1423801" y="1539149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Boliva</a:t>
            </a:r>
            <a:endParaRPr lang="de-DE" dirty="0"/>
          </a:p>
        </p:txBody>
      </p: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71EFAE26-2B7F-4C44-A67A-3DAAD6EE0AA3}"/>
              </a:ext>
            </a:extLst>
          </p:cNvPr>
          <p:cNvGrpSpPr/>
          <p:nvPr/>
        </p:nvGrpSpPr>
        <p:grpSpPr>
          <a:xfrm>
            <a:off x="1771889" y="2543201"/>
            <a:ext cx="18000" cy="108000"/>
            <a:chOff x="3331989" y="1675863"/>
            <a:chExt cx="36000" cy="223467"/>
          </a:xfrm>
        </p:grpSpPr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880FD20A-1CB6-4540-BBCD-08D9E047318E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48" name="Ellipse 247">
              <a:extLst>
                <a:ext uri="{FF2B5EF4-FFF2-40B4-BE49-F238E27FC236}">
                  <a16:creationId xmlns:a16="http://schemas.microsoft.com/office/drawing/2014/main" id="{0513D5A4-CAC7-4755-B266-6D02537BD150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B6F32646-A1FC-4D4D-8B2F-45ACDAC2030B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62" name="Gruppieren 261">
            <a:extLst>
              <a:ext uri="{FF2B5EF4-FFF2-40B4-BE49-F238E27FC236}">
                <a16:creationId xmlns:a16="http://schemas.microsoft.com/office/drawing/2014/main" id="{DC0B6D4A-CCC0-424B-BDB5-DA4324059A91}"/>
              </a:ext>
            </a:extLst>
          </p:cNvPr>
          <p:cNvGrpSpPr/>
          <p:nvPr/>
        </p:nvGrpSpPr>
        <p:grpSpPr>
          <a:xfrm>
            <a:off x="2499403" y="2196999"/>
            <a:ext cx="18000" cy="108000"/>
            <a:chOff x="3331989" y="1675863"/>
            <a:chExt cx="36000" cy="223467"/>
          </a:xfrm>
        </p:grpSpPr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3B967821-F3F9-474A-8DFA-636F6557FE5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E5981E14-79F7-4788-B815-528AFD0DD61D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824EC25E-5948-4E1A-997C-E3259EA8993F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268" name="Gruppieren 267">
            <a:extLst>
              <a:ext uri="{FF2B5EF4-FFF2-40B4-BE49-F238E27FC236}">
                <a16:creationId xmlns:a16="http://schemas.microsoft.com/office/drawing/2014/main" id="{1343AED0-5E32-4EC3-A07E-7CD28D7D2CED}"/>
              </a:ext>
            </a:extLst>
          </p:cNvPr>
          <p:cNvGrpSpPr/>
          <p:nvPr/>
        </p:nvGrpSpPr>
        <p:grpSpPr>
          <a:xfrm>
            <a:off x="2498514" y="2196750"/>
            <a:ext cx="18000" cy="108000"/>
            <a:chOff x="3331989" y="1675863"/>
            <a:chExt cx="36000" cy="223467"/>
          </a:xfrm>
        </p:grpSpPr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2F0F22A6-1567-4547-9EB6-F3A3F6378D0F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75ED7C89-96D9-4D31-8D0F-097C50BAE704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12D11ED2-9312-471A-9EED-6036968434D0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41" name="Gruppieren 340">
            <a:extLst>
              <a:ext uri="{FF2B5EF4-FFF2-40B4-BE49-F238E27FC236}">
                <a16:creationId xmlns:a16="http://schemas.microsoft.com/office/drawing/2014/main" id="{B9686EF4-82B9-404A-A16A-6EC3D9AC5B9F}"/>
              </a:ext>
            </a:extLst>
          </p:cNvPr>
          <p:cNvGrpSpPr/>
          <p:nvPr/>
        </p:nvGrpSpPr>
        <p:grpSpPr>
          <a:xfrm>
            <a:off x="2498514" y="2196579"/>
            <a:ext cx="18000" cy="108000"/>
            <a:chOff x="3331989" y="1675863"/>
            <a:chExt cx="36000" cy="223467"/>
          </a:xfrm>
        </p:grpSpPr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FC605280-5DBE-4C11-B0A8-286106AF2501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35CF1D3F-0AF3-4DC6-AE0B-CE24C0E30A96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56" name="Ellipse 355">
              <a:extLst>
                <a:ext uri="{FF2B5EF4-FFF2-40B4-BE49-F238E27FC236}">
                  <a16:creationId xmlns:a16="http://schemas.microsoft.com/office/drawing/2014/main" id="{06FB3A19-3D66-43B4-BDB7-92AFBF35CDBF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57" name="Gruppieren 356">
            <a:extLst>
              <a:ext uri="{FF2B5EF4-FFF2-40B4-BE49-F238E27FC236}">
                <a16:creationId xmlns:a16="http://schemas.microsoft.com/office/drawing/2014/main" id="{277F1E58-1D61-43EB-A7B7-D65574F42186}"/>
              </a:ext>
            </a:extLst>
          </p:cNvPr>
          <p:cNvGrpSpPr/>
          <p:nvPr/>
        </p:nvGrpSpPr>
        <p:grpSpPr>
          <a:xfrm>
            <a:off x="1050382" y="1835692"/>
            <a:ext cx="18000" cy="108000"/>
            <a:chOff x="3331989" y="1675863"/>
            <a:chExt cx="36000" cy="223467"/>
          </a:xfrm>
        </p:grpSpPr>
        <p:sp>
          <p:nvSpPr>
            <p:cNvPr id="359" name="Ellipse 358">
              <a:extLst>
                <a:ext uri="{FF2B5EF4-FFF2-40B4-BE49-F238E27FC236}">
                  <a16:creationId xmlns:a16="http://schemas.microsoft.com/office/drawing/2014/main" id="{92D5B2AD-B40B-455D-8041-2D14961A9DE0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60" name="Ellipse 359">
              <a:extLst>
                <a:ext uri="{FF2B5EF4-FFF2-40B4-BE49-F238E27FC236}">
                  <a16:creationId xmlns:a16="http://schemas.microsoft.com/office/drawing/2014/main" id="{2E19A9B1-9788-4F4B-9801-05DCBBFF2615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202C0162-B880-4FB2-BC6F-54C1537CCA6C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63" name="Gruppieren 362">
            <a:extLst>
              <a:ext uri="{FF2B5EF4-FFF2-40B4-BE49-F238E27FC236}">
                <a16:creationId xmlns:a16="http://schemas.microsoft.com/office/drawing/2014/main" id="{834121AF-0C4F-41E6-A3AF-C11596AFF825}"/>
              </a:ext>
            </a:extLst>
          </p:cNvPr>
          <p:cNvGrpSpPr/>
          <p:nvPr/>
        </p:nvGrpSpPr>
        <p:grpSpPr>
          <a:xfrm>
            <a:off x="1771377" y="1834903"/>
            <a:ext cx="18000" cy="108000"/>
            <a:chOff x="3331989" y="1675863"/>
            <a:chExt cx="36000" cy="223467"/>
          </a:xfrm>
        </p:grpSpPr>
        <p:sp>
          <p:nvSpPr>
            <p:cNvPr id="365" name="Ellipse 364">
              <a:extLst>
                <a:ext uri="{FF2B5EF4-FFF2-40B4-BE49-F238E27FC236}">
                  <a16:creationId xmlns:a16="http://schemas.microsoft.com/office/drawing/2014/main" id="{E9FB3355-3F2F-4C8E-9D7D-195DC3FE3776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7400EB51-B7F1-4E5E-BB49-B62C136B875B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68" name="Ellipse 367">
              <a:extLst>
                <a:ext uri="{FF2B5EF4-FFF2-40B4-BE49-F238E27FC236}">
                  <a16:creationId xmlns:a16="http://schemas.microsoft.com/office/drawing/2014/main" id="{883A37B8-8175-4291-8100-73262C360335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69" name="Gruppieren 368">
            <a:extLst>
              <a:ext uri="{FF2B5EF4-FFF2-40B4-BE49-F238E27FC236}">
                <a16:creationId xmlns:a16="http://schemas.microsoft.com/office/drawing/2014/main" id="{E0931701-9F92-4739-B029-442FDFA7B86A}"/>
              </a:ext>
            </a:extLst>
          </p:cNvPr>
          <p:cNvGrpSpPr/>
          <p:nvPr/>
        </p:nvGrpSpPr>
        <p:grpSpPr>
          <a:xfrm>
            <a:off x="1051050" y="2543174"/>
            <a:ext cx="18000" cy="108000"/>
            <a:chOff x="3331989" y="1675863"/>
            <a:chExt cx="36000" cy="223467"/>
          </a:xfrm>
        </p:grpSpPr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456C605C-7D31-4B6A-A33D-B9F1FFF075FD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74" name="Ellipse 373">
              <a:extLst>
                <a:ext uri="{FF2B5EF4-FFF2-40B4-BE49-F238E27FC236}">
                  <a16:creationId xmlns:a16="http://schemas.microsoft.com/office/drawing/2014/main" id="{C72A17F9-9FC5-442D-B2B7-DDF0072D159A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75" name="Ellipse 374">
              <a:extLst>
                <a:ext uri="{FF2B5EF4-FFF2-40B4-BE49-F238E27FC236}">
                  <a16:creationId xmlns:a16="http://schemas.microsoft.com/office/drawing/2014/main" id="{7DAAC7A5-F06F-4880-B476-4052E8680781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sp>
        <p:nvSpPr>
          <p:cNvPr id="376" name="Untertitel 2">
            <a:extLst>
              <a:ext uri="{FF2B5EF4-FFF2-40B4-BE49-F238E27FC236}">
                <a16:creationId xmlns:a16="http://schemas.microsoft.com/office/drawing/2014/main" id="{5B820AA5-3F63-421C-A2D2-28E918D7C68C}"/>
              </a:ext>
            </a:extLst>
          </p:cNvPr>
          <p:cNvSpPr txBox="1">
            <a:spLocks/>
          </p:cNvSpPr>
          <p:nvPr/>
        </p:nvSpPr>
        <p:spPr>
          <a:xfrm>
            <a:off x="702766" y="2240137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01.01.1984</a:t>
            </a:r>
          </a:p>
        </p:txBody>
      </p:sp>
      <p:sp>
        <p:nvSpPr>
          <p:cNvPr id="377" name="Untertitel 2">
            <a:extLst>
              <a:ext uri="{FF2B5EF4-FFF2-40B4-BE49-F238E27FC236}">
                <a16:creationId xmlns:a16="http://schemas.microsoft.com/office/drawing/2014/main" id="{A6E93D3E-D447-409D-9B26-3E1E08D62758}"/>
              </a:ext>
            </a:extLst>
          </p:cNvPr>
          <p:cNvSpPr txBox="1">
            <a:spLocks/>
          </p:cNvSpPr>
          <p:nvPr/>
        </p:nvSpPr>
        <p:spPr>
          <a:xfrm>
            <a:off x="706826" y="1994875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01.01.1964</a:t>
            </a:r>
          </a:p>
        </p:txBody>
      </p:sp>
      <p:sp>
        <p:nvSpPr>
          <p:cNvPr id="378" name="Untertitel 2">
            <a:extLst>
              <a:ext uri="{FF2B5EF4-FFF2-40B4-BE49-F238E27FC236}">
                <a16:creationId xmlns:a16="http://schemas.microsoft.com/office/drawing/2014/main" id="{D78026CB-4C54-4BAC-96A0-E864AB6D3B45}"/>
              </a:ext>
            </a:extLst>
          </p:cNvPr>
          <p:cNvSpPr txBox="1">
            <a:spLocks/>
          </p:cNvSpPr>
          <p:nvPr/>
        </p:nvSpPr>
        <p:spPr>
          <a:xfrm>
            <a:off x="1423093" y="2238276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Congo</a:t>
            </a:r>
            <a:endParaRPr lang="de-DE" dirty="0"/>
          </a:p>
        </p:txBody>
      </p:sp>
      <p:sp>
        <p:nvSpPr>
          <p:cNvPr id="380" name="Untertitel 2">
            <a:extLst>
              <a:ext uri="{FF2B5EF4-FFF2-40B4-BE49-F238E27FC236}">
                <a16:creationId xmlns:a16="http://schemas.microsoft.com/office/drawing/2014/main" id="{8EDD5DA1-E7BC-4E0B-8515-5FEF0620AB97}"/>
              </a:ext>
            </a:extLst>
          </p:cNvPr>
          <p:cNvSpPr txBox="1">
            <a:spLocks/>
          </p:cNvSpPr>
          <p:nvPr/>
        </p:nvSpPr>
        <p:spPr>
          <a:xfrm>
            <a:off x="1427153" y="1994704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Congo</a:t>
            </a:r>
            <a:endParaRPr lang="de-DE" dirty="0"/>
          </a:p>
        </p:txBody>
      </p:sp>
      <p:sp>
        <p:nvSpPr>
          <p:cNvPr id="381" name="Untertitel 2">
            <a:extLst>
              <a:ext uri="{FF2B5EF4-FFF2-40B4-BE49-F238E27FC236}">
                <a16:creationId xmlns:a16="http://schemas.microsoft.com/office/drawing/2014/main" id="{D25372E8-B018-4EF3-B66B-82EDCBBA9B9B}"/>
              </a:ext>
            </a:extLst>
          </p:cNvPr>
          <p:cNvSpPr txBox="1">
            <a:spLocks/>
          </p:cNvSpPr>
          <p:nvPr/>
        </p:nvSpPr>
        <p:spPr>
          <a:xfrm>
            <a:off x="2139704" y="2240626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6,6</a:t>
            </a:r>
          </a:p>
        </p:txBody>
      </p:sp>
      <p:sp>
        <p:nvSpPr>
          <p:cNvPr id="382" name="Untertitel 2">
            <a:extLst>
              <a:ext uri="{FF2B5EF4-FFF2-40B4-BE49-F238E27FC236}">
                <a16:creationId xmlns:a16="http://schemas.microsoft.com/office/drawing/2014/main" id="{9F4DA7D1-B9E6-4AD6-BAB3-F5815BF400FE}"/>
              </a:ext>
            </a:extLst>
          </p:cNvPr>
          <p:cNvSpPr txBox="1">
            <a:spLocks/>
          </p:cNvSpPr>
          <p:nvPr/>
        </p:nvSpPr>
        <p:spPr>
          <a:xfrm>
            <a:off x="2143764" y="1996459"/>
            <a:ext cx="714568" cy="239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7,7</a:t>
            </a:r>
          </a:p>
        </p:txBody>
      </p:sp>
      <p:grpSp>
        <p:nvGrpSpPr>
          <p:cNvPr id="383" name="Gruppieren 382">
            <a:extLst>
              <a:ext uri="{FF2B5EF4-FFF2-40B4-BE49-F238E27FC236}">
                <a16:creationId xmlns:a16="http://schemas.microsoft.com/office/drawing/2014/main" id="{A2445FAE-9599-4DCF-9313-17EEC4D1BB09}"/>
              </a:ext>
            </a:extLst>
          </p:cNvPr>
          <p:cNvGrpSpPr/>
          <p:nvPr/>
        </p:nvGrpSpPr>
        <p:grpSpPr>
          <a:xfrm>
            <a:off x="2498002" y="1828860"/>
            <a:ext cx="18000" cy="108000"/>
            <a:chOff x="3331989" y="1675863"/>
            <a:chExt cx="36000" cy="223467"/>
          </a:xfrm>
        </p:grpSpPr>
        <p:sp>
          <p:nvSpPr>
            <p:cNvPr id="384" name="Ellipse 383">
              <a:extLst>
                <a:ext uri="{FF2B5EF4-FFF2-40B4-BE49-F238E27FC236}">
                  <a16:creationId xmlns:a16="http://schemas.microsoft.com/office/drawing/2014/main" id="{4881202A-1CDD-49A3-8354-D5581ADCC172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85" name="Ellipse 384">
              <a:extLst>
                <a:ext uri="{FF2B5EF4-FFF2-40B4-BE49-F238E27FC236}">
                  <a16:creationId xmlns:a16="http://schemas.microsoft.com/office/drawing/2014/main" id="{581FAF7A-97EF-49A0-BCC8-25FA19888423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86" name="Ellipse 385">
              <a:extLst>
                <a:ext uri="{FF2B5EF4-FFF2-40B4-BE49-F238E27FC236}">
                  <a16:creationId xmlns:a16="http://schemas.microsoft.com/office/drawing/2014/main" id="{030BFEF6-C279-4549-81B1-079B8A98B9B7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7" name="Textfeld 386">
                <a:extLst>
                  <a:ext uri="{FF2B5EF4-FFF2-40B4-BE49-F238E27FC236}">
                    <a16:creationId xmlns:a16="http://schemas.microsoft.com/office/drawing/2014/main" id="{A0AB145A-FE1C-4A86-893A-855FC79BE828}"/>
                  </a:ext>
                </a:extLst>
              </p:cNvPr>
              <p:cNvSpPr txBox="1"/>
              <p:nvPr/>
            </p:nvSpPr>
            <p:spPr>
              <a:xfrm>
                <a:off x="3202970" y="1916527"/>
                <a:ext cx="18426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𝐹𝐶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𝐶𝑜𝑛𝑔𝑜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,01.01.1963, 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𝐶𝑜𝑛𝑔𝑜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,7.7</m:t>
                          </m:r>
                        </m:e>
                      </m:d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387" name="Textfeld 386">
                <a:extLst>
                  <a:ext uri="{FF2B5EF4-FFF2-40B4-BE49-F238E27FC236}">
                    <a16:creationId xmlns:a16="http://schemas.microsoft.com/office/drawing/2014/main" id="{A0AB145A-FE1C-4A86-893A-855FC79BE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70" y="1916527"/>
                <a:ext cx="1842642" cy="184666"/>
              </a:xfrm>
              <a:prstGeom prst="rect">
                <a:avLst/>
              </a:prstGeom>
              <a:blipFill>
                <a:blip r:embed="rId8"/>
                <a:stretch>
                  <a:fillRect l="-2970" r="-25743"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8" name="Gruppieren 387">
            <a:extLst>
              <a:ext uri="{FF2B5EF4-FFF2-40B4-BE49-F238E27FC236}">
                <a16:creationId xmlns:a16="http://schemas.microsoft.com/office/drawing/2014/main" id="{C821978A-7690-48D7-A1C1-8E0B5D3EEA91}"/>
              </a:ext>
            </a:extLst>
          </p:cNvPr>
          <p:cNvGrpSpPr/>
          <p:nvPr/>
        </p:nvGrpSpPr>
        <p:grpSpPr>
          <a:xfrm>
            <a:off x="4285489" y="2519775"/>
            <a:ext cx="18000" cy="108000"/>
            <a:chOff x="3331989" y="1675863"/>
            <a:chExt cx="36000" cy="223467"/>
          </a:xfrm>
        </p:grpSpPr>
        <p:sp>
          <p:nvSpPr>
            <p:cNvPr id="389" name="Ellipse 388">
              <a:extLst>
                <a:ext uri="{FF2B5EF4-FFF2-40B4-BE49-F238E27FC236}">
                  <a16:creationId xmlns:a16="http://schemas.microsoft.com/office/drawing/2014/main" id="{0A08A6AB-E8A8-411C-965A-461CAF707950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90" name="Ellipse 389">
              <a:extLst>
                <a:ext uri="{FF2B5EF4-FFF2-40B4-BE49-F238E27FC236}">
                  <a16:creationId xmlns:a16="http://schemas.microsoft.com/office/drawing/2014/main" id="{C0F05355-F210-4ACF-8BF7-48BA91BD214B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91" name="Ellipse 390">
              <a:extLst>
                <a:ext uri="{FF2B5EF4-FFF2-40B4-BE49-F238E27FC236}">
                  <a16:creationId xmlns:a16="http://schemas.microsoft.com/office/drawing/2014/main" id="{AE9128E5-8DCF-4795-965A-59814F458E46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2" name="Textfeld 391">
                <a:extLst>
                  <a:ext uri="{FF2B5EF4-FFF2-40B4-BE49-F238E27FC236}">
                    <a16:creationId xmlns:a16="http://schemas.microsoft.com/office/drawing/2014/main" id="{87609FE6-CAD0-45EB-A24A-8EA381DF635F}"/>
                  </a:ext>
                </a:extLst>
              </p:cNvPr>
              <p:cNvSpPr txBox="1"/>
              <p:nvPr/>
            </p:nvSpPr>
            <p:spPr>
              <a:xfrm>
                <a:off x="3217171" y="2304524"/>
                <a:ext cx="184264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𝐹𝐶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𝐶𝑜𝑛𝑔𝑜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,01.01.1967, 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𝐶𝑜𝑛𝑔𝑜</m:t>
                          </m:r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,6.7</m:t>
                          </m:r>
                        </m:e>
                      </m:d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392" name="Textfeld 391">
                <a:extLst>
                  <a:ext uri="{FF2B5EF4-FFF2-40B4-BE49-F238E27FC236}">
                    <a16:creationId xmlns:a16="http://schemas.microsoft.com/office/drawing/2014/main" id="{87609FE6-CAD0-45EB-A24A-8EA381DF6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171" y="2304524"/>
                <a:ext cx="1842642" cy="184666"/>
              </a:xfrm>
              <a:prstGeom prst="rect">
                <a:avLst/>
              </a:prstGeom>
              <a:blipFill>
                <a:blip r:embed="rId9"/>
                <a:stretch>
                  <a:fillRect l="-2980" r="-26159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3" name="Gruppieren 392">
            <a:extLst>
              <a:ext uri="{FF2B5EF4-FFF2-40B4-BE49-F238E27FC236}">
                <a16:creationId xmlns:a16="http://schemas.microsoft.com/office/drawing/2014/main" id="{56D67AAF-E700-467D-A608-36226479D92E}"/>
              </a:ext>
            </a:extLst>
          </p:cNvPr>
          <p:cNvGrpSpPr/>
          <p:nvPr/>
        </p:nvGrpSpPr>
        <p:grpSpPr>
          <a:xfrm>
            <a:off x="4291975" y="2133815"/>
            <a:ext cx="18000" cy="108000"/>
            <a:chOff x="3331989" y="1675863"/>
            <a:chExt cx="36000" cy="223467"/>
          </a:xfrm>
        </p:grpSpPr>
        <p:sp>
          <p:nvSpPr>
            <p:cNvPr id="394" name="Ellipse 393">
              <a:extLst>
                <a:ext uri="{FF2B5EF4-FFF2-40B4-BE49-F238E27FC236}">
                  <a16:creationId xmlns:a16="http://schemas.microsoft.com/office/drawing/2014/main" id="{1955BE03-95FF-4CF7-9BFC-B814BA93DFC9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95" name="Ellipse 394">
              <a:extLst>
                <a:ext uri="{FF2B5EF4-FFF2-40B4-BE49-F238E27FC236}">
                  <a16:creationId xmlns:a16="http://schemas.microsoft.com/office/drawing/2014/main" id="{7E1B147A-E85F-48BE-AB1D-31ACF838A785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396" name="Ellipse 395">
              <a:extLst>
                <a:ext uri="{FF2B5EF4-FFF2-40B4-BE49-F238E27FC236}">
                  <a16:creationId xmlns:a16="http://schemas.microsoft.com/office/drawing/2014/main" id="{4B133E14-B5F0-44B1-A434-C88DF50F65DE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47FB39A-D267-4B67-8337-18A1A5F28117}"/>
              </a:ext>
            </a:extLst>
          </p:cNvPr>
          <p:cNvGrpSpPr/>
          <p:nvPr/>
        </p:nvGrpSpPr>
        <p:grpSpPr>
          <a:xfrm>
            <a:off x="4285489" y="1763608"/>
            <a:ext cx="18000" cy="108000"/>
            <a:chOff x="3331989" y="1675863"/>
            <a:chExt cx="36000" cy="223467"/>
          </a:xfrm>
        </p:grpSpPr>
        <p:sp>
          <p:nvSpPr>
            <p:cNvPr id="398" name="Ellipse 397">
              <a:extLst>
                <a:ext uri="{FF2B5EF4-FFF2-40B4-BE49-F238E27FC236}">
                  <a16:creationId xmlns:a16="http://schemas.microsoft.com/office/drawing/2014/main" id="{1E2D6359-44EB-4110-9487-CBF82DB4D9D3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399" name="Ellipse 398">
              <a:extLst>
                <a:ext uri="{FF2B5EF4-FFF2-40B4-BE49-F238E27FC236}">
                  <a16:creationId xmlns:a16="http://schemas.microsoft.com/office/drawing/2014/main" id="{BE86498A-2431-4C29-8131-C7FB378974BF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00" name="Ellipse 399">
              <a:extLst>
                <a:ext uri="{FF2B5EF4-FFF2-40B4-BE49-F238E27FC236}">
                  <a16:creationId xmlns:a16="http://schemas.microsoft.com/office/drawing/2014/main" id="{ACDBA81F-3AE0-4268-AD42-D3A1D851FE16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6" name="Textfeld 405">
                <a:extLst>
                  <a:ext uri="{FF2B5EF4-FFF2-40B4-BE49-F238E27FC236}">
                    <a16:creationId xmlns:a16="http://schemas.microsoft.com/office/drawing/2014/main" id="{1491AED5-5419-4636-9B4E-AE9422DD2AA5}"/>
                  </a:ext>
                </a:extLst>
              </p:cNvPr>
              <p:cNvSpPr txBox="1"/>
              <p:nvPr/>
            </p:nvSpPr>
            <p:spPr>
              <a:xfrm>
                <a:off x="5080303" y="1904958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=7.7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06" name="Textfeld 405">
                <a:extLst>
                  <a:ext uri="{FF2B5EF4-FFF2-40B4-BE49-F238E27FC236}">
                    <a16:creationId xmlns:a16="http://schemas.microsoft.com/office/drawing/2014/main" id="{1491AED5-5419-4636-9B4E-AE9422DD2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303" y="1904958"/>
                <a:ext cx="2696030" cy="184666"/>
              </a:xfrm>
              <a:prstGeom prst="rect">
                <a:avLst/>
              </a:prstGeom>
              <a:blipFill>
                <a:blip r:embed="rId10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8" name="Gruppieren 407">
            <a:extLst>
              <a:ext uri="{FF2B5EF4-FFF2-40B4-BE49-F238E27FC236}">
                <a16:creationId xmlns:a16="http://schemas.microsoft.com/office/drawing/2014/main" id="{DB7CDA8E-17C5-4EA2-B7AD-CDAF443A3ADD}"/>
              </a:ext>
            </a:extLst>
          </p:cNvPr>
          <p:cNvGrpSpPr/>
          <p:nvPr/>
        </p:nvGrpSpPr>
        <p:grpSpPr>
          <a:xfrm>
            <a:off x="6400158" y="2175945"/>
            <a:ext cx="18000" cy="108000"/>
            <a:chOff x="3331989" y="1675863"/>
            <a:chExt cx="36000" cy="223467"/>
          </a:xfrm>
        </p:grpSpPr>
        <p:sp>
          <p:nvSpPr>
            <p:cNvPr id="409" name="Ellipse 408">
              <a:extLst>
                <a:ext uri="{FF2B5EF4-FFF2-40B4-BE49-F238E27FC236}">
                  <a16:creationId xmlns:a16="http://schemas.microsoft.com/office/drawing/2014/main" id="{85F2DE79-34FF-47B9-B940-26B4B20D3AD0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10" name="Ellipse 409">
              <a:extLst>
                <a:ext uri="{FF2B5EF4-FFF2-40B4-BE49-F238E27FC236}">
                  <a16:creationId xmlns:a16="http://schemas.microsoft.com/office/drawing/2014/main" id="{E79363B0-BA74-43FA-8C60-328E25220991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13" name="Ellipse 412">
              <a:extLst>
                <a:ext uri="{FF2B5EF4-FFF2-40B4-BE49-F238E27FC236}">
                  <a16:creationId xmlns:a16="http://schemas.microsoft.com/office/drawing/2014/main" id="{E5DD3C97-D4D0-4397-9E44-181290F3EC42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414" name="Gruppieren 413">
            <a:extLst>
              <a:ext uri="{FF2B5EF4-FFF2-40B4-BE49-F238E27FC236}">
                <a16:creationId xmlns:a16="http://schemas.microsoft.com/office/drawing/2014/main" id="{88A2B933-8FE0-4BE7-BA9A-47585DCD4366}"/>
              </a:ext>
            </a:extLst>
          </p:cNvPr>
          <p:cNvGrpSpPr/>
          <p:nvPr/>
        </p:nvGrpSpPr>
        <p:grpSpPr>
          <a:xfrm>
            <a:off x="6424194" y="2559542"/>
            <a:ext cx="18000" cy="108000"/>
            <a:chOff x="3331989" y="1675863"/>
            <a:chExt cx="36000" cy="223467"/>
          </a:xfrm>
        </p:grpSpPr>
        <p:sp>
          <p:nvSpPr>
            <p:cNvPr id="415" name="Ellipse 414">
              <a:extLst>
                <a:ext uri="{FF2B5EF4-FFF2-40B4-BE49-F238E27FC236}">
                  <a16:creationId xmlns:a16="http://schemas.microsoft.com/office/drawing/2014/main" id="{D0CCBD14-F166-45BD-9AAD-0233811264E1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16" name="Ellipse 415">
              <a:extLst>
                <a:ext uri="{FF2B5EF4-FFF2-40B4-BE49-F238E27FC236}">
                  <a16:creationId xmlns:a16="http://schemas.microsoft.com/office/drawing/2014/main" id="{25BC8940-1C42-4EDA-96B4-D40B2465A9E2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17" name="Ellipse 416">
              <a:extLst>
                <a:ext uri="{FF2B5EF4-FFF2-40B4-BE49-F238E27FC236}">
                  <a16:creationId xmlns:a16="http://schemas.microsoft.com/office/drawing/2014/main" id="{021E3E4E-4A80-4FD0-94F2-A39A2DFFE294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feld 417">
                <a:extLst>
                  <a:ext uri="{FF2B5EF4-FFF2-40B4-BE49-F238E27FC236}">
                    <a16:creationId xmlns:a16="http://schemas.microsoft.com/office/drawing/2014/main" id="{09DD7F0E-E2B7-4228-94E1-3CC882F4A582}"/>
                  </a:ext>
                </a:extLst>
              </p:cNvPr>
              <p:cNvSpPr txBox="1"/>
              <p:nvPr/>
            </p:nvSpPr>
            <p:spPr>
              <a:xfrm>
                <a:off x="5117658" y="2702958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18" name="Textfeld 417">
                <a:extLst>
                  <a:ext uri="{FF2B5EF4-FFF2-40B4-BE49-F238E27FC236}">
                    <a16:creationId xmlns:a16="http://schemas.microsoft.com/office/drawing/2014/main" id="{09DD7F0E-E2B7-4228-94E1-3CC882F4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658" y="2702958"/>
                <a:ext cx="2696030" cy="184666"/>
              </a:xfrm>
              <a:prstGeom prst="rect">
                <a:avLst/>
              </a:prstGeom>
              <a:blipFill>
                <a:blip r:embed="rId11"/>
                <a:stretch>
                  <a:fillRect b="-2903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0839C9AA-B217-44BB-9021-55EB801AB953}"/>
                  </a:ext>
                </a:extLst>
              </p:cNvPr>
              <p:cNvSpPr txBox="1"/>
              <p:nvPr/>
            </p:nvSpPr>
            <p:spPr>
              <a:xfrm>
                <a:off x="5068196" y="2296473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d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=6.7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20" name="Textfeld 419">
                <a:extLst>
                  <a:ext uri="{FF2B5EF4-FFF2-40B4-BE49-F238E27FC236}">
                    <a16:creationId xmlns:a16="http://schemas.microsoft.com/office/drawing/2014/main" id="{0839C9AA-B217-44BB-9021-55EB801AB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196" y="2296473"/>
                <a:ext cx="2696030" cy="184666"/>
              </a:xfrm>
              <a:prstGeom prst="rect">
                <a:avLst/>
              </a:prstGeom>
              <a:blipFill>
                <a:blip r:embed="rId12"/>
                <a:stretch>
                  <a:fillRect b="-3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9" name="Untertitel 2">
                <a:extLst>
                  <a:ext uri="{FF2B5EF4-FFF2-40B4-BE49-F238E27FC236}">
                    <a16:creationId xmlns:a16="http://schemas.microsoft.com/office/drawing/2014/main" id="{F7F8FB51-90AB-4323-92E4-6F66721817C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37165" y="858606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𝑅𝑎𝑛𝑘𝑖𝑛𝑔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9" name="Untertitel 2">
                <a:extLst>
                  <a:ext uri="{FF2B5EF4-FFF2-40B4-BE49-F238E27FC236}">
                    <a16:creationId xmlns:a16="http://schemas.microsoft.com/office/drawing/2014/main" id="{F7F8FB51-90AB-4323-92E4-6F6672181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165" y="858606"/>
                <a:ext cx="714568" cy="2397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8" name="Group 25">
            <a:extLst>
              <a:ext uri="{FF2B5EF4-FFF2-40B4-BE49-F238E27FC236}">
                <a16:creationId xmlns:a16="http://schemas.microsoft.com/office/drawing/2014/main" id="{826E6A66-299C-4D8A-B0DA-029031B2A705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gray">
          <a:xfrm rot="3076600">
            <a:off x="7065214" y="1948352"/>
            <a:ext cx="446764" cy="375894"/>
            <a:chOff x="2302" y="2658"/>
            <a:chExt cx="800" cy="645"/>
          </a:xfrm>
        </p:grpSpPr>
        <p:sp>
          <p:nvSpPr>
            <p:cNvPr id="449" name="Freeform 26">
              <a:extLst>
                <a:ext uri="{FF2B5EF4-FFF2-40B4-BE49-F238E27FC236}">
                  <a16:creationId xmlns:a16="http://schemas.microsoft.com/office/drawing/2014/main" id="{49678428-A640-418E-A6D6-0095DB61416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gray">
            <a:xfrm>
              <a:off x="2438" y="2658"/>
              <a:ext cx="664" cy="483"/>
            </a:xfrm>
            <a:custGeom>
              <a:avLst/>
              <a:gdLst>
                <a:gd name="T0" fmla="*/ 1072 w 1329"/>
                <a:gd name="T1" fmla="*/ 968 h 968"/>
                <a:gd name="T2" fmla="*/ 961 w 1329"/>
                <a:gd name="T3" fmla="*/ 619 h 968"/>
                <a:gd name="T4" fmla="*/ 954 w 1329"/>
                <a:gd name="T5" fmla="*/ 553 h 968"/>
                <a:gd name="T6" fmla="*/ 935 w 1329"/>
                <a:gd name="T7" fmla="*/ 492 h 968"/>
                <a:gd name="T8" fmla="*/ 908 w 1329"/>
                <a:gd name="T9" fmla="*/ 434 h 968"/>
                <a:gd name="T10" fmla="*/ 872 w 1329"/>
                <a:gd name="T11" fmla="*/ 381 h 968"/>
                <a:gd name="T12" fmla="*/ 830 w 1329"/>
                <a:gd name="T13" fmla="*/ 336 h 968"/>
                <a:gd name="T14" fmla="*/ 783 w 1329"/>
                <a:gd name="T15" fmla="*/ 292 h 968"/>
                <a:gd name="T16" fmla="*/ 729 w 1329"/>
                <a:gd name="T17" fmla="*/ 259 h 968"/>
                <a:gd name="T18" fmla="*/ 670 w 1329"/>
                <a:gd name="T19" fmla="*/ 235 h 968"/>
                <a:gd name="T20" fmla="*/ 606 w 1329"/>
                <a:gd name="T21" fmla="*/ 218 h 968"/>
                <a:gd name="T22" fmla="*/ 541 w 1329"/>
                <a:gd name="T23" fmla="*/ 209 h 968"/>
                <a:gd name="T24" fmla="*/ 488 w 1329"/>
                <a:gd name="T25" fmla="*/ 209 h 968"/>
                <a:gd name="T26" fmla="*/ 443 w 1329"/>
                <a:gd name="T27" fmla="*/ 213 h 968"/>
                <a:gd name="T28" fmla="*/ 402 w 1329"/>
                <a:gd name="T29" fmla="*/ 224 h 968"/>
                <a:gd name="T30" fmla="*/ 358 w 1329"/>
                <a:gd name="T31" fmla="*/ 240 h 968"/>
                <a:gd name="T32" fmla="*/ 319 w 1329"/>
                <a:gd name="T33" fmla="*/ 256 h 968"/>
                <a:gd name="T34" fmla="*/ 282 w 1329"/>
                <a:gd name="T35" fmla="*/ 278 h 968"/>
                <a:gd name="T36" fmla="*/ 246 w 1329"/>
                <a:gd name="T37" fmla="*/ 302 h 968"/>
                <a:gd name="T38" fmla="*/ 213 w 1329"/>
                <a:gd name="T39" fmla="*/ 332 h 968"/>
                <a:gd name="T40" fmla="*/ 186 w 1329"/>
                <a:gd name="T41" fmla="*/ 364 h 968"/>
                <a:gd name="T42" fmla="*/ 158 w 1329"/>
                <a:gd name="T43" fmla="*/ 397 h 968"/>
                <a:gd name="T44" fmla="*/ 138 w 1329"/>
                <a:gd name="T45" fmla="*/ 434 h 968"/>
                <a:gd name="T46" fmla="*/ 22 w 1329"/>
                <a:gd name="T47" fmla="*/ 235 h 968"/>
                <a:gd name="T48" fmla="*/ 60 w 1329"/>
                <a:gd name="T49" fmla="*/ 194 h 968"/>
                <a:gd name="T50" fmla="*/ 101 w 1329"/>
                <a:gd name="T51" fmla="*/ 155 h 968"/>
                <a:gd name="T52" fmla="*/ 145 w 1329"/>
                <a:gd name="T53" fmla="*/ 121 h 968"/>
                <a:gd name="T54" fmla="*/ 190 w 1329"/>
                <a:gd name="T55" fmla="*/ 89 h 968"/>
                <a:gd name="T56" fmla="*/ 241 w 1329"/>
                <a:gd name="T57" fmla="*/ 64 h 968"/>
                <a:gd name="T58" fmla="*/ 291 w 1329"/>
                <a:gd name="T59" fmla="*/ 43 h 968"/>
                <a:gd name="T60" fmla="*/ 346 w 1329"/>
                <a:gd name="T61" fmla="*/ 24 h 968"/>
                <a:gd name="T62" fmla="*/ 402 w 1329"/>
                <a:gd name="T63" fmla="*/ 10 h 968"/>
                <a:gd name="T64" fmla="*/ 460 w 1329"/>
                <a:gd name="T65" fmla="*/ 3 h 968"/>
                <a:gd name="T66" fmla="*/ 519 w 1329"/>
                <a:gd name="T67" fmla="*/ 0 h 968"/>
                <a:gd name="T68" fmla="*/ 616 w 1329"/>
                <a:gd name="T69" fmla="*/ 8 h 968"/>
                <a:gd name="T70" fmla="*/ 711 w 1329"/>
                <a:gd name="T71" fmla="*/ 29 h 968"/>
                <a:gd name="T72" fmla="*/ 799 w 1329"/>
                <a:gd name="T73" fmla="*/ 64 h 968"/>
                <a:gd name="T74" fmla="*/ 879 w 1329"/>
                <a:gd name="T75" fmla="*/ 110 h 968"/>
                <a:gd name="T76" fmla="*/ 952 w 1329"/>
                <a:gd name="T77" fmla="*/ 167 h 968"/>
                <a:gd name="T78" fmla="*/ 1016 w 1329"/>
                <a:gd name="T79" fmla="*/ 235 h 968"/>
                <a:gd name="T80" fmla="*/ 1072 w 1329"/>
                <a:gd name="T81" fmla="*/ 310 h 968"/>
                <a:gd name="T82" fmla="*/ 1113 w 1329"/>
                <a:gd name="T83" fmla="*/ 393 h 968"/>
                <a:gd name="T84" fmla="*/ 1143 w 1329"/>
                <a:gd name="T85" fmla="*/ 482 h 968"/>
                <a:gd name="T86" fmla="*/ 1161 w 1329"/>
                <a:gd name="T87" fmla="*/ 577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9" h="968">
                  <a:moveTo>
                    <a:pt x="1164" y="642"/>
                  </a:moveTo>
                  <a:lnTo>
                    <a:pt x="1329" y="642"/>
                  </a:lnTo>
                  <a:lnTo>
                    <a:pt x="1072" y="968"/>
                  </a:lnTo>
                  <a:lnTo>
                    <a:pt x="812" y="642"/>
                  </a:lnTo>
                  <a:lnTo>
                    <a:pt x="961" y="642"/>
                  </a:lnTo>
                  <a:lnTo>
                    <a:pt x="961" y="619"/>
                  </a:lnTo>
                  <a:lnTo>
                    <a:pt x="960" y="597"/>
                  </a:lnTo>
                  <a:lnTo>
                    <a:pt x="957" y="575"/>
                  </a:lnTo>
                  <a:lnTo>
                    <a:pt x="954" y="553"/>
                  </a:lnTo>
                  <a:lnTo>
                    <a:pt x="949" y="534"/>
                  </a:lnTo>
                  <a:lnTo>
                    <a:pt x="942" y="513"/>
                  </a:lnTo>
                  <a:lnTo>
                    <a:pt x="935" y="492"/>
                  </a:lnTo>
                  <a:lnTo>
                    <a:pt x="926" y="473"/>
                  </a:lnTo>
                  <a:lnTo>
                    <a:pt x="919" y="453"/>
                  </a:lnTo>
                  <a:lnTo>
                    <a:pt x="908" y="434"/>
                  </a:lnTo>
                  <a:lnTo>
                    <a:pt x="897" y="415"/>
                  </a:lnTo>
                  <a:lnTo>
                    <a:pt x="887" y="399"/>
                  </a:lnTo>
                  <a:lnTo>
                    <a:pt x="872" y="381"/>
                  </a:lnTo>
                  <a:lnTo>
                    <a:pt x="859" y="365"/>
                  </a:lnTo>
                  <a:lnTo>
                    <a:pt x="846" y="350"/>
                  </a:lnTo>
                  <a:lnTo>
                    <a:pt x="830" y="336"/>
                  </a:lnTo>
                  <a:lnTo>
                    <a:pt x="815" y="320"/>
                  </a:lnTo>
                  <a:lnTo>
                    <a:pt x="799" y="307"/>
                  </a:lnTo>
                  <a:lnTo>
                    <a:pt x="783" y="292"/>
                  </a:lnTo>
                  <a:lnTo>
                    <a:pt x="764" y="280"/>
                  </a:lnTo>
                  <a:lnTo>
                    <a:pt x="748" y="272"/>
                  </a:lnTo>
                  <a:lnTo>
                    <a:pt x="729" y="259"/>
                  </a:lnTo>
                  <a:lnTo>
                    <a:pt x="710" y="251"/>
                  </a:lnTo>
                  <a:lnTo>
                    <a:pt x="691" y="242"/>
                  </a:lnTo>
                  <a:lnTo>
                    <a:pt x="670" y="235"/>
                  </a:lnTo>
                  <a:lnTo>
                    <a:pt x="649" y="228"/>
                  </a:lnTo>
                  <a:lnTo>
                    <a:pt x="628" y="221"/>
                  </a:lnTo>
                  <a:lnTo>
                    <a:pt x="606" y="218"/>
                  </a:lnTo>
                  <a:lnTo>
                    <a:pt x="586" y="212"/>
                  </a:lnTo>
                  <a:lnTo>
                    <a:pt x="562" y="210"/>
                  </a:lnTo>
                  <a:lnTo>
                    <a:pt x="541" y="209"/>
                  </a:lnTo>
                  <a:lnTo>
                    <a:pt x="519" y="207"/>
                  </a:lnTo>
                  <a:lnTo>
                    <a:pt x="503" y="209"/>
                  </a:lnTo>
                  <a:lnTo>
                    <a:pt x="488" y="209"/>
                  </a:lnTo>
                  <a:lnTo>
                    <a:pt x="473" y="210"/>
                  </a:lnTo>
                  <a:lnTo>
                    <a:pt x="459" y="212"/>
                  </a:lnTo>
                  <a:lnTo>
                    <a:pt x="443" y="213"/>
                  </a:lnTo>
                  <a:lnTo>
                    <a:pt x="430" y="218"/>
                  </a:lnTo>
                  <a:lnTo>
                    <a:pt x="414" y="221"/>
                  </a:lnTo>
                  <a:lnTo>
                    <a:pt x="402" y="224"/>
                  </a:lnTo>
                  <a:lnTo>
                    <a:pt x="386" y="229"/>
                  </a:lnTo>
                  <a:lnTo>
                    <a:pt x="373" y="232"/>
                  </a:lnTo>
                  <a:lnTo>
                    <a:pt x="358" y="240"/>
                  </a:lnTo>
                  <a:lnTo>
                    <a:pt x="346" y="244"/>
                  </a:lnTo>
                  <a:lnTo>
                    <a:pt x="332" y="250"/>
                  </a:lnTo>
                  <a:lnTo>
                    <a:pt x="319" y="256"/>
                  </a:lnTo>
                  <a:lnTo>
                    <a:pt x="307" y="263"/>
                  </a:lnTo>
                  <a:lnTo>
                    <a:pt x="295" y="272"/>
                  </a:lnTo>
                  <a:lnTo>
                    <a:pt x="282" y="278"/>
                  </a:lnTo>
                  <a:lnTo>
                    <a:pt x="269" y="286"/>
                  </a:lnTo>
                  <a:lnTo>
                    <a:pt x="257" y="295"/>
                  </a:lnTo>
                  <a:lnTo>
                    <a:pt x="246" y="302"/>
                  </a:lnTo>
                  <a:lnTo>
                    <a:pt x="235" y="314"/>
                  </a:lnTo>
                  <a:lnTo>
                    <a:pt x="224" y="321"/>
                  </a:lnTo>
                  <a:lnTo>
                    <a:pt x="213" y="332"/>
                  </a:lnTo>
                  <a:lnTo>
                    <a:pt x="205" y="342"/>
                  </a:lnTo>
                  <a:lnTo>
                    <a:pt x="193" y="352"/>
                  </a:lnTo>
                  <a:lnTo>
                    <a:pt x="186" y="364"/>
                  </a:lnTo>
                  <a:lnTo>
                    <a:pt x="176" y="375"/>
                  </a:lnTo>
                  <a:lnTo>
                    <a:pt x="167" y="386"/>
                  </a:lnTo>
                  <a:lnTo>
                    <a:pt x="158" y="397"/>
                  </a:lnTo>
                  <a:lnTo>
                    <a:pt x="149" y="410"/>
                  </a:lnTo>
                  <a:lnTo>
                    <a:pt x="143" y="422"/>
                  </a:lnTo>
                  <a:lnTo>
                    <a:pt x="138" y="434"/>
                  </a:lnTo>
                  <a:lnTo>
                    <a:pt x="0" y="263"/>
                  </a:lnTo>
                  <a:lnTo>
                    <a:pt x="11" y="250"/>
                  </a:lnTo>
                  <a:lnTo>
                    <a:pt x="22" y="235"/>
                  </a:lnTo>
                  <a:lnTo>
                    <a:pt x="34" y="221"/>
                  </a:lnTo>
                  <a:lnTo>
                    <a:pt x="47" y="206"/>
                  </a:lnTo>
                  <a:lnTo>
                    <a:pt x="60" y="194"/>
                  </a:lnTo>
                  <a:lnTo>
                    <a:pt x="73" y="180"/>
                  </a:lnTo>
                  <a:lnTo>
                    <a:pt x="86" y="167"/>
                  </a:lnTo>
                  <a:lnTo>
                    <a:pt x="101" y="155"/>
                  </a:lnTo>
                  <a:lnTo>
                    <a:pt x="116" y="143"/>
                  </a:lnTo>
                  <a:lnTo>
                    <a:pt x="130" y="132"/>
                  </a:lnTo>
                  <a:lnTo>
                    <a:pt x="145" y="121"/>
                  </a:lnTo>
                  <a:lnTo>
                    <a:pt x="159" y="110"/>
                  </a:lnTo>
                  <a:lnTo>
                    <a:pt x="176" y="99"/>
                  </a:lnTo>
                  <a:lnTo>
                    <a:pt x="190" y="89"/>
                  </a:lnTo>
                  <a:lnTo>
                    <a:pt x="208" y="82"/>
                  </a:lnTo>
                  <a:lnTo>
                    <a:pt x="224" y="72"/>
                  </a:lnTo>
                  <a:lnTo>
                    <a:pt x="241" y="64"/>
                  </a:lnTo>
                  <a:lnTo>
                    <a:pt x="257" y="56"/>
                  </a:lnTo>
                  <a:lnTo>
                    <a:pt x="275" y="48"/>
                  </a:lnTo>
                  <a:lnTo>
                    <a:pt x="291" y="43"/>
                  </a:lnTo>
                  <a:lnTo>
                    <a:pt x="310" y="35"/>
                  </a:lnTo>
                  <a:lnTo>
                    <a:pt x="329" y="29"/>
                  </a:lnTo>
                  <a:lnTo>
                    <a:pt x="346" y="24"/>
                  </a:lnTo>
                  <a:lnTo>
                    <a:pt x="364" y="19"/>
                  </a:lnTo>
                  <a:lnTo>
                    <a:pt x="383" y="15"/>
                  </a:lnTo>
                  <a:lnTo>
                    <a:pt x="402" y="10"/>
                  </a:lnTo>
                  <a:lnTo>
                    <a:pt x="421" y="8"/>
                  </a:lnTo>
                  <a:lnTo>
                    <a:pt x="441" y="5"/>
                  </a:lnTo>
                  <a:lnTo>
                    <a:pt x="460" y="3"/>
                  </a:lnTo>
                  <a:lnTo>
                    <a:pt x="481" y="2"/>
                  </a:lnTo>
                  <a:lnTo>
                    <a:pt x="498" y="0"/>
                  </a:lnTo>
                  <a:lnTo>
                    <a:pt x="519" y="0"/>
                  </a:lnTo>
                  <a:lnTo>
                    <a:pt x="552" y="0"/>
                  </a:lnTo>
                  <a:lnTo>
                    <a:pt x="584" y="3"/>
                  </a:lnTo>
                  <a:lnTo>
                    <a:pt x="616" y="8"/>
                  </a:lnTo>
                  <a:lnTo>
                    <a:pt x="649" y="13"/>
                  </a:lnTo>
                  <a:lnTo>
                    <a:pt x="681" y="21"/>
                  </a:lnTo>
                  <a:lnTo>
                    <a:pt x="711" y="29"/>
                  </a:lnTo>
                  <a:lnTo>
                    <a:pt x="741" y="38"/>
                  </a:lnTo>
                  <a:lnTo>
                    <a:pt x="770" y="51"/>
                  </a:lnTo>
                  <a:lnTo>
                    <a:pt x="799" y="64"/>
                  </a:lnTo>
                  <a:lnTo>
                    <a:pt x="825" y="78"/>
                  </a:lnTo>
                  <a:lnTo>
                    <a:pt x="853" y="94"/>
                  </a:lnTo>
                  <a:lnTo>
                    <a:pt x="879" y="110"/>
                  </a:lnTo>
                  <a:lnTo>
                    <a:pt x="904" y="127"/>
                  </a:lnTo>
                  <a:lnTo>
                    <a:pt x="927" y="146"/>
                  </a:lnTo>
                  <a:lnTo>
                    <a:pt x="952" y="167"/>
                  </a:lnTo>
                  <a:lnTo>
                    <a:pt x="976" y="188"/>
                  </a:lnTo>
                  <a:lnTo>
                    <a:pt x="995" y="210"/>
                  </a:lnTo>
                  <a:lnTo>
                    <a:pt x="1016" y="235"/>
                  </a:lnTo>
                  <a:lnTo>
                    <a:pt x="1035" y="257"/>
                  </a:lnTo>
                  <a:lnTo>
                    <a:pt x="1053" y="283"/>
                  </a:lnTo>
                  <a:lnTo>
                    <a:pt x="1072" y="310"/>
                  </a:lnTo>
                  <a:lnTo>
                    <a:pt x="1087" y="336"/>
                  </a:lnTo>
                  <a:lnTo>
                    <a:pt x="1100" y="364"/>
                  </a:lnTo>
                  <a:lnTo>
                    <a:pt x="1113" y="393"/>
                  </a:lnTo>
                  <a:lnTo>
                    <a:pt x="1124" y="422"/>
                  </a:lnTo>
                  <a:lnTo>
                    <a:pt x="1135" y="451"/>
                  </a:lnTo>
                  <a:lnTo>
                    <a:pt x="1143" y="482"/>
                  </a:lnTo>
                  <a:lnTo>
                    <a:pt x="1151" y="513"/>
                  </a:lnTo>
                  <a:lnTo>
                    <a:pt x="1157" y="546"/>
                  </a:lnTo>
                  <a:lnTo>
                    <a:pt x="1161" y="577"/>
                  </a:lnTo>
                  <a:lnTo>
                    <a:pt x="1164" y="609"/>
                  </a:lnTo>
                  <a:lnTo>
                    <a:pt x="1164" y="64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0" name="Freeform 27">
              <a:extLst>
                <a:ext uri="{FF2B5EF4-FFF2-40B4-BE49-F238E27FC236}">
                  <a16:creationId xmlns:a16="http://schemas.microsoft.com/office/drawing/2014/main" id="{7A805476-5E3A-491C-91D5-59E0E8B1B6C8}"/>
                </a:ext>
              </a:extLst>
            </p:cNvPr>
            <p:cNvSpPr>
              <a:spLocks/>
            </p:cNvSpPr>
            <p:nvPr/>
          </p:nvSpPr>
          <p:spPr bwMode="gray">
            <a:xfrm>
              <a:off x="2302" y="2818"/>
              <a:ext cx="661" cy="485"/>
            </a:xfrm>
            <a:custGeom>
              <a:avLst/>
              <a:gdLst>
                <a:gd name="T0" fmla="*/ 1179 w 1321"/>
                <a:gd name="T1" fmla="*/ 524 h 969"/>
                <a:gd name="T2" fmla="*/ 1156 w 1321"/>
                <a:gd name="T3" fmla="*/ 564 h 969"/>
                <a:gd name="T4" fmla="*/ 1128 w 1321"/>
                <a:gd name="T5" fmla="*/ 599 h 969"/>
                <a:gd name="T6" fmla="*/ 1096 w 1321"/>
                <a:gd name="T7" fmla="*/ 635 h 969"/>
                <a:gd name="T8" fmla="*/ 1063 w 1321"/>
                <a:gd name="T9" fmla="*/ 666 h 969"/>
                <a:gd name="T10" fmla="*/ 1026 w 1321"/>
                <a:gd name="T11" fmla="*/ 692 h 969"/>
                <a:gd name="T12" fmla="*/ 987 w 1321"/>
                <a:gd name="T13" fmla="*/ 714 h 969"/>
                <a:gd name="T14" fmla="*/ 944 w 1321"/>
                <a:gd name="T15" fmla="*/ 734 h 969"/>
                <a:gd name="T16" fmla="*/ 899 w 1321"/>
                <a:gd name="T17" fmla="*/ 748 h 969"/>
                <a:gd name="T18" fmla="*/ 854 w 1321"/>
                <a:gd name="T19" fmla="*/ 758 h 969"/>
                <a:gd name="T20" fmla="*/ 807 w 1321"/>
                <a:gd name="T21" fmla="*/ 764 h 969"/>
                <a:gd name="T22" fmla="*/ 747 w 1321"/>
                <a:gd name="T23" fmla="*/ 761 h 969"/>
                <a:gd name="T24" fmla="*/ 680 w 1321"/>
                <a:gd name="T25" fmla="*/ 749 h 969"/>
                <a:gd name="T26" fmla="*/ 620 w 1321"/>
                <a:gd name="T27" fmla="*/ 727 h 969"/>
                <a:gd name="T28" fmla="*/ 562 w 1321"/>
                <a:gd name="T29" fmla="*/ 699 h 969"/>
                <a:gd name="T30" fmla="*/ 512 w 1321"/>
                <a:gd name="T31" fmla="*/ 663 h 969"/>
                <a:gd name="T32" fmla="*/ 467 w 1321"/>
                <a:gd name="T33" fmla="*/ 619 h 969"/>
                <a:gd name="T34" fmla="*/ 428 w 1321"/>
                <a:gd name="T35" fmla="*/ 570 h 969"/>
                <a:gd name="T36" fmla="*/ 395 w 1321"/>
                <a:gd name="T37" fmla="*/ 514 h 969"/>
                <a:gd name="T38" fmla="*/ 372 w 1321"/>
                <a:gd name="T39" fmla="*/ 454 h 969"/>
                <a:gd name="T40" fmla="*/ 359 w 1321"/>
                <a:gd name="T41" fmla="*/ 390 h 969"/>
                <a:gd name="T42" fmla="*/ 353 w 1321"/>
                <a:gd name="T43" fmla="*/ 326 h 969"/>
                <a:gd name="T44" fmla="*/ 0 w 1321"/>
                <a:gd name="T45" fmla="*/ 326 h 969"/>
                <a:gd name="T46" fmla="*/ 149 w 1321"/>
                <a:gd name="T47" fmla="*/ 390 h 969"/>
                <a:gd name="T48" fmla="*/ 165 w 1321"/>
                <a:gd name="T49" fmla="*/ 485 h 969"/>
                <a:gd name="T50" fmla="*/ 195 w 1321"/>
                <a:gd name="T51" fmla="*/ 577 h 969"/>
                <a:gd name="T52" fmla="*/ 239 w 1321"/>
                <a:gd name="T53" fmla="*/ 659 h 969"/>
                <a:gd name="T54" fmla="*/ 293 w 1321"/>
                <a:gd name="T55" fmla="*/ 734 h 969"/>
                <a:gd name="T56" fmla="*/ 357 w 1321"/>
                <a:gd name="T57" fmla="*/ 802 h 969"/>
                <a:gd name="T58" fmla="*/ 429 w 1321"/>
                <a:gd name="T59" fmla="*/ 858 h 969"/>
                <a:gd name="T60" fmla="*/ 509 w 1321"/>
                <a:gd name="T61" fmla="*/ 905 h 969"/>
                <a:gd name="T62" fmla="*/ 598 w 1321"/>
                <a:gd name="T63" fmla="*/ 940 h 969"/>
                <a:gd name="T64" fmla="*/ 692 w 1321"/>
                <a:gd name="T65" fmla="*/ 962 h 969"/>
                <a:gd name="T66" fmla="*/ 790 w 1321"/>
                <a:gd name="T67" fmla="*/ 969 h 969"/>
                <a:gd name="T68" fmla="*/ 851 w 1321"/>
                <a:gd name="T69" fmla="*/ 966 h 969"/>
                <a:gd name="T70" fmla="*/ 911 w 1321"/>
                <a:gd name="T71" fmla="*/ 958 h 969"/>
                <a:gd name="T72" fmla="*/ 968 w 1321"/>
                <a:gd name="T73" fmla="*/ 943 h 969"/>
                <a:gd name="T74" fmla="*/ 1023 w 1321"/>
                <a:gd name="T75" fmla="*/ 926 h 969"/>
                <a:gd name="T76" fmla="*/ 1076 w 1321"/>
                <a:gd name="T77" fmla="*/ 902 h 969"/>
                <a:gd name="T78" fmla="*/ 1127 w 1321"/>
                <a:gd name="T79" fmla="*/ 873 h 969"/>
                <a:gd name="T80" fmla="*/ 1175 w 1321"/>
                <a:gd name="T81" fmla="*/ 842 h 969"/>
                <a:gd name="T82" fmla="*/ 1220 w 1321"/>
                <a:gd name="T83" fmla="*/ 804 h 969"/>
                <a:gd name="T84" fmla="*/ 1260 w 1321"/>
                <a:gd name="T85" fmla="*/ 764 h 969"/>
                <a:gd name="T86" fmla="*/ 1298 w 1321"/>
                <a:gd name="T87" fmla="*/ 72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21" h="969">
                  <a:moveTo>
                    <a:pt x="1321" y="689"/>
                  </a:moveTo>
                  <a:lnTo>
                    <a:pt x="1187" y="510"/>
                  </a:lnTo>
                  <a:lnTo>
                    <a:pt x="1179" y="524"/>
                  </a:lnTo>
                  <a:lnTo>
                    <a:pt x="1171" y="537"/>
                  </a:lnTo>
                  <a:lnTo>
                    <a:pt x="1163" y="551"/>
                  </a:lnTo>
                  <a:lnTo>
                    <a:pt x="1156" y="564"/>
                  </a:lnTo>
                  <a:lnTo>
                    <a:pt x="1147" y="577"/>
                  </a:lnTo>
                  <a:lnTo>
                    <a:pt x="1137" y="588"/>
                  </a:lnTo>
                  <a:lnTo>
                    <a:pt x="1128" y="599"/>
                  </a:lnTo>
                  <a:lnTo>
                    <a:pt x="1118" y="610"/>
                  </a:lnTo>
                  <a:lnTo>
                    <a:pt x="1108" y="622"/>
                  </a:lnTo>
                  <a:lnTo>
                    <a:pt x="1096" y="635"/>
                  </a:lnTo>
                  <a:lnTo>
                    <a:pt x="1086" y="644"/>
                  </a:lnTo>
                  <a:lnTo>
                    <a:pt x="1074" y="656"/>
                  </a:lnTo>
                  <a:lnTo>
                    <a:pt x="1063" y="666"/>
                  </a:lnTo>
                  <a:lnTo>
                    <a:pt x="1051" y="673"/>
                  </a:lnTo>
                  <a:lnTo>
                    <a:pt x="1039" y="683"/>
                  </a:lnTo>
                  <a:lnTo>
                    <a:pt x="1026" y="692"/>
                  </a:lnTo>
                  <a:lnTo>
                    <a:pt x="1014" y="701"/>
                  </a:lnTo>
                  <a:lnTo>
                    <a:pt x="1000" y="707"/>
                  </a:lnTo>
                  <a:lnTo>
                    <a:pt x="987" y="714"/>
                  </a:lnTo>
                  <a:lnTo>
                    <a:pt x="972" y="720"/>
                  </a:lnTo>
                  <a:lnTo>
                    <a:pt x="959" y="727"/>
                  </a:lnTo>
                  <a:lnTo>
                    <a:pt x="944" y="734"/>
                  </a:lnTo>
                  <a:lnTo>
                    <a:pt x="930" y="739"/>
                  </a:lnTo>
                  <a:lnTo>
                    <a:pt x="915" y="745"/>
                  </a:lnTo>
                  <a:lnTo>
                    <a:pt x="899" y="748"/>
                  </a:lnTo>
                  <a:lnTo>
                    <a:pt x="885" y="750"/>
                  </a:lnTo>
                  <a:lnTo>
                    <a:pt x="870" y="756"/>
                  </a:lnTo>
                  <a:lnTo>
                    <a:pt x="854" y="758"/>
                  </a:lnTo>
                  <a:lnTo>
                    <a:pt x="839" y="759"/>
                  </a:lnTo>
                  <a:lnTo>
                    <a:pt x="822" y="761"/>
                  </a:lnTo>
                  <a:lnTo>
                    <a:pt x="807" y="764"/>
                  </a:lnTo>
                  <a:lnTo>
                    <a:pt x="790" y="764"/>
                  </a:lnTo>
                  <a:lnTo>
                    <a:pt x="768" y="764"/>
                  </a:lnTo>
                  <a:lnTo>
                    <a:pt x="747" y="761"/>
                  </a:lnTo>
                  <a:lnTo>
                    <a:pt x="722" y="758"/>
                  </a:lnTo>
                  <a:lnTo>
                    <a:pt x="702" y="753"/>
                  </a:lnTo>
                  <a:lnTo>
                    <a:pt x="680" y="749"/>
                  </a:lnTo>
                  <a:lnTo>
                    <a:pt x="660" y="742"/>
                  </a:lnTo>
                  <a:lnTo>
                    <a:pt x="639" y="736"/>
                  </a:lnTo>
                  <a:lnTo>
                    <a:pt x="620" y="727"/>
                  </a:lnTo>
                  <a:lnTo>
                    <a:pt x="600" y="718"/>
                  </a:lnTo>
                  <a:lnTo>
                    <a:pt x="581" y="708"/>
                  </a:lnTo>
                  <a:lnTo>
                    <a:pt x="562" y="699"/>
                  </a:lnTo>
                  <a:lnTo>
                    <a:pt x="546" y="686"/>
                  </a:lnTo>
                  <a:lnTo>
                    <a:pt x="528" y="675"/>
                  </a:lnTo>
                  <a:lnTo>
                    <a:pt x="512" y="663"/>
                  </a:lnTo>
                  <a:lnTo>
                    <a:pt x="498" y="648"/>
                  </a:lnTo>
                  <a:lnTo>
                    <a:pt x="482" y="635"/>
                  </a:lnTo>
                  <a:lnTo>
                    <a:pt x="467" y="619"/>
                  </a:lnTo>
                  <a:lnTo>
                    <a:pt x="454" y="603"/>
                  </a:lnTo>
                  <a:lnTo>
                    <a:pt x="439" y="586"/>
                  </a:lnTo>
                  <a:lnTo>
                    <a:pt x="428" y="570"/>
                  </a:lnTo>
                  <a:lnTo>
                    <a:pt x="416" y="551"/>
                  </a:lnTo>
                  <a:lnTo>
                    <a:pt x="406" y="534"/>
                  </a:lnTo>
                  <a:lnTo>
                    <a:pt x="395" y="514"/>
                  </a:lnTo>
                  <a:lnTo>
                    <a:pt x="387" y="495"/>
                  </a:lnTo>
                  <a:lnTo>
                    <a:pt x="379" y="476"/>
                  </a:lnTo>
                  <a:lnTo>
                    <a:pt x="372" y="454"/>
                  </a:lnTo>
                  <a:lnTo>
                    <a:pt x="368" y="435"/>
                  </a:lnTo>
                  <a:lnTo>
                    <a:pt x="362" y="413"/>
                  </a:lnTo>
                  <a:lnTo>
                    <a:pt x="359" y="390"/>
                  </a:lnTo>
                  <a:lnTo>
                    <a:pt x="356" y="368"/>
                  </a:lnTo>
                  <a:lnTo>
                    <a:pt x="353" y="348"/>
                  </a:lnTo>
                  <a:lnTo>
                    <a:pt x="353" y="326"/>
                  </a:lnTo>
                  <a:lnTo>
                    <a:pt x="517" y="326"/>
                  </a:lnTo>
                  <a:lnTo>
                    <a:pt x="257" y="0"/>
                  </a:lnTo>
                  <a:lnTo>
                    <a:pt x="0" y="326"/>
                  </a:lnTo>
                  <a:lnTo>
                    <a:pt x="144" y="326"/>
                  </a:lnTo>
                  <a:lnTo>
                    <a:pt x="146" y="356"/>
                  </a:lnTo>
                  <a:lnTo>
                    <a:pt x="149" y="390"/>
                  </a:lnTo>
                  <a:lnTo>
                    <a:pt x="152" y="424"/>
                  </a:lnTo>
                  <a:lnTo>
                    <a:pt x="159" y="454"/>
                  </a:lnTo>
                  <a:lnTo>
                    <a:pt x="165" y="485"/>
                  </a:lnTo>
                  <a:lnTo>
                    <a:pt x="174" y="517"/>
                  </a:lnTo>
                  <a:lnTo>
                    <a:pt x="184" y="546"/>
                  </a:lnTo>
                  <a:lnTo>
                    <a:pt x="195" y="577"/>
                  </a:lnTo>
                  <a:lnTo>
                    <a:pt x="209" y="605"/>
                  </a:lnTo>
                  <a:lnTo>
                    <a:pt x="223" y="632"/>
                  </a:lnTo>
                  <a:lnTo>
                    <a:pt x="239" y="659"/>
                  </a:lnTo>
                  <a:lnTo>
                    <a:pt x="257" y="685"/>
                  </a:lnTo>
                  <a:lnTo>
                    <a:pt x="273" y="711"/>
                  </a:lnTo>
                  <a:lnTo>
                    <a:pt x="293" y="734"/>
                  </a:lnTo>
                  <a:lnTo>
                    <a:pt x="312" y="758"/>
                  </a:lnTo>
                  <a:lnTo>
                    <a:pt x="334" y="780"/>
                  </a:lnTo>
                  <a:lnTo>
                    <a:pt x="357" y="802"/>
                  </a:lnTo>
                  <a:lnTo>
                    <a:pt x="381" y="821"/>
                  </a:lnTo>
                  <a:lnTo>
                    <a:pt x="404" y="842"/>
                  </a:lnTo>
                  <a:lnTo>
                    <a:pt x="429" y="858"/>
                  </a:lnTo>
                  <a:lnTo>
                    <a:pt x="457" y="876"/>
                  </a:lnTo>
                  <a:lnTo>
                    <a:pt x="483" y="892"/>
                  </a:lnTo>
                  <a:lnTo>
                    <a:pt x="509" y="905"/>
                  </a:lnTo>
                  <a:lnTo>
                    <a:pt x="539" y="918"/>
                  </a:lnTo>
                  <a:lnTo>
                    <a:pt x="569" y="931"/>
                  </a:lnTo>
                  <a:lnTo>
                    <a:pt x="598" y="940"/>
                  </a:lnTo>
                  <a:lnTo>
                    <a:pt x="629" y="949"/>
                  </a:lnTo>
                  <a:lnTo>
                    <a:pt x="660" y="956"/>
                  </a:lnTo>
                  <a:lnTo>
                    <a:pt x="692" y="962"/>
                  </a:lnTo>
                  <a:lnTo>
                    <a:pt x="724" y="966"/>
                  </a:lnTo>
                  <a:lnTo>
                    <a:pt x="756" y="969"/>
                  </a:lnTo>
                  <a:lnTo>
                    <a:pt x="790" y="969"/>
                  </a:lnTo>
                  <a:lnTo>
                    <a:pt x="810" y="969"/>
                  </a:lnTo>
                  <a:lnTo>
                    <a:pt x="831" y="968"/>
                  </a:lnTo>
                  <a:lnTo>
                    <a:pt x="851" y="966"/>
                  </a:lnTo>
                  <a:lnTo>
                    <a:pt x="870" y="965"/>
                  </a:lnTo>
                  <a:lnTo>
                    <a:pt x="892" y="961"/>
                  </a:lnTo>
                  <a:lnTo>
                    <a:pt x="911" y="958"/>
                  </a:lnTo>
                  <a:lnTo>
                    <a:pt x="930" y="955"/>
                  </a:lnTo>
                  <a:lnTo>
                    <a:pt x="949" y="949"/>
                  </a:lnTo>
                  <a:lnTo>
                    <a:pt x="968" y="943"/>
                  </a:lnTo>
                  <a:lnTo>
                    <a:pt x="987" y="939"/>
                  </a:lnTo>
                  <a:lnTo>
                    <a:pt x="1006" y="933"/>
                  </a:lnTo>
                  <a:lnTo>
                    <a:pt x="1023" y="926"/>
                  </a:lnTo>
                  <a:lnTo>
                    <a:pt x="1041" y="917"/>
                  </a:lnTo>
                  <a:lnTo>
                    <a:pt x="1060" y="910"/>
                  </a:lnTo>
                  <a:lnTo>
                    <a:pt x="1076" y="902"/>
                  </a:lnTo>
                  <a:lnTo>
                    <a:pt x="1093" y="892"/>
                  </a:lnTo>
                  <a:lnTo>
                    <a:pt x="1109" y="883"/>
                  </a:lnTo>
                  <a:lnTo>
                    <a:pt x="1127" y="873"/>
                  </a:lnTo>
                  <a:lnTo>
                    <a:pt x="1144" y="864"/>
                  </a:lnTo>
                  <a:lnTo>
                    <a:pt x="1159" y="851"/>
                  </a:lnTo>
                  <a:lnTo>
                    <a:pt x="1175" y="842"/>
                  </a:lnTo>
                  <a:lnTo>
                    <a:pt x="1190" y="828"/>
                  </a:lnTo>
                  <a:lnTo>
                    <a:pt x="1204" y="816"/>
                  </a:lnTo>
                  <a:lnTo>
                    <a:pt x="1220" y="804"/>
                  </a:lnTo>
                  <a:lnTo>
                    <a:pt x="1233" y="791"/>
                  </a:lnTo>
                  <a:lnTo>
                    <a:pt x="1247" y="778"/>
                  </a:lnTo>
                  <a:lnTo>
                    <a:pt x="1260" y="764"/>
                  </a:lnTo>
                  <a:lnTo>
                    <a:pt x="1273" y="750"/>
                  </a:lnTo>
                  <a:lnTo>
                    <a:pt x="1286" y="736"/>
                  </a:lnTo>
                  <a:lnTo>
                    <a:pt x="1298" y="720"/>
                  </a:lnTo>
                  <a:lnTo>
                    <a:pt x="1309" y="705"/>
                  </a:lnTo>
                  <a:lnTo>
                    <a:pt x="1321" y="689"/>
                  </a:lnTo>
                  <a:close/>
                </a:path>
              </a:pathLst>
            </a:custGeom>
            <a:solidFill>
              <a:srgbClr val="C332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1" name="Textfeld 450">
                <a:extLst>
                  <a:ext uri="{FF2B5EF4-FFF2-40B4-BE49-F238E27FC236}">
                    <a16:creationId xmlns:a16="http://schemas.microsoft.com/office/drawing/2014/main" id="{12B09AFB-4444-48FC-BBB4-8598C8211E2D}"/>
                  </a:ext>
                </a:extLst>
              </p:cNvPr>
              <p:cNvSpPr txBox="1"/>
              <p:nvPr/>
            </p:nvSpPr>
            <p:spPr>
              <a:xfrm>
                <a:off x="6596972" y="1525625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51" name="Textfeld 450">
                <a:extLst>
                  <a:ext uri="{FF2B5EF4-FFF2-40B4-BE49-F238E27FC236}">
                    <a16:creationId xmlns:a16="http://schemas.microsoft.com/office/drawing/2014/main" id="{12B09AFB-4444-48FC-BBB4-8598C8211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2" y="1525625"/>
                <a:ext cx="2696030" cy="184666"/>
              </a:xfrm>
              <a:prstGeom prst="rect">
                <a:avLst/>
              </a:prstGeom>
              <a:blipFill>
                <a:blip r:embed="rId1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2" name="Gruppieren 451">
            <a:extLst>
              <a:ext uri="{FF2B5EF4-FFF2-40B4-BE49-F238E27FC236}">
                <a16:creationId xmlns:a16="http://schemas.microsoft.com/office/drawing/2014/main" id="{4A53DBDA-6085-400B-9289-ABEE102D41E6}"/>
              </a:ext>
            </a:extLst>
          </p:cNvPr>
          <p:cNvGrpSpPr/>
          <p:nvPr/>
        </p:nvGrpSpPr>
        <p:grpSpPr>
          <a:xfrm>
            <a:off x="7909760" y="1773415"/>
            <a:ext cx="18000" cy="108000"/>
            <a:chOff x="3331989" y="1675863"/>
            <a:chExt cx="36000" cy="223467"/>
          </a:xfrm>
        </p:grpSpPr>
        <p:sp>
          <p:nvSpPr>
            <p:cNvPr id="453" name="Ellipse 452">
              <a:extLst>
                <a:ext uri="{FF2B5EF4-FFF2-40B4-BE49-F238E27FC236}">
                  <a16:creationId xmlns:a16="http://schemas.microsoft.com/office/drawing/2014/main" id="{9875F010-2F23-4CC8-B0EC-281CC1451E47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54" name="Ellipse 453">
              <a:extLst>
                <a:ext uri="{FF2B5EF4-FFF2-40B4-BE49-F238E27FC236}">
                  <a16:creationId xmlns:a16="http://schemas.microsoft.com/office/drawing/2014/main" id="{A0E725E4-A709-4A86-A351-7E07E19BCA65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55" name="Ellipse 454">
              <a:extLst>
                <a:ext uri="{FF2B5EF4-FFF2-40B4-BE49-F238E27FC236}">
                  <a16:creationId xmlns:a16="http://schemas.microsoft.com/office/drawing/2014/main" id="{136CD46A-627F-4AA7-8A72-CC827E72214D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feld 455">
                <a:extLst>
                  <a:ext uri="{FF2B5EF4-FFF2-40B4-BE49-F238E27FC236}">
                    <a16:creationId xmlns:a16="http://schemas.microsoft.com/office/drawing/2014/main" id="{557CB7AD-7449-4B0F-A1F3-92C0525F3137}"/>
                  </a:ext>
                </a:extLst>
              </p:cNvPr>
              <p:cNvSpPr txBox="1"/>
              <p:nvPr/>
            </p:nvSpPr>
            <p:spPr>
              <a:xfrm>
                <a:off x="6609079" y="1890131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56" name="Textfeld 455">
                <a:extLst>
                  <a:ext uri="{FF2B5EF4-FFF2-40B4-BE49-F238E27FC236}">
                    <a16:creationId xmlns:a16="http://schemas.microsoft.com/office/drawing/2014/main" id="{557CB7AD-7449-4B0F-A1F3-92C0525F3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9079" y="1890131"/>
                <a:ext cx="2696030" cy="184666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7" name="Gruppieren 456">
            <a:extLst>
              <a:ext uri="{FF2B5EF4-FFF2-40B4-BE49-F238E27FC236}">
                <a16:creationId xmlns:a16="http://schemas.microsoft.com/office/drawing/2014/main" id="{0E5DE9E4-CCCA-4D3D-B486-A48812AD31E2}"/>
              </a:ext>
            </a:extLst>
          </p:cNvPr>
          <p:cNvGrpSpPr/>
          <p:nvPr/>
        </p:nvGrpSpPr>
        <p:grpSpPr>
          <a:xfrm>
            <a:off x="7928934" y="2161118"/>
            <a:ext cx="18000" cy="108000"/>
            <a:chOff x="3331989" y="1675863"/>
            <a:chExt cx="36000" cy="223467"/>
          </a:xfrm>
        </p:grpSpPr>
        <p:sp>
          <p:nvSpPr>
            <p:cNvPr id="458" name="Ellipse 457">
              <a:extLst>
                <a:ext uri="{FF2B5EF4-FFF2-40B4-BE49-F238E27FC236}">
                  <a16:creationId xmlns:a16="http://schemas.microsoft.com/office/drawing/2014/main" id="{5075FD55-1E6A-44A9-9DE6-76A492C655D6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59" name="Ellipse 458">
              <a:extLst>
                <a:ext uri="{FF2B5EF4-FFF2-40B4-BE49-F238E27FC236}">
                  <a16:creationId xmlns:a16="http://schemas.microsoft.com/office/drawing/2014/main" id="{E5A9D53A-D214-414B-8FC0-79F5F12F7CF1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60" name="Ellipse 459">
              <a:extLst>
                <a:ext uri="{FF2B5EF4-FFF2-40B4-BE49-F238E27FC236}">
                  <a16:creationId xmlns:a16="http://schemas.microsoft.com/office/drawing/2014/main" id="{97864203-9080-4B58-8B61-4026D5D637C2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461" name="Gruppieren 460">
            <a:extLst>
              <a:ext uri="{FF2B5EF4-FFF2-40B4-BE49-F238E27FC236}">
                <a16:creationId xmlns:a16="http://schemas.microsoft.com/office/drawing/2014/main" id="{F6F9B65A-5534-4CE4-B735-57C321245311}"/>
              </a:ext>
            </a:extLst>
          </p:cNvPr>
          <p:cNvGrpSpPr/>
          <p:nvPr/>
        </p:nvGrpSpPr>
        <p:grpSpPr>
          <a:xfrm>
            <a:off x="7952970" y="2544715"/>
            <a:ext cx="18000" cy="108000"/>
            <a:chOff x="3331989" y="1675863"/>
            <a:chExt cx="36000" cy="223467"/>
          </a:xfrm>
        </p:grpSpPr>
        <p:sp>
          <p:nvSpPr>
            <p:cNvPr id="462" name="Ellipse 461">
              <a:extLst>
                <a:ext uri="{FF2B5EF4-FFF2-40B4-BE49-F238E27FC236}">
                  <a16:creationId xmlns:a16="http://schemas.microsoft.com/office/drawing/2014/main" id="{78FC445D-5E1F-40E3-A5CB-F77529DA7DA5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63" name="Ellipse 462">
              <a:extLst>
                <a:ext uri="{FF2B5EF4-FFF2-40B4-BE49-F238E27FC236}">
                  <a16:creationId xmlns:a16="http://schemas.microsoft.com/office/drawing/2014/main" id="{95300C74-044E-4D80-8FD6-F47738ED421F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64" name="Ellipse 463">
              <a:extLst>
                <a:ext uri="{FF2B5EF4-FFF2-40B4-BE49-F238E27FC236}">
                  <a16:creationId xmlns:a16="http://schemas.microsoft.com/office/drawing/2014/main" id="{BC422A9B-BB43-4FF4-9908-655C4C24C9FA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Textfeld 464">
                <a:extLst>
                  <a:ext uri="{FF2B5EF4-FFF2-40B4-BE49-F238E27FC236}">
                    <a16:creationId xmlns:a16="http://schemas.microsoft.com/office/drawing/2014/main" id="{EB044888-2DCE-4C8D-9F9D-379CA8C36D8C}"/>
                  </a:ext>
                </a:extLst>
              </p:cNvPr>
              <p:cNvSpPr txBox="1"/>
              <p:nvPr/>
            </p:nvSpPr>
            <p:spPr>
              <a:xfrm>
                <a:off x="6646434" y="2688131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65" name="Textfeld 464">
                <a:extLst>
                  <a:ext uri="{FF2B5EF4-FFF2-40B4-BE49-F238E27FC236}">
                    <a16:creationId xmlns:a16="http://schemas.microsoft.com/office/drawing/2014/main" id="{EB044888-2DCE-4C8D-9F9D-379CA8C36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434" y="2688131"/>
                <a:ext cx="2696030" cy="184666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6" name="Textfeld 465">
                <a:extLst>
                  <a:ext uri="{FF2B5EF4-FFF2-40B4-BE49-F238E27FC236}">
                    <a16:creationId xmlns:a16="http://schemas.microsoft.com/office/drawing/2014/main" id="{1C34B35E-5FB5-4DDA-BEF7-246F3C03B37C}"/>
                  </a:ext>
                </a:extLst>
              </p:cNvPr>
              <p:cNvSpPr txBox="1"/>
              <p:nvPr/>
            </p:nvSpPr>
            <p:spPr>
              <a:xfrm>
                <a:off x="6596972" y="2281646"/>
                <a:ext cx="2696030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66" name="Textfeld 465">
                <a:extLst>
                  <a:ext uri="{FF2B5EF4-FFF2-40B4-BE49-F238E27FC236}">
                    <a16:creationId xmlns:a16="http://schemas.microsoft.com/office/drawing/2014/main" id="{1C34B35E-5FB5-4DDA-BEF7-246F3C03B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2" y="2281646"/>
                <a:ext cx="2696030" cy="184666"/>
              </a:xfrm>
              <a:prstGeom prst="rect">
                <a:avLst/>
              </a:prstGeom>
              <a:blipFill>
                <a:blip r:embed="rId17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0" name="Textfeld 469">
                <a:extLst>
                  <a:ext uri="{FF2B5EF4-FFF2-40B4-BE49-F238E27FC236}">
                    <a16:creationId xmlns:a16="http://schemas.microsoft.com/office/drawing/2014/main" id="{2CA92BD9-ACDE-4C4E-B647-36F8C75970A7}"/>
                  </a:ext>
                </a:extLst>
              </p:cNvPr>
              <p:cNvSpPr txBox="1"/>
              <p:nvPr/>
            </p:nvSpPr>
            <p:spPr>
              <a:xfrm>
                <a:off x="957418" y="3656007"/>
                <a:ext cx="8473229" cy="207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𝐶𝑜𝑛𝑔𝑜</m:t>
                    </m:r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𝑅𝐴𝑁𝐾𝑋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	′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𝐼𝑛𝑓𝑙𝑎𝑡𝑖𝑜𝑛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𝑐𝑜𝑢𝑛𝑡𝑟𝑖𝑒𝑠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)′, 	[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𝑆𝑖𝑚𝑝𝑙𝑒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			,	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𝐴𝑆𝐶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		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𝐷𝑒𝑛𝑠𝑒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		)</m:t>
                    </m:r>
                  </m:oMath>
                </a14:m>
                <a:r>
                  <a:rPr lang="de-DE" sz="1200" i="1" dirty="0"/>
                  <a:t> = 56</a:t>
                </a:r>
              </a:p>
            </p:txBody>
          </p:sp>
        </mc:Choice>
        <mc:Fallback xmlns="">
          <p:sp>
            <p:nvSpPr>
              <p:cNvPr id="470" name="Textfeld 469">
                <a:extLst>
                  <a:ext uri="{FF2B5EF4-FFF2-40B4-BE49-F238E27FC236}">
                    <a16:creationId xmlns:a16="http://schemas.microsoft.com/office/drawing/2014/main" id="{2CA92BD9-ACDE-4C4E-B647-36F8C7597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18" y="3656007"/>
                <a:ext cx="8473229" cy="207236"/>
              </a:xfrm>
              <a:prstGeom prst="rect">
                <a:avLst/>
              </a:prstGeom>
              <a:blipFill>
                <a:blip r:embed="rId18"/>
                <a:stretch>
                  <a:fillRect t="-11765" b="-44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4" name="Untertitel 2">
                <a:extLst>
                  <a:ext uri="{FF2B5EF4-FFF2-40B4-BE49-F238E27FC236}">
                    <a16:creationId xmlns:a16="http://schemas.microsoft.com/office/drawing/2014/main" id="{6E3B18E6-AB79-444D-8E21-309E1ADE26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53633" y="3879851"/>
                <a:ext cx="714568" cy="23977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vert="horz" lIns="91440" tIns="45720" rIns="91440" bIns="45720" rtlCol="0">
                <a:normAutofit fontScale="40000" lnSpcReduction="20000"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𝑅𝑎𝑛𝑘𝑖𝑛𝑔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4" name="Untertitel 2">
                <a:extLst>
                  <a:ext uri="{FF2B5EF4-FFF2-40B4-BE49-F238E27FC236}">
                    <a16:creationId xmlns:a16="http://schemas.microsoft.com/office/drawing/2014/main" id="{6E3B18E6-AB79-444D-8E21-309E1ADE2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33" y="3879851"/>
                <a:ext cx="714568" cy="2397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5" name="Textfeld 484">
                <a:extLst>
                  <a:ext uri="{FF2B5EF4-FFF2-40B4-BE49-F238E27FC236}">
                    <a16:creationId xmlns:a16="http://schemas.microsoft.com/office/drawing/2014/main" id="{03175C0B-7FDB-422C-BF7C-D492C2FF790F}"/>
                  </a:ext>
                </a:extLst>
              </p:cNvPr>
              <p:cNvSpPr txBox="1"/>
              <p:nvPr/>
            </p:nvSpPr>
            <p:spPr>
              <a:xfrm>
                <a:off x="4360974" y="4174965"/>
                <a:ext cx="82964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85" name="Textfeld 484">
                <a:extLst>
                  <a:ext uri="{FF2B5EF4-FFF2-40B4-BE49-F238E27FC236}">
                    <a16:creationId xmlns:a16="http://schemas.microsoft.com/office/drawing/2014/main" id="{03175C0B-7FDB-422C-BF7C-D492C2FF7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0974" y="4174965"/>
                <a:ext cx="829644" cy="184666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feld 485">
                <a:extLst>
                  <a:ext uri="{FF2B5EF4-FFF2-40B4-BE49-F238E27FC236}">
                    <a16:creationId xmlns:a16="http://schemas.microsoft.com/office/drawing/2014/main" id="{BF15417D-101B-48A2-8B5D-309FF71AE757}"/>
                  </a:ext>
                </a:extLst>
              </p:cNvPr>
              <p:cNvSpPr txBox="1"/>
              <p:nvPr/>
            </p:nvSpPr>
            <p:spPr>
              <a:xfrm>
                <a:off x="4363486" y="4395579"/>
                <a:ext cx="85219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86" name="Textfeld 485">
                <a:extLst>
                  <a:ext uri="{FF2B5EF4-FFF2-40B4-BE49-F238E27FC236}">
                    <a16:creationId xmlns:a16="http://schemas.microsoft.com/office/drawing/2014/main" id="{BF15417D-101B-48A2-8B5D-309FF71AE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486" y="4395579"/>
                <a:ext cx="852195" cy="184666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7" name="Textfeld 486">
                <a:extLst>
                  <a:ext uri="{FF2B5EF4-FFF2-40B4-BE49-F238E27FC236}">
                    <a16:creationId xmlns:a16="http://schemas.microsoft.com/office/drawing/2014/main" id="{620C5150-0DA8-4845-A49C-29D80BFBC1D3}"/>
                  </a:ext>
                </a:extLst>
              </p:cNvPr>
              <p:cNvSpPr txBox="1"/>
              <p:nvPr/>
            </p:nvSpPr>
            <p:spPr>
              <a:xfrm>
                <a:off x="4427442" y="5009137"/>
                <a:ext cx="6967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87" name="Textfeld 486">
                <a:extLst>
                  <a:ext uri="{FF2B5EF4-FFF2-40B4-BE49-F238E27FC236}">
                    <a16:creationId xmlns:a16="http://schemas.microsoft.com/office/drawing/2014/main" id="{620C5150-0DA8-4845-A49C-29D80BFB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42" y="5009137"/>
                <a:ext cx="696706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Textfeld 487">
                <a:extLst>
                  <a:ext uri="{FF2B5EF4-FFF2-40B4-BE49-F238E27FC236}">
                    <a16:creationId xmlns:a16="http://schemas.microsoft.com/office/drawing/2014/main" id="{B1496AAF-6C1A-409B-9741-0E32D9292E2D}"/>
                  </a:ext>
                </a:extLst>
              </p:cNvPr>
              <p:cNvSpPr txBox="1"/>
              <p:nvPr/>
            </p:nvSpPr>
            <p:spPr>
              <a:xfrm>
                <a:off x="4421389" y="4690501"/>
                <a:ext cx="7088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88" name="Textfeld 487">
                <a:extLst>
                  <a:ext uri="{FF2B5EF4-FFF2-40B4-BE49-F238E27FC236}">
                    <a16:creationId xmlns:a16="http://schemas.microsoft.com/office/drawing/2014/main" id="{B1496AAF-6C1A-409B-9741-0E32D9292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9" y="4690501"/>
                <a:ext cx="708813" cy="184666"/>
              </a:xfrm>
              <a:prstGeom prst="rect">
                <a:avLst/>
              </a:prstGeom>
              <a:blipFill>
                <a:blip r:embed="rId2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9" name="Textfeld 488">
                <a:extLst>
                  <a:ext uri="{FF2B5EF4-FFF2-40B4-BE49-F238E27FC236}">
                    <a16:creationId xmlns:a16="http://schemas.microsoft.com/office/drawing/2014/main" id="{454F8A33-94B5-45E3-9CE3-ADC40A917A01}"/>
                  </a:ext>
                </a:extLst>
              </p:cNvPr>
              <p:cNvSpPr txBox="1"/>
              <p:nvPr/>
            </p:nvSpPr>
            <p:spPr>
              <a:xfrm>
                <a:off x="4427442" y="5006764"/>
                <a:ext cx="69670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𝑛𝑢𝑙𝑙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489" name="Textfeld 488">
                <a:extLst>
                  <a:ext uri="{FF2B5EF4-FFF2-40B4-BE49-F238E27FC236}">
                    <a16:creationId xmlns:a16="http://schemas.microsoft.com/office/drawing/2014/main" id="{454F8A33-94B5-45E3-9CE3-ADC40A917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442" y="5006764"/>
                <a:ext cx="696706" cy="184666"/>
              </a:xfrm>
              <a:prstGeom prst="rect">
                <a:avLst/>
              </a:prstGeom>
              <a:blipFill>
                <a:blip r:embed="rId2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0" name="Gruppieren 489">
            <a:extLst>
              <a:ext uri="{FF2B5EF4-FFF2-40B4-BE49-F238E27FC236}">
                <a16:creationId xmlns:a16="http://schemas.microsoft.com/office/drawing/2014/main" id="{C44C3DD0-5BA3-4596-ADFD-F04DE8FD1B2D}"/>
              </a:ext>
            </a:extLst>
          </p:cNvPr>
          <p:cNvGrpSpPr/>
          <p:nvPr/>
        </p:nvGrpSpPr>
        <p:grpSpPr>
          <a:xfrm>
            <a:off x="4792917" y="4592973"/>
            <a:ext cx="18000" cy="108000"/>
            <a:chOff x="3331989" y="1675863"/>
            <a:chExt cx="36000" cy="223467"/>
          </a:xfrm>
        </p:grpSpPr>
        <p:sp>
          <p:nvSpPr>
            <p:cNvPr id="491" name="Ellipse 490">
              <a:extLst>
                <a:ext uri="{FF2B5EF4-FFF2-40B4-BE49-F238E27FC236}">
                  <a16:creationId xmlns:a16="http://schemas.microsoft.com/office/drawing/2014/main" id="{04F47C8A-D4DE-41BA-8D73-77A084366F18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92" name="Ellipse 491">
              <a:extLst>
                <a:ext uri="{FF2B5EF4-FFF2-40B4-BE49-F238E27FC236}">
                  <a16:creationId xmlns:a16="http://schemas.microsoft.com/office/drawing/2014/main" id="{FCF93B27-5292-44B1-83D0-0ADB0EB655F6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93" name="Ellipse 492">
              <a:extLst>
                <a:ext uri="{FF2B5EF4-FFF2-40B4-BE49-F238E27FC236}">
                  <a16:creationId xmlns:a16="http://schemas.microsoft.com/office/drawing/2014/main" id="{1F50D481-1DB4-4BDA-A101-459EE8F6F099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494" name="Gruppieren 493">
            <a:extLst>
              <a:ext uri="{FF2B5EF4-FFF2-40B4-BE49-F238E27FC236}">
                <a16:creationId xmlns:a16="http://schemas.microsoft.com/office/drawing/2014/main" id="{9217F2BC-47B7-4256-81CE-F2CA1B114479}"/>
              </a:ext>
            </a:extLst>
          </p:cNvPr>
          <p:cNvGrpSpPr/>
          <p:nvPr/>
        </p:nvGrpSpPr>
        <p:grpSpPr>
          <a:xfrm>
            <a:off x="4792917" y="4907936"/>
            <a:ext cx="18000" cy="108000"/>
            <a:chOff x="3331989" y="1675863"/>
            <a:chExt cx="36000" cy="223467"/>
          </a:xfrm>
        </p:grpSpPr>
        <p:sp>
          <p:nvSpPr>
            <p:cNvPr id="495" name="Ellipse 494">
              <a:extLst>
                <a:ext uri="{FF2B5EF4-FFF2-40B4-BE49-F238E27FC236}">
                  <a16:creationId xmlns:a16="http://schemas.microsoft.com/office/drawing/2014/main" id="{A2E376B4-44E1-42F0-BAFC-B63AAD74ACCD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496" name="Ellipse 495">
              <a:extLst>
                <a:ext uri="{FF2B5EF4-FFF2-40B4-BE49-F238E27FC236}">
                  <a16:creationId xmlns:a16="http://schemas.microsoft.com/office/drawing/2014/main" id="{C4B7A457-CCCC-40DC-AAAE-D0373DDB3021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497" name="Ellipse 496">
              <a:extLst>
                <a:ext uri="{FF2B5EF4-FFF2-40B4-BE49-F238E27FC236}">
                  <a16:creationId xmlns:a16="http://schemas.microsoft.com/office/drawing/2014/main" id="{4AC23F2C-306B-454A-BEE4-B66AE0A8EB48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p:grpSp>
        <p:nvGrpSpPr>
          <p:cNvPr id="498" name="Gruppieren 497">
            <a:extLst>
              <a:ext uri="{FF2B5EF4-FFF2-40B4-BE49-F238E27FC236}">
                <a16:creationId xmlns:a16="http://schemas.microsoft.com/office/drawing/2014/main" id="{773A452D-ABDD-4850-A464-FFFBF7597E01}"/>
              </a:ext>
            </a:extLst>
          </p:cNvPr>
          <p:cNvGrpSpPr/>
          <p:nvPr/>
        </p:nvGrpSpPr>
        <p:grpSpPr>
          <a:xfrm>
            <a:off x="4792917" y="5269027"/>
            <a:ext cx="18000" cy="108000"/>
            <a:chOff x="3331989" y="1675863"/>
            <a:chExt cx="36000" cy="223467"/>
          </a:xfrm>
        </p:grpSpPr>
        <p:sp>
          <p:nvSpPr>
            <p:cNvPr id="499" name="Ellipse 498">
              <a:extLst>
                <a:ext uri="{FF2B5EF4-FFF2-40B4-BE49-F238E27FC236}">
                  <a16:creationId xmlns:a16="http://schemas.microsoft.com/office/drawing/2014/main" id="{AA5D0521-6B05-4DD2-81E1-FAC9838ED564}"/>
                </a:ext>
              </a:extLst>
            </p:cNvPr>
            <p:cNvSpPr/>
            <p:nvPr/>
          </p:nvSpPr>
          <p:spPr>
            <a:xfrm>
              <a:off x="3331989" y="1675863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  <p:sp>
          <p:nvSpPr>
            <p:cNvPr id="500" name="Ellipse 499">
              <a:extLst>
                <a:ext uri="{FF2B5EF4-FFF2-40B4-BE49-F238E27FC236}">
                  <a16:creationId xmlns:a16="http://schemas.microsoft.com/office/drawing/2014/main" id="{2709F6A3-5DFB-4623-B267-AADFD2944D85}"/>
                </a:ext>
              </a:extLst>
            </p:cNvPr>
            <p:cNvSpPr/>
            <p:nvPr/>
          </p:nvSpPr>
          <p:spPr>
            <a:xfrm>
              <a:off x="3331989" y="1769597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FFFFFF"/>
                </a:solidFill>
              </a:endParaRPr>
            </a:p>
          </p:txBody>
        </p:sp>
        <p:sp>
          <p:nvSpPr>
            <p:cNvPr id="501" name="Ellipse 500">
              <a:extLst>
                <a:ext uri="{FF2B5EF4-FFF2-40B4-BE49-F238E27FC236}">
                  <a16:creationId xmlns:a16="http://schemas.microsoft.com/office/drawing/2014/main" id="{4121F924-6BB4-4227-A1CA-8114415FF0D5}"/>
                </a:ext>
              </a:extLst>
            </p:cNvPr>
            <p:cNvSpPr/>
            <p:nvPr/>
          </p:nvSpPr>
          <p:spPr>
            <a:xfrm>
              <a:off x="3331989" y="1863330"/>
              <a:ext cx="36000" cy="36000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rgbClr val="FFFF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2" name="Textfeld 501">
                <a:extLst>
                  <a:ext uri="{FF2B5EF4-FFF2-40B4-BE49-F238E27FC236}">
                    <a16:creationId xmlns:a16="http://schemas.microsoft.com/office/drawing/2014/main" id="{20EB2423-0F5A-4C73-9A1F-27077670379E}"/>
                  </a:ext>
                </a:extLst>
              </p:cNvPr>
              <p:cNvSpPr txBox="1"/>
              <p:nvPr/>
            </p:nvSpPr>
            <p:spPr>
              <a:xfrm>
                <a:off x="4469793" y="5470543"/>
                <a:ext cx="7088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1" smtClean="0">
                          <a:latin typeface="Cambria Math" panose="02040503050406030204" pitchFamily="18" charset="0"/>
                        </a:rPr>
                        <m:t>57</m:t>
                      </m:r>
                    </m:oMath>
                  </m:oMathPara>
                </a14:m>
                <a:endParaRPr lang="de-DE" sz="1200" i="1" dirty="0"/>
              </a:p>
            </p:txBody>
          </p:sp>
        </mc:Choice>
        <mc:Fallback xmlns="">
          <p:sp>
            <p:nvSpPr>
              <p:cNvPr id="502" name="Textfeld 501">
                <a:extLst>
                  <a:ext uri="{FF2B5EF4-FFF2-40B4-BE49-F238E27FC236}">
                    <a16:creationId xmlns:a16="http://schemas.microsoft.com/office/drawing/2014/main" id="{20EB2423-0F5A-4C73-9A1F-27077670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3" y="5470543"/>
                <a:ext cx="708813" cy="184666"/>
              </a:xfrm>
              <a:prstGeom prst="rect">
                <a:avLst/>
              </a:prstGeom>
              <a:blipFill>
                <a:blip r:embed="rId25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3" name="Textfeld 502">
                <a:extLst>
                  <a:ext uri="{FF2B5EF4-FFF2-40B4-BE49-F238E27FC236}">
                    <a16:creationId xmlns:a16="http://schemas.microsoft.com/office/drawing/2014/main" id="{1724C71B-DC0A-4730-AB18-152770FE72B1}"/>
                  </a:ext>
                </a:extLst>
              </p:cNvPr>
              <p:cNvSpPr txBox="1"/>
              <p:nvPr/>
            </p:nvSpPr>
            <p:spPr>
              <a:xfrm>
                <a:off x="985719" y="3419811"/>
                <a:ext cx="8473229" cy="2072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de-DE" sz="1200" b="0" i="1" smtClean="0">
                        <a:latin typeface="Cambria Math" panose="02040503050406030204" pitchFamily="18" charset="0"/>
                      </a:rPr>
                      <m:t>𝐶𝑜𝑛𝑔𝑜</m:t>
                    </m:r>
                    <m:r>
                      <a:rPr lang="de-DE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⟼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𝑅𝐴𝑁𝐾𝑋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	′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𝐼𝑛𝑓𝑙𝑎𝑡𝑖𝑜𝑛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𝑟𝑎𝑡𝑒𝑠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𝑎𝑙𝑙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𝑐𝑜𝑢𝑛𝑡𝑟𝑖𝑒𝑠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)′, 	[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𝑆𝑖𝑚𝑝𝑙𝑒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𝑀𝑎𝑥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],			,	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𝐷𝐸𝑆𝐶</m:t>
                    </m:r>
                    <m:r>
                      <a:rPr lang="de-DE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		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𝐷𝑒𝑛𝑠𝑒</m:t>
                    </m:r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			)</m:t>
                    </m:r>
                  </m:oMath>
                </a14:m>
                <a:r>
                  <a:rPr lang="de-DE" sz="1200" i="1" dirty="0"/>
                  <a:t> = 1</a:t>
                </a:r>
              </a:p>
            </p:txBody>
          </p:sp>
        </mc:Choice>
        <mc:Fallback xmlns="">
          <p:sp>
            <p:nvSpPr>
              <p:cNvPr id="503" name="Textfeld 502">
                <a:extLst>
                  <a:ext uri="{FF2B5EF4-FFF2-40B4-BE49-F238E27FC236}">
                    <a16:creationId xmlns:a16="http://schemas.microsoft.com/office/drawing/2014/main" id="{1724C71B-DC0A-4730-AB18-152770FE7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19" y="3419811"/>
                <a:ext cx="8473229" cy="207236"/>
              </a:xfrm>
              <a:prstGeom prst="rect">
                <a:avLst/>
              </a:prstGeom>
              <a:blipFill>
                <a:blip r:embed="rId26"/>
                <a:stretch>
                  <a:fillRect t="-11765" b="-441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2013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;34.;23.;20."/>
  <p:tag name="TOP" val="360.1338"/>
  <p:tag name="LEFT" val="169.4771"/>
  <p:tag name="BREITE" val="250"/>
  <p:tag name="HOEHE" val="210,34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;34.;23.;20."/>
  <p:tag name="TOP" val="360.1338"/>
  <p:tag name="LEFT" val="169.4771"/>
  <p:tag name="BREITE" val="250"/>
  <p:tag name="HOEHE" val="210,34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F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F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OUNT" val=";3.;34.;23.;20."/>
  <p:tag name="TOP" val="360.1338"/>
  <p:tag name="LEFT" val="169.4771"/>
  <p:tag name="BREITE" val="250"/>
  <p:tag name="HOEHE" val="210,34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ASYCHECK" val=";OWFC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ABF67CA6AE8A7468B77F3449C4955F9" ma:contentTypeVersion="13" ma:contentTypeDescription="Ein neues Dokument erstellen." ma:contentTypeScope="" ma:versionID="d07b05927660e195b2e82fcf77d80eac">
  <xsd:schema xmlns:xsd="http://www.w3.org/2001/XMLSchema" xmlns:xs="http://www.w3.org/2001/XMLSchema" xmlns:p="http://schemas.microsoft.com/office/2006/metadata/properties" xmlns:ns3="581abd33-8958-43d8-aae0-7bc9842ffad5" xmlns:ns4="8600c3bd-6fb0-46db-80bb-2b77b3f5c634" targetNamespace="http://schemas.microsoft.com/office/2006/metadata/properties" ma:root="true" ma:fieldsID="ea4f773705e445f384af282178fa0841" ns3:_="" ns4:_="">
    <xsd:import namespace="581abd33-8958-43d8-aae0-7bc9842ffad5"/>
    <xsd:import namespace="8600c3bd-6fb0-46db-80bb-2b77b3f5c6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1abd33-8958-43d8-aae0-7bc9842ffa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00c3bd-6fb0-46db-80bb-2b77b3f5c63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6714D50-9F1C-49BF-A302-130B30B85A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E4B81C-AAC8-43C9-832C-69790993731F}">
  <ds:schemaRefs>
    <ds:schemaRef ds:uri="581abd33-8958-43d8-aae0-7bc9842ffad5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purl.org/dc/terms/"/>
    <ds:schemaRef ds:uri="http://schemas.openxmlformats.org/package/2006/metadata/core-properties"/>
    <ds:schemaRef ds:uri="8600c3bd-6fb0-46db-80bb-2b77b3f5c634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A4E3979-D730-4D79-8065-FA570A16D3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1abd33-8958-43d8-aae0-7bc9842ffad5"/>
    <ds:schemaRef ds:uri="8600c3bd-6fb0-46db-80bb-2b77b3f5c6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406</Words>
  <Application>Microsoft Office PowerPoint</Application>
  <PresentationFormat>Breitbild</PresentationFormat>
  <Paragraphs>111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Julitz</dc:creator>
  <cp:lastModifiedBy>Paul Julitz</cp:lastModifiedBy>
  <cp:revision>19</cp:revision>
  <dcterms:created xsi:type="dcterms:W3CDTF">2021-03-13T18:35:23Z</dcterms:created>
  <dcterms:modified xsi:type="dcterms:W3CDTF">2021-03-19T18:16:07Z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0x010100CABF67CA6AE8A7468B77F3449C4955F9</vt:lpwstr>
  </property>
</Properties>
</file>