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4" d="100"/>
          <a:sy n="94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65E6C-3BEF-48A2-982D-60273E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83C200-A896-4B3B-9946-A147EB7DD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447565-AB9A-4DA7-9147-CFDE9955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D67A9-798A-4D99-9368-0F31C663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C460F9-57ED-48F5-A171-8434E5B5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E0F40-498A-4C58-BB40-44DC5C0F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E4B615-58C4-4F13-B92B-5A4FF193F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DFAAD-554B-4216-9788-24754FBC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A61FE-5082-4705-9342-B1DBF928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154BD8-B7EA-48A4-A6A3-7B5D3FFD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27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9E7037-8F95-4110-A825-3AE5F7E9D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AF3FC-4F8A-4CF1-A71B-D17CB9A72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7D2C6-8C90-42FA-991B-902EC59D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2F442-1093-445F-BFB0-51A7D8B7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27A54-E4FF-488C-9DAC-B6F3AED0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7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A53ED-C1C9-44FB-8AC6-089ABA6B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F54473-7BB5-459C-8843-F8A4506C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8D811-28B6-44A2-A5C8-C903665C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4AD3F-5CE2-491E-9B60-272DC5EA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8948A-0DEA-474F-B7A7-13214BE3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8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10164-F010-4EDA-826D-DA27E2EB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3A9A36-219C-476B-A2E7-B6595BF5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EB2193-ABAE-4650-BD75-C9532F23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02A212-CBA2-49F9-AE83-B0C84B94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AE715-6458-4AF5-AA86-9BCA338C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89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3E0C7-8050-4A34-9387-0F1275FC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A26C3-1131-4C55-B1B4-0ADC61EC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3679A6-6C86-44B9-A2FA-69EC7E076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10A62A-98A5-4BCA-9606-C4A5FD4D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54A2BA-50B7-4C40-B827-43B787EB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8246F-1129-4DD0-A2C2-56EC624B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7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DA126-9252-43D1-9A27-DAC217DD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DB9E62-AA79-4C53-A105-F2121F47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EF27E3-B890-4E7B-B227-3B929F973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6330FD-DEF1-4F5E-BEAD-BD9E670AE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57A301-E09D-4CB1-9E07-3A8A28A4C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B3ED9E-4E1F-4EA9-AB06-477B5F1A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249481-46FC-4BBE-A7B4-517DA53D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18E0A3-307B-4EB8-BD78-4D305EA7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84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B3BD8-6797-4764-B8DA-84F2CFAC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911D2-D59B-4F2F-8D8B-0CD1CB22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0EADA5-80AD-4791-8109-C39DA8CF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CDF6F8-912F-43A7-918E-B9D48F49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3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26801C-E4B8-477D-B248-DD280460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66A7E4-CCF3-48DC-8081-6840D8B1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293AFA-A855-4FB5-AB45-AD0CE3FB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16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E5B18-9CF0-4949-BF20-328FC11E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E533C-3FA9-4A5C-843B-CF0700539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E49DD1-E3F0-4CB1-86B1-1B4EC17B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255238-9786-4EC4-988C-496789AF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2D5E12-5EFA-4F88-8B0F-BD2D2734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E2655C-F7C2-4012-8889-9866FA10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99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14BF3-F046-4F4F-86E7-25E675FF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5AD123-56A5-46B8-903E-798F53C0F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688764-DD48-4AC2-8D03-00054DAB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ECD57D-1A67-47FF-BF3A-AB996452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834DE-3224-45FB-8AA8-241D23CA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B58D02-9E51-4378-BADA-9533EE13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9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CE4E57-3FAF-413F-9A87-D6BAC07B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FF717B-0D75-461A-AE73-2AAAF688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E31D3-65BB-4EFB-BD9A-90CBD325A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9DFF-7D32-4EF7-95FE-9FA07AB5AA3B}" type="datetimeFigureOut">
              <a:rPr lang="de-DE" smtClean="0"/>
              <a:t>05.04.2021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C5B45-82C1-4DD3-9736-80A99C8EA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20314-565E-4341-89DF-B3DAE1325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27FE-612C-4C2E-A794-F4B793B042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2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BEBF62F-21A8-4AB0-A093-BA5EC2C4D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0465" y="2907337"/>
            <a:ext cx="1435510" cy="5471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 err="1"/>
              <a:t>NumPy</a:t>
            </a:r>
            <a:endParaRPr lang="de-DE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E8958738-781F-4C2C-B07D-D6E5681349B3}"/>
              </a:ext>
            </a:extLst>
          </p:cNvPr>
          <p:cNvSpPr txBox="1">
            <a:spLocks/>
          </p:cNvSpPr>
          <p:nvPr/>
        </p:nvSpPr>
        <p:spPr>
          <a:xfrm>
            <a:off x="2500465" y="417024"/>
            <a:ext cx="1435510" cy="54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Pandas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B640472-526A-4A84-AB77-8923A549292B}"/>
              </a:ext>
            </a:extLst>
          </p:cNvPr>
          <p:cNvSpPr txBox="1">
            <a:spLocks/>
          </p:cNvSpPr>
          <p:nvPr/>
        </p:nvSpPr>
        <p:spPr>
          <a:xfrm>
            <a:off x="2487434" y="4336336"/>
            <a:ext cx="1435510" cy="54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B4B6266-F6AE-48A8-B933-6C565749B716}"/>
              </a:ext>
            </a:extLst>
          </p:cNvPr>
          <p:cNvSpPr txBox="1">
            <a:spLocks/>
          </p:cNvSpPr>
          <p:nvPr/>
        </p:nvSpPr>
        <p:spPr>
          <a:xfrm>
            <a:off x="402235" y="5370950"/>
            <a:ext cx="2496086" cy="149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dirty="0"/>
              <a:t>1. </a:t>
            </a:r>
            <a:r>
              <a:rPr lang="de-DE" sz="1400" dirty="0" err="1"/>
              <a:t>Missing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undefining</a:t>
            </a:r>
            <a:r>
              <a:rPr lang="de-DE" sz="1400" dirty="0"/>
              <a:t> Values  </a:t>
            </a:r>
          </a:p>
          <a:p>
            <a:pPr algn="l"/>
            <a:r>
              <a:rPr lang="de-DE" sz="1400" dirty="0"/>
              <a:t>2. </a:t>
            </a:r>
            <a:r>
              <a:rPr lang="de-DE" sz="1400" dirty="0" err="1"/>
              <a:t>Does</a:t>
            </a:r>
            <a:r>
              <a:rPr lang="de-DE" sz="1400" dirty="0"/>
              <a:t> not </a:t>
            </a:r>
            <a:r>
              <a:rPr lang="de-DE" sz="1400" dirty="0" err="1"/>
              <a:t>return</a:t>
            </a:r>
            <a:r>
              <a:rPr lang="de-DE" sz="1400" dirty="0"/>
              <a:t> a </a:t>
            </a:r>
            <a:r>
              <a:rPr lang="de-DE" sz="1400" dirty="0" err="1"/>
              <a:t>value</a:t>
            </a:r>
            <a:r>
              <a:rPr lang="de-DE" sz="1400" dirty="0"/>
              <a:t>, </a:t>
            </a:r>
            <a:r>
              <a:rPr lang="de-DE" sz="1400" dirty="0" err="1"/>
              <a:t>when</a:t>
            </a:r>
            <a:r>
              <a:rPr lang="de-DE" sz="1400" dirty="0"/>
              <a:t> </a:t>
            </a:r>
            <a:r>
              <a:rPr lang="de-DE" sz="1400" dirty="0" err="1"/>
              <a:t>evaluatet</a:t>
            </a:r>
            <a:r>
              <a:rPr lang="de-DE" sz="1400" dirty="0"/>
              <a:t> </a:t>
            </a:r>
            <a:r>
              <a:rPr lang="de-DE" sz="1400" dirty="0" err="1"/>
              <a:t>though</a:t>
            </a:r>
            <a:r>
              <a:rPr lang="de-DE" sz="1400" dirty="0"/>
              <a:t> a </a:t>
            </a:r>
            <a:r>
              <a:rPr lang="de-DE" sz="1400" dirty="0" err="1"/>
              <a:t>expression</a:t>
            </a:r>
            <a:r>
              <a:rPr lang="de-DE" sz="1400" dirty="0"/>
              <a:t>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F535777-D665-4CBE-A38A-F2D57CA8F322}"/>
              </a:ext>
            </a:extLst>
          </p:cNvPr>
          <p:cNvSpPr/>
          <p:nvPr/>
        </p:nvSpPr>
        <p:spPr>
          <a:xfrm>
            <a:off x="778589" y="416381"/>
            <a:ext cx="5124189" cy="303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75FA72CD-0B34-4EEA-B462-7050C5B26DD8}"/>
              </a:ext>
            </a:extLst>
          </p:cNvPr>
          <p:cNvSpPr txBox="1">
            <a:spLocks/>
          </p:cNvSpPr>
          <p:nvPr/>
        </p:nvSpPr>
        <p:spPr>
          <a:xfrm>
            <a:off x="3425400" y="1405111"/>
            <a:ext cx="2424212" cy="4315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 err="1"/>
              <a:t>Pandas.DataFrame.</a:t>
            </a:r>
            <a:r>
              <a:rPr lang="de-DE" b="1" dirty="0" err="1"/>
              <a:t>isnull</a:t>
            </a:r>
            <a:r>
              <a:rPr lang="de-DE" b="1" dirty="0"/>
              <a:t>()</a:t>
            </a:r>
            <a:endParaRPr lang="de-DE" sz="1400" dirty="0"/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2AA6EF05-B82A-4522-9FA7-A805427FD3D5}"/>
              </a:ext>
            </a:extLst>
          </p:cNvPr>
          <p:cNvSpPr txBox="1">
            <a:spLocks/>
          </p:cNvSpPr>
          <p:nvPr/>
        </p:nvSpPr>
        <p:spPr>
          <a:xfrm>
            <a:off x="868176" y="4819869"/>
            <a:ext cx="1117982" cy="349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NULL</a:t>
            </a:r>
            <a:endParaRPr lang="de-DE" sz="1800" dirty="0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6849711-1060-459A-A8D3-606345BADFA2}"/>
              </a:ext>
            </a:extLst>
          </p:cNvPr>
          <p:cNvSpPr txBox="1">
            <a:spLocks/>
          </p:cNvSpPr>
          <p:nvPr/>
        </p:nvSpPr>
        <p:spPr>
          <a:xfrm>
            <a:off x="3188761" y="1517339"/>
            <a:ext cx="269659" cy="31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=</a:t>
            </a:r>
            <a:endParaRPr lang="de-DE" sz="1400" dirty="0"/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847D9D29-BC71-4921-A7C4-5800D2042102}"/>
              </a:ext>
            </a:extLst>
          </p:cNvPr>
          <p:cNvSpPr txBox="1">
            <a:spLocks/>
          </p:cNvSpPr>
          <p:nvPr/>
        </p:nvSpPr>
        <p:spPr>
          <a:xfrm>
            <a:off x="2500465" y="3678226"/>
            <a:ext cx="1435510" cy="4343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Dataframe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0887E6D-A0BE-4708-9726-FCF3C4648BF0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3205189" y="4112622"/>
            <a:ext cx="13031" cy="22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BA349EB-A407-4E59-A10A-91FA5062B104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3218220" y="3454512"/>
            <a:ext cx="0" cy="22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Untertitel 2">
            <a:extLst>
              <a:ext uri="{FF2B5EF4-FFF2-40B4-BE49-F238E27FC236}">
                <a16:creationId xmlns:a16="http://schemas.microsoft.com/office/drawing/2014/main" id="{A496A80A-D61B-4615-9DA1-0CDA796A299E}"/>
              </a:ext>
            </a:extLst>
          </p:cNvPr>
          <p:cNvSpPr txBox="1">
            <a:spLocks/>
          </p:cNvSpPr>
          <p:nvPr/>
        </p:nvSpPr>
        <p:spPr>
          <a:xfrm>
            <a:off x="4670236" y="4823950"/>
            <a:ext cx="1117982" cy="349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err="1"/>
              <a:t>NaN</a:t>
            </a:r>
            <a:endParaRPr lang="de-DE" sz="1800" dirty="0"/>
          </a:p>
        </p:txBody>
      </p:sp>
      <p:pic>
        <p:nvPicPr>
          <p:cNvPr id="1028" name="Picture 4" descr="undefined vs null vs NaN">
            <a:extLst>
              <a:ext uri="{FF2B5EF4-FFF2-40B4-BE49-F238E27FC236}">
                <a16:creationId xmlns:a16="http://schemas.microsoft.com/office/drawing/2014/main" id="{C4D4A6B6-17F6-4452-925F-21FA94420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9" b="17921"/>
          <a:stretch/>
        </p:blipFill>
        <p:spPr bwMode="auto">
          <a:xfrm>
            <a:off x="1933402" y="6103659"/>
            <a:ext cx="2433597" cy="75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Untertitel 2">
            <a:extLst>
              <a:ext uri="{FF2B5EF4-FFF2-40B4-BE49-F238E27FC236}">
                <a16:creationId xmlns:a16="http://schemas.microsoft.com/office/drawing/2014/main" id="{40AF913B-1CBF-4907-814A-DEF3A62E0788}"/>
              </a:ext>
            </a:extLst>
          </p:cNvPr>
          <p:cNvSpPr txBox="1">
            <a:spLocks/>
          </p:cNvSpPr>
          <p:nvPr/>
        </p:nvSpPr>
        <p:spPr>
          <a:xfrm>
            <a:off x="1090380" y="1487050"/>
            <a:ext cx="2200190" cy="349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 err="1"/>
              <a:t>Pandas.DataFrame.</a:t>
            </a:r>
            <a:r>
              <a:rPr lang="de-DE" b="1" dirty="0" err="1"/>
              <a:t>isna</a:t>
            </a:r>
            <a:r>
              <a:rPr lang="de-DE" b="1" dirty="0"/>
              <a:t>()</a:t>
            </a:r>
            <a:endParaRPr lang="de-DE" sz="1400" dirty="0"/>
          </a:p>
        </p:txBody>
      </p:sp>
      <p:sp>
        <p:nvSpPr>
          <p:cNvPr id="35" name="Untertitel 2">
            <a:extLst>
              <a:ext uri="{FF2B5EF4-FFF2-40B4-BE49-F238E27FC236}">
                <a16:creationId xmlns:a16="http://schemas.microsoft.com/office/drawing/2014/main" id="{176DB970-BDE2-471B-BEB0-C90AC2BE4991}"/>
              </a:ext>
            </a:extLst>
          </p:cNvPr>
          <p:cNvSpPr txBox="1">
            <a:spLocks/>
          </p:cNvSpPr>
          <p:nvPr/>
        </p:nvSpPr>
        <p:spPr>
          <a:xfrm>
            <a:off x="2548909" y="2278223"/>
            <a:ext cx="1549361" cy="547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 err="1"/>
              <a:t>np.</a:t>
            </a:r>
            <a:r>
              <a:rPr lang="de-DE" sz="3200" b="1" dirty="0" err="1"/>
              <a:t>isnan</a:t>
            </a:r>
            <a:r>
              <a:rPr lang="de-DE" sz="3200" b="1" dirty="0"/>
              <a:t>()</a:t>
            </a:r>
            <a:endParaRPr lang="de-DE" sz="1400" dirty="0"/>
          </a:p>
        </p:txBody>
      </p:sp>
      <p:sp>
        <p:nvSpPr>
          <p:cNvPr id="36" name="Untertitel 2">
            <a:extLst>
              <a:ext uri="{FF2B5EF4-FFF2-40B4-BE49-F238E27FC236}">
                <a16:creationId xmlns:a16="http://schemas.microsoft.com/office/drawing/2014/main" id="{422198AE-57B5-4D2A-9E95-73C17A93EBD5}"/>
              </a:ext>
            </a:extLst>
          </p:cNvPr>
          <p:cNvSpPr txBox="1">
            <a:spLocks/>
          </p:cNvSpPr>
          <p:nvPr/>
        </p:nvSpPr>
        <p:spPr>
          <a:xfrm>
            <a:off x="4366999" y="5349325"/>
            <a:ext cx="2603934" cy="1697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dirty="0"/>
              <a:t>1. Logical Statement: Nor True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False</a:t>
            </a:r>
            <a:r>
              <a:rPr lang="de-DE" sz="1400" dirty="0"/>
              <a:t>. </a:t>
            </a:r>
          </a:p>
          <a:p>
            <a:pPr algn="l"/>
            <a:r>
              <a:rPr lang="de-DE" sz="1400" dirty="0"/>
              <a:t>2. </a:t>
            </a:r>
            <a:r>
              <a:rPr lang="de-DE" sz="1400" dirty="0" err="1"/>
              <a:t>If</a:t>
            </a:r>
            <a:r>
              <a:rPr lang="de-DE" sz="1400" dirty="0"/>
              <a:t> a </a:t>
            </a:r>
            <a:r>
              <a:rPr lang="de-DE" sz="1400" dirty="0" err="1"/>
              <a:t>expression</a:t>
            </a:r>
            <a:r>
              <a:rPr lang="de-DE" sz="1400" dirty="0"/>
              <a:t> </a:t>
            </a:r>
            <a:r>
              <a:rPr lang="de-DE" sz="1400" dirty="0" err="1"/>
              <a:t>checks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NaN</a:t>
            </a:r>
            <a:r>
              <a:rPr lang="de-DE" sz="1400" dirty="0"/>
              <a:t>,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return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not </a:t>
            </a:r>
            <a:r>
              <a:rPr lang="de-DE" sz="1400" dirty="0" err="1"/>
              <a:t>true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false</a:t>
            </a:r>
            <a:r>
              <a:rPr lang="de-DE" sz="1400" dirty="0"/>
              <a:t>, but </a:t>
            </a:r>
            <a:r>
              <a:rPr lang="de-DE" sz="1400" dirty="0" err="1"/>
              <a:t>NaN</a:t>
            </a:r>
            <a:r>
              <a:rPr lang="de-DE" sz="1400" dirty="0"/>
              <a:t>.  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1CBB16F-20D2-4E2A-8943-7A31BB387AA8}"/>
              </a:ext>
            </a:extLst>
          </p:cNvPr>
          <p:cNvCxnSpPr>
            <a:cxnSpLocks/>
            <a:stCxn id="35" idx="0"/>
            <a:endCxn id="15" idx="2"/>
          </p:cNvCxnSpPr>
          <p:nvPr/>
        </p:nvCxnSpPr>
        <p:spPr>
          <a:xfrm flipV="1">
            <a:off x="3323590" y="1832389"/>
            <a:ext cx="1" cy="44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8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Julitz</dc:creator>
  <cp:lastModifiedBy>Paul Julitz</cp:lastModifiedBy>
  <cp:revision>6</cp:revision>
  <dcterms:created xsi:type="dcterms:W3CDTF">2021-04-05T17:52:30Z</dcterms:created>
  <dcterms:modified xsi:type="dcterms:W3CDTF">2021-04-05T20:06:55Z</dcterms:modified>
</cp:coreProperties>
</file>