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7FE-9904-47AD-AD6C-C1C4373A16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C473-0860-4352-94E0-99BAA887E85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75" y="1040765"/>
            <a:ext cx="11528425" cy="319913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Performance Task #1: Evaluating Media Platforms	</a:t>
            </a:r>
            <a:endParaRPr lang="en-US" b="1" dirty="0"/>
          </a:p>
          <a:p>
            <a:pPr algn="l">
              <a:spcBef>
                <a:spcPts val="500"/>
              </a:spcBef>
            </a:pPr>
            <a:r>
              <a:rPr lang="en-US" dirty="0"/>
              <a:t>Reflect on the different uses of media platforms. Describe and rate them according to entertainment value, information value, education, business, and advocacy.</a:t>
            </a:r>
            <a:endParaRPr lang="en-US" dirty="0"/>
          </a:p>
          <a:p>
            <a:pPr algn="l">
              <a:spcBef>
                <a:spcPts val="500"/>
              </a:spcBef>
            </a:pPr>
            <a:r>
              <a:rPr lang="en-US" dirty="0"/>
              <a:t>Copy the table (found in the next page) and write your answers on a separate sheet of paper. Use the ratings given below:</a:t>
            </a:r>
            <a:endParaRPr lang="en-US" dirty="0"/>
          </a:p>
          <a:p>
            <a:pPr algn="l"/>
            <a:r>
              <a:rPr lang="en-US" b="1" dirty="0"/>
              <a:t>Ratings: 1 - not at all relevant, 2- not very relevant, 3 - slightly relevant, 4- relevant, 5 - very relevant</a:t>
            </a:r>
            <a:endParaRPr lang="en-US" b="1" dirty="0"/>
          </a:p>
        </p:txBody>
      </p:sp>
      <p:sp>
        <p:nvSpPr>
          <p:cNvPr id="2" name="Subtitle 2"/>
          <p:cNvSpPr txBox="1"/>
          <p:nvPr/>
        </p:nvSpPr>
        <p:spPr>
          <a:xfrm>
            <a:off x="2874010" y="135890"/>
            <a:ext cx="581533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 dirty="0"/>
              <a:t>Paul Justin C. Canotal	ICT 11-C	Media Information Literacy</a:t>
            </a:r>
            <a:endParaRPr lang="en-US" sz="1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02690" y="109855"/>
          <a:ext cx="105156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090420"/>
                <a:gridCol w="2091055"/>
                <a:gridCol w="2091055"/>
                <a:gridCol w="2090420"/>
              </a:tblGrid>
              <a:tr h="304990">
                <a:tc>
                  <a:txBody>
                    <a:bodyPr/>
                    <a:p>
                      <a:pPr algn="ctr"/>
                      <a:r>
                        <a:rPr lang="en-US" sz="2100" dirty="0"/>
                        <a:t>Media Platform Uses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Newspaper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Radio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Television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Internet / </a:t>
                      </a: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Social Media</a:t>
                      </a:r>
                      <a:endParaRPr lang="en-US" sz="2000" dirty="0"/>
                    </a:p>
                  </a:txBody>
                  <a:tcPr/>
                </a:tc>
              </a:tr>
              <a:tr h="848962">
                <a:tc>
                  <a:txBody>
                    <a:bodyPr/>
                    <a:p>
                      <a:pPr algn="ctr"/>
                      <a:r>
                        <a:rPr lang="en-US" dirty="0"/>
                        <a:t>Example: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For networking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- </a:t>
                      </a:r>
                      <a:r>
                        <a:rPr lang="en-US" i="1" dirty="0"/>
                        <a:t>Because communication through print media is mostly one-way and there is very least interaction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b="1" dirty="0"/>
                        <a:t>3 </a:t>
                      </a:r>
                      <a:r>
                        <a:rPr lang="en-US" dirty="0"/>
                        <a:t>- </a:t>
                      </a:r>
                      <a:r>
                        <a:rPr lang="en-US" i="1" dirty="0"/>
                        <a:t>Slightly relevant because some radio programs are effective in growing a network of people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b="1" dirty="0"/>
                        <a:t>2 </a:t>
                      </a:r>
                      <a:r>
                        <a:rPr lang="en-US" dirty="0"/>
                        <a:t>- </a:t>
                      </a:r>
                      <a:r>
                        <a:rPr lang="en-US" i="1" dirty="0"/>
                        <a:t>Because</a:t>
                      </a:r>
                      <a:endParaRPr lang="en-US" i="1" dirty="0"/>
                    </a:p>
                    <a:p>
                      <a:r>
                        <a:rPr lang="en-US" i="1" dirty="0"/>
                        <a:t>communication in TV is mostly one-way, there is very least interaction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b="1" dirty="0"/>
                        <a:t>5 </a:t>
                      </a:r>
                      <a:r>
                        <a:rPr lang="en-US" dirty="0"/>
                        <a:t>- </a:t>
                      </a:r>
                      <a:r>
                        <a:rPr lang="en-US" i="1" dirty="0"/>
                        <a:t>Because there is an active exchange of information and wide connection of people</a:t>
                      </a:r>
                      <a:endParaRPr lang="en-US" i="1" dirty="0"/>
                    </a:p>
                  </a:txBody>
                  <a:tcPr/>
                </a:tc>
              </a:tr>
              <a:tr h="953095">
                <a:tc>
                  <a:txBody>
                    <a:bodyPr/>
                    <a:p>
                      <a:r>
                        <a:rPr lang="en-US" b="1" dirty="0"/>
                        <a:t>For entertainment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2 – Newspapers include entertainment sections, comics, etc., but they are not the primary source for this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4 – Radios provide music, talk shows, and dramas for entertainment.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 – Television is a major source of entertainment, including movies, series, sports, and reality shows.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 – The internet offers a vast range of entertainment options, from streaming services to gaming.</a:t>
                      </a:r>
                      <a:endParaRPr lang="en-US" dirty="0"/>
                    </a:p>
                  </a:txBody>
                  <a:tcPr/>
                </a:tc>
              </a:tr>
              <a:tr h="724352">
                <a:tc>
                  <a:txBody>
                    <a:bodyPr/>
                    <a:p>
                      <a:r>
                        <a:rPr lang="en-US" b="1" dirty="0"/>
                        <a:t>For information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 – They are a key source of news and information, focusing on current events, politics, economy, and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 4 – News broadcasts and talk shows offer up-to-date information.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4 – 24-hour news channels and programs ensure audiences stay informed.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 – Social media and other online platforms provide immediate access to global news.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3295" y="274320"/>
          <a:ext cx="105156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090420"/>
                <a:gridCol w="2091055"/>
                <a:gridCol w="2091055"/>
                <a:gridCol w="2090420"/>
              </a:tblGrid>
              <a:tr h="724352">
                <a:tc>
                  <a:txBody>
                    <a:bodyPr/>
                    <a:p>
                      <a:r>
                        <a:rPr lang="en-US" b="1" dirty="0"/>
                        <a:t>For education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 – Newspapers feature educational content like editorial opinions, analysis, and special interest stories.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2 – Educational content is limited but can include specific programs dedicated to educational topics.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 – Aside from educational channels such as documentaries and children's educational shows, the content can be mixed.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 – A wealth of educational resources are available online, including courses, tutorials, and informative articles.</a:t>
                      </a:r>
                      <a:endParaRPr lang="en-US" dirty="0"/>
                    </a:p>
                  </a:txBody>
                  <a:tcPr/>
                </a:tc>
              </a:tr>
              <a:tr h="724352">
                <a:tc>
                  <a:txBody>
                    <a:bodyPr/>
                    <a:p>
                      <a:r>
                        <a:rPr lang="en-US" b="1" dirty="0"/>
                        <a:t>For business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4 – Business sections in newspapers are essential for insights into markets, trends, and financial news.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 – Business news updates and market analyses are sometimes part of radio programming.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4 – Business shows, market updates, and economic reports are regularly featured.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 – The internet is integral to modern business for marketing, sales, networking, and more.</a:t>
                      </a:r>
                      <a:endParaRPr lang="en-US" dirty="0"/>
                    </a:p>
                  </a:txBody>
                  <a:tcPr/>
                </a:tc>
              </a:tr>
              <a:tr h="152495">
                <a:tc>
                  <a:txBody>
                    <a:bodyPr/>
                    <a:p>
                      <a:r>
                        <a:rPr lang="en-US" b="1" dirty="0"/>
                        <a:t>For advocacy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 – Newspapers can advocate for causes through editorials, feature stories, and dedicated segments.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 – Talk radio and community stations often engage in advocacy for various causes.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 – Television can be a powerful tool for advocacy, through both advertisements and dedicated programming.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5 – Social media and online platforms are heavily used for raising awareness and mobilizing support for various causes.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Presentation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canot</cp:lastModifiedBy>
  <cp:revision>4</cp:revision>
  <dcterms:created xsi:type="dcterms:W3CDTF">2024-02-13T10:59:00Z</dcterms:created>
  <dcterms:modified xsi:type="dcterms:W3CDTF">2024-02-16T19:06:41Z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66253331E3A04A7181B0CE570BCB397F_12</vt:lpwstr>
  </property>
  <property fmtid="{D5CDD505-2E9C-101B-9397-08002B2CF9AE}" pid="3" name="KSOProductBuildVer">
    <vt:lpwstr>1033-12.2.0.13431</vt:lpwstr>
  </property>
</Properties>
</file>