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5" r:id="rId6"/>
    <p:sldId id="263" r:id="rId7"/>
    <p:sldId id="261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59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010291-BD07-49A2-8963-3A2C18AFA6DD}" type="datetimeFigureOut">
              <a:rPr lang="en-US" smtClean="0"/>
              <a:t>12/3/2012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90E78C-1530-4A8D-A406-CD83204757A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/>
              <a:t>LCD Custom Characters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Sever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Grosby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 command register to CGRAM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/>
          <a:lstStyle/>
          <a:p>
            <a:r>
              <a:rPr lang="en-US" dirty="0" smtClean="0"/>
              <a:t>Once command register is set to CGRAM, all data written to LCD_WR_DATA_REG will create a new custom ROM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692353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15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88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Writing Custom </a:t>
            </a:r>
            <a:r>
              <a:rPr lang="en-US" sz="4000" dirty="0" smtClean="0"/>
              <a:t>ROMs</a:t>
            </a:r>
            <a:endParaRPr lang="en-US" sz="4000" dirty="0"/>
          </a:p>
        </p:txBody>
      </p:sp>
      <p:pic>
        <p:nvPicPr>
          <p:cNvPr id="1026" name="Picture 2" descr="http://2.bp.blogspot.com/-ZrHjIXeJ-8s/TzKs0HNewTI/AAAAAAAAAbY/S6xwI-kkw5g/s1600/customlcd_character_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5916827" cy="548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41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Writing Custom 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76600" cy="4525963"/>
          </a:xfrm>
        </p:spPr>
        <p:txBody>
          <a:bodyPr/>
          <a:lstStyle/>
          <a:p>
            <a:r>
              <a:rPr lang="en-US" dirty="0" smtClean="0"/>
              <a:t>1 custom ROM is composed of 8 bytes</a:t>
            </a:r>
          </a:p>
          <a:p>
            <a:r>
              <a:rPr lang="en-US" dirty="0" smtClean="0"/>
              <a:t>Write all 8 bytes to draw custom character</a:t>
            </a:r>
            <a:endParaRPr lang="en-US" dirty="0"/>
          </a:p>
        </p:txBody>
      </p:sp>
      <p:pic>
        <p:nvPicPr>
          <p:cNvPr id="3074" name="Picture 2" descr="http://www.geocities.com/dinceraydin/img/cust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61054"/>
            <a:ext cx="5324475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8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Example Character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8" y="3657600"/>
            <a:ext cx="547254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 descr="C:\Users\Sever\Downloads\smiley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7" y="1752600"/>
            <a:ext cx="5472545" cy="158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86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229600" cy="1143000"/>
          </a:xfrm>
        </p:spPr>
        <p:txBody>
          <a:bodyPr/>
          <a:lstStyle/>
          <a:p>
            <a:r>
              <a:rPr lang="en-US" dirty="0" smtClean="0"/>
              <a:t>Writing Custom ROMs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all desired ROMs are written into memory the command register must be set back to 0x80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7391400" cy="646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73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Displaying ROM on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command register is set to </a:t>
            </a:r>
            <a:r>
              <a:rPr lang="en-US" dirty="0" smtClean="0"/>
              <a:t>0x80</a:t>
            </a:r>
            <a:r>
              <a:rPr lang="en-US" dirty="0" smtClean="0"/>
              <a:t>, any data written to the register will be displayed on the LCD panel</a:t>
            </a:r>
          </a:p>
          <a:p>
            <a:r>
              <a:rPr lang="en-US" dirty="0" smtClean="0"/>
              <a:t>This simple</a:t>
            </a:r>
            <a:r>
              <a:rPr lang="en-US" i="1" dirty="0" smtClean="0"/>
              <a:t> </a:t>
            </a:r>
            <a:r>
              <a:rPr lang="en-US" b="1" dirty="0" smtClean="0"/>
              <a:t>for</a:t>
            </a:r>
            <a:r>
              <a:rPr lang="en-US" b="1" dirty="0"/>
              <a:t> </a:t>
            </a:r>
            <a:r>
              <a:rPr lang="en-US" b="1" dirty="0" smtClean="0"/>
              <a:t>loop</a:t>
            </a:r>
            <a:r>
              <a:rPr lang="en-US" dirty="0" smtClean="0"/>
              <a:t> outputs all 8 custom characters to the LCD panel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95800"/>
            <a:ext cx="417593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150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ver\Downloads\photo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" t="18823" r="14118" b="40588"/>
          <a:stretch/>
        </p:blipFill>
        <p:spPr bwMode="auto">
          <a:xfrm rot="10800000">
            <a:off x="76200" y="1828799"/>
            <a:ext cx="8915400" cy="32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69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. "</a:t>
            </a:r>
            <a:r>
              <a:rPr lang="en-US" sz="2000" dirty="0"/>
              <a:t>CFAH1602B-TMC-JP." </a:t>
            </a:r>
            <a:r>
              <a:rPr lang="en-US" sz="2000" i="1" dirty="0"/>
              <a:t>http://www.crystalfontz.com</a:t>
            </a:r>
            <a:r>
              <a:rPr lang="en-US" sz="2000" dirty="0"/>
              <a:t>. </a:t>
            </a:r>
            <a:r>
              <a:rPr lang="en-US" sz="2000" dirty="0" err="1"/>
              <a:t>Crystalfontz</a:t>
            </a:r>
            <a:r>
              <a:rPr lang="en-US" sz="2000" dirty="0"/>
              <a:t> America. Web. 3 Dec 2012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Chaudhary</a:t>
            </a:r>
            <a:r>
              <a:rPr lang="en-US" sz="2000" dirty="0"/>
              <a:t>, </a:t>
            </a:r>
            <a:r>
              <a:rPr lang="en-US" sz="2000" dirty="0" err="1"/>
              <a:t>Gaurav</a:t>
            </a:r>
            <a:r>
              <a:rPr lang="en-US" sz="2000" dirty="0"/>
              <a:t>. "Microcontroller Projects." </a:t>
            </a:r>
            <a:r>
              <a:rPr lang="en-US" sz="2000" i="1" dirty="0"/>
              <a:t>: Custom Character Generations on 16x2 Char </a:t>
            </a:r>
            <a:r>
              <a:rPr lang="en-US" sz="2000" i="1" dirty="0" err="1"/>
              <a:t>Lcd</a:t>
            </a:r>
            <a:r>
              <a:rPr lang="en-US" sz="2000" dirty="0"/>
              <a:t>. </a:t>
            </a:r>
            <a:r>
              <a:rPr lang="en-US" sz="2000" dirty="0" err="1"/>
              <a:t>N.p</a:t>
            </a:r>
            <a:r>
              <a:rPr lang="en-US" sz="2000" dirty="0"/>
              <a:t>., 08 Feb. 2012. Web. 03 Dec. 2012. &lt;http://www.circuitvalley.com/2012/02/lcd-custom-character-hd44780-16x2.html</a:t>
            </a:r>
            <a:r>
              <a:rPr lang="en-US" sz="2000" dirty="0" smtClean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232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8" t="8750" r="18684" b="2273"/>
          <a:stretch/>
        </p:blipFill>
        <p:spPr bwMode="auto">
          <a:xfrm>
            <a:off x="1447800" y="0"/>
            <a:ext cx="634343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5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LCD Overview</a:t>
            </a:r>
          </a:p>
          <a:p>
            <a:pPr lvl="1"/>
            <a:r>
              <a:rPr lang="en-US" dirty="0" smtClean="0"/>
              <a:t>LCD Interface</a:t>
            </a:r>
          </a:p>
          <a:p>
            <a:pPr lvl="1"/>
            <a:r>
              <a:rPr lang="en-US" dirty="0" smtClean="0"/>
              <a:t>Initialization Explanation</a:t>
            </a:r>
          </a:p>
          <a:p>
            <a:r>
              <a:rPr lang="en-US" dirty="0" smtClean="0"/>
              <a:t>Custom Character </a:t>
            </a:r>
            <a:r>
              <a:rPr lang="en-US" dirty="0" smtClean="0"/>
              <a:t>Creation</a:t>
            </a:r>
          </a:p>
          <a:p>
            <a:pPr lvl="1"/>
            <a:r>
              <a:rPr lang="en-US" dirty="0"/>
              <a:t>Set command register to CGRAM</a:t>
            </a:r>
          </a:p>
          <a:p>
            <a:pPr lvl="1"/>
            <a:r>
              <a:rPr lang="en-US" dirty="0"/>
              <a:t>Write to CGRAM</a:t>
            </a:r>
          </a:p>
          <a:p>
            <a:pPr lvl="1"/>
            <a:r>
              <a:rPr lang="en-US" dirty="0"/>
              <a:t>Write to LCD screen from CGRAM </a:t>
            </a:r>
            <a:r>
              <a:rPr lang="en-US" dirty="0" smtClean="0"/>
              <a:t>address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6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16x2 Character Display</a:t>
            </a:r>
          </a:p>
          <a:p>
            <a:r>
              <a:rPr lang="en-US" sz="1800" dirty="0" smtClean="0"/>
              <a:t>Two 8 bit registers</a:t>
            </a:r>
          </a:p>
          <a:p>
            <a:pPr lvl="1"/>
            <a:r>
              <a:rPr lang="en-US" sz="1800" dirty="0" smtClean="0"/>
              <a:t>Instruction register (IR)</a:t>
            </a:r>
          </a:p>
          <a:p>
            <a:pPr lvl="1"/>
            <a:r>
              <a:rPr lang="en-US" sz="1800" dirty="0" smtClean="0"/>
              <a:t>Data register (DR)</a:t>
            </a:r>
          </a:p>
          <a:p>
            <a:r>
              <a:rPr lang="en-US" sz="1800" dirty="0" smtClean="0"/>
              <a:t>Address Counter (AC) – assigns addresses to DDRAM and CGRAM</a:t>
            </a:r>
          </a:p>
          <a:p>
            <a:r>
              <a:rPr lang="en-US" sz="1800" dirty="0" smtClean="0"/>
              <a:t>Busy Flag (BF) – Equals 1 when a command is being processed</a:t>
            </a:r>
          </a:p>
          <a:p>
            <a:r>
              <a:rPr lang="en-US" sz="1800" dirty="0" smtClean="0"/>
              <a:t>Displays</a:t>
            </a:r>
            <a:r>
              <a:rPr lang="en-US" sz="1800" b="1" dirty="0" smtClean="0"/>
              <a:t> 5x8 </a:t>
            </a:r>
            <a:r>
              <a:rPr lang="en-US" sz="1800" dirty="0" smtClean="0"/>
              <a:t>or 5x10 dot characters</a:t>
            </a:r>
          </a:p>
          <a:p>
            <a:pPr lvl="1"/>
            <a:r>
              <a:rPr lang="en-US" sz="1800" b="1" dirty="0" smtClean="0"/>
              <a:t>5x8 – 8 custom characters can be created</a:t>
            </a:r>
          </a:p>
          <a:p>
            <a:pPr lvl="1"/>
            <a:r>
              <a:rPr lang="en-US" sz="1800" dirty="0" smtClean="0"/>
              <a:t>5x10 – 4 custom characters can be created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0" t="27987" r="17778" b="49439"/>
          <a:stretch/>
        </p:blipFill>
        <p:spPr bwMode="auto">
          <a:xfrm>
            <a:off x="990600" y="4287178"/>
            <a:ext cx="5054600" cy="108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7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LCD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IR used by Microprocessor to control:</a:t>
            </a:r>
          </a:p>
          <a:p>
            <a:pPr lvl="1"/>
            <a:r>
              <a:rPr lang="en-US" sz="2000" dirty="0" smtClean="0"/>
              <a:t>Instruction codes</a:t>
            </a:r>
          </a:p>
          <a:p>
            <a:pPr lvl="1"/>
            <a:r>
              <a:rPr lang="en-US" sz="2000" dirty="0" smtClean="0"/>
              <a:t>Address information</a:t>
            </a:r>
          </a:p>
          <a:p>
            <a:r>
              <a:rPr lang="en-US" sz="2000" dirty="0" smtClean="0"/>
              <a:t>DR temporarily stores data to be read/written from/to</a:t>
            </a:r>
          </a:p>
          <a:p>
            <a:pPr lvl="1"/>
            <a:r>
              <a:rPr lang="en-US" sz="2000" dirty="0" smtClean="0"/>
              <a:t>DDRAM (Display Data RAM)– stores what will be displayed to the LCD</a:t>
            </a:r>
          </a:p>
          <a:p>
            <a:pPr lvl="1"/>
            <a:r>
              <a:rPr lang="en-US" sz="2000" dirty="0" smtClean="0"/>
              <a:t>CGRAM (Character Generator RAM)– stores byte information taken from the CGROM</a:t>
            </a:r>
          </a:p>
          <a:p>
            <a:endParaRPr lang="en-US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3" t="35002" r="14059" b="48808"/>
          <a:stretch/>
        </p:blipFill>
        <p:spPr bwMode="auto">
          <a:xfrm>
            <a:off x="381000" y="4953000"/>
            <a:ext cx="8534400" cy="135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4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514"/>
            <a:ext cx="8229600" cy="1143000"/>
          </a:xfrm>
        </p:spPr>
        <p:txBody>
          <a:bodyPr/>
          <a:lstStyle/>
          <a:p>
            <a:r>
              <a:rPr lang="en-US" dirty="0" smtClean="0"/>
              <a:t>Read/Write Bits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" t="33324" r="62154" b="58799"/>
          <a:stretch/>
        </p:blipFill>
        <p:spPr bwMode="auto">
          <a:xfrm>
            <a:off x="725338" y="4267200"/>
            <a:ext cx="4186766" cy="1352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0" t="54918" r="24875" b="17133"/>
          <a:stretch/>
        </p:blipFill>
        <p:spPr bwMode="auto">
          <a:xfrm>
            <a:off x="693420" y="2209800"/>
            <a:ext cx="5442172" cy="185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" y="16764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RS and R/W bits are used to control the data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3" t="13334" r="23889" b="2442"/>
          <a:stretch/>
        </p:blipFill>
        <p:spPr bwMode="auto">
          <a:xfrm>
            <a:off x="2133600" y="76200"/>
            <a:ext cx="511232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3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6" t="26007" r="29206" b="23300"/>
          <a:stretch/>
        </p:blipFill>
        <p:spPr bwMode="auto">
          <a:xfrm>
            <a:off x="1447800" y="1143000"/>
            <a:ext cx="5917803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533400"/>
            <a:ext cx="539496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LCD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1" t="50000" r="5356" b="32079"/>
          <a:stretch/>
        </p:blipFill>
        <p:spPr bwMode="auto">
          <a:xfrm>
            <a:off x="364987" y="1752600"/>
            <a:ext cx="858154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9" t="67228" r="5358" b="20693"/>
          <a:stretch/>
        </p:blipFill>
        <p:spPr bwMode="auto">
          <a:xfrm>
            <a:off x="364987" y="3200400"/>
            <a:ext cx="873924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0" t="66039" r="5476" b="24852"/>
          <a:stretch/>
        </p:blipFill>
        <p:spPr bwMode="auto">
          <a:xfrm>
            <a:off x="353181" y="4267200"/>
            <a:ext cx="8762859" cy="63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Commands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4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to Program Custom Character on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389120"/>
          </a:xfrm>
        </p:spPr>
        <p:txBody>
          <a:bodyPr/>
          <a:lstStyle/>
          <a:p>
            <a:r>
              <a:rPr lang="en-US" dirty="0" smtClean="0"/>
              <a:t>Main steps:</a:t>
            </a:r>
          </a:p>
          <a:p>
            <a:pPr lvl="1"/>
            <a:r>
              <a:rPr lang="en-US" dirty="0" smtClean="0"/>
              <a:t>Set command register to CGRAM</a:t>
            </a:r>
          </a:p>
          <a:p>
            <a:pPr lvl="1"/>
            <a:r>
              <a:rPr lang="en-US" dirty="0" smtClean="0"/>
              <a:t>Write to CGRAM</a:t>
            </a:r>
          </a:p>
          <a:p>
            <a:pPr lvl="1"/>
            <a:r>
              <a:rPr lang="en-US" dirty="0" smtClean="0"/>
              <a:t>Write to LCD screen from CGRAM address</a:t>
            </a:r>
          </a:p>
        </p:txBody>
      </p:sp>
    </p:spTree>
    <p:extLst>
      <p:ext uri="{BB962C8B-B14F-4D97-AF65-F5344CB8AC3E}">
        <p14:creationId xmlns:p14="http://schemas.microsoft.com/office/powerpoint/2010/main" val="370533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850</TotalTime>
  <Words>300</Words>
  <Application>Microsoft Office PowerPoint</Application>
  <PresentationFormat>On-screen Show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LCD Custom Characters</vt:lpstr>
      <vt:lpstr>Outline</vt:lpstr>
      <vt:lpstr>LCD Overview</vt:lpstr>
      <vt:lpstr>LCD Registers</vt:lpstr>
      <vt:lpstr>Read/Write Bits</vt:lpstr>
      <vt:lpstr>PowerPoint Presentation</vt:lpstr>
      <vt:lpstr>LCD Initialization</vt:lpstr>
      <vt:lpstr>Commands Summary</vt:lpstr>
      <vt:lpstr>How to Program Custom Character on LCD</vt:lpstr>
      <vt:lpstr>Set command register to CGRAM</vt:lpstr>
      <vt:lpstr>Writing Custom ROMs</vt:lpstr>
      <vt:lpstr>Writing Custom ROMs</vt:lpstr>
      <vt:lpstr>Example Character</vt:lpstr>
      <vt:lpstr>Writing Custom ROMs</vt:lpstr>
      <vt:lpstr>Displaying ROM on LCD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LCD Custom Characters</dc:title>
  <dc:creator>SEVER</dc:creator>
  <cp:lastModifiedBy>Sever</cp:lastModifiedBy>
  <cp:revision>55</cp:revision>
  <dcterms:created xsi:type="dcterms:W3CDTF">2012-12-02T14:39:33Z</dcterms:created>
  <dcterms:modified xsi:type="dcterms:W3CDTF">2012-12-03T15:06:31Z</dcterms:modified>
</cp:coreProperties>
</file>