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4" r:id="rId6"/>
    <p:sldId id="275" r:id="rId7"/>
    <p:sldId id="263" r:id="rId8"/>
    <p:sldId id="268" r:id="rId9"/>
    <p:sldId id="265" r:id="rId10"/>
    <p:sldId id="281" r:id="rId11"/>
    <p:sldId id="269" r:id="rId12"/>
    <p:sldId id="271" r:id="rId13"/>
    <p:sldId id="277" r:id="rId14"/>
    <p:sldId id="278" r:id="rId15"/>
    <p:sldId id="276" r:id="rId16"/>
    <p:sldId id="279" r:id="rId17"/>
    <p:sldId id="272" r:id="rId18"/>
    <p:sldId id="270" r:id="rId19"/>
    <p:sldId id="280" r:id="rId20"/>
    <p:sldId id="260" r:id="rId21"/>
    <p:sldId id="274" r:id="rId22"/>
    <p:sldId id="261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65" autoAdjust="0"/>
  </p:normalViewPr>
  <p:slideViewPr>
    <p:cSldViewPr>
      <p:cViewPr>
        <p:scale>
          <a:sx n="75" d="100"/>
          <a:sy n="75" d="100"/>
        </p:scale>
        <p:origin x="-1014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0A0D-BA56-426E-AC9B-55D143AAD95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0A0D-BA56-426E-AC9B-55D143AAD95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0A0D-BA56-426E-AC9B-55D143AAD95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0A0D-BA56-426E-AC9B-55D143AAD95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0A0D-BA56-426E-AC9B-55D143AAD95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0A0D-BA56-426E-AC9B-55D143AAD95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0A0D-BA56-426E-AC9B-55D143AAD95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0A0D-BA56-426E-AC9B-55D143AAD95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0A0D-BA56-426E-AC9B-55D143AAD95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0A0D-BA56-426E-AC9B-55D143AAD95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0A0D-BA56-426E-AC9B-55D143AAD95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2A40A0D-BA56-426E-AC9B-55D143AAD95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653AEEA-4C07-45D4-BA6E-24A42FB10F0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LCD- 16x2 character display</a:t>
            </a:r>
            <a:br>
              <a:rPr lang="en-US" dirty="0" smtClean="0"/>
            </a:br>
            <a:r>
              <a:rPr lang="en-US" dirty="0" smtClean="0"/>
              <a:t>Term Research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Paul Kafka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6" y="287383"/>
            <a:ext cx="1389017" cy="138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thefamuanonline.com/polopoly_fs/1.2820614!/image/2159927291.jpg_gen/derivatives/landscape_260/215992729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171" y="356439"/>
            <a:ext cx="1396160" cy="139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28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Byte by Byte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6781129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14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7408333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The LCD driver supports a small subset of ANSI and VT100 escape sequences that can be used to control the cursor position, and clear the display.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Characters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57600"/>
            <a:ext cx="557701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5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42" y="1981200"/>
            <a:ext cx="8001000" cy="2438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Two 8 bit registers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Instruction register (IR) </a:t>
            </a:r>
            <a:r>
              <a:rPr lang="en-US" dirty="0" smtClean="0"/>
              <a:t>– Used to </a:t>
            </a:r>
            <a:r>
              <a:rPr lang="en-US" dirty="0"/>
              <a:t>control the </a:t>
            </a:r>
            <a:r>
              <a:rPr lang="en-US" dirty="0" smtClean="0"/>
              <a:t>16x2 </a:t>
            </a:r>
            <a:r>
              <a:rPr lang="en-US" dirty="0"/>
              <a:t>character </a:t>
            </a:r>
            <a:r>
              <a:rPr lang="en-US" dirty="0" smtClean="0"/>
              <a:t>display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b="1" dirty="0" smtClean="0"/>
              <a:t>Data register (DR) </a:t>
            </a:r>
            <a:r>
              <a:rPr lang="en-US" dirty="0" smtClean="0"/>
              <a:t>–Used </a:t>
            </a:r>
            <a:r>
              <a:rPr lang="en-US" dirty="0"/>
              <a:t>to send character data to the </a:t>
            </a:r>
            <a:r>
              <a:rPr lang="en-US" dirty="0" smtClean="0"/>
              <a:t>display</a:t>
            </a:r>
          </a:p>
          <a:p>
            <a:endParaRPr lang="en-US" dirty="0" smtClean="0"/>
          </a:p>
          <a:p>
            <a:r>
              <a:rPr lang="en-US" dirty="0" smtClean="0"/>
              <a:t>The HAL device drivers make it unnecessary for you to access the registers directly.  Therefore, Altera does not publish details about the register map.</a:t>
            </a:r>
          </a:p>
          <a:p>
            <a:pPr lvl="1"/>
            <a:r>
              <a:rPr lang="en-US" dirty="0" smtClean="0"/>
              <a:t>altera_avalon_lcd_16207_regs.h is given but it’s implementation file isn’t.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 Map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19600"/>
            <a:ext cx="441388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9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2362200"/>
            <a:ext cx="7408333" cy="34506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DD RAM – Display Data RAM</a:t>
            </a:r>
          </a:p>
          <a:p>
            <a:pPr lvl="1"/>
            <a:r>
              <a:rPr lang="en-US" dirty="0" smtClean="0"/>
              <a:t>8 bit character codes </a:t>
            </a:r>
          </a:p>
          <a:p>
            <a:pPr lvl="1"/>
            <a:r>
              <a:rPr lang="en-US" dirty="0" smtClean="0"/>
              <a:t>CG ROM or CG RAM loaded in DD RAM when needed for display</a:t>
            </a:r>
            <a:endParaRPr lang="en-US" dirty="0"/>
          </a:p>
          <a:p>
            <a:r>
              <a:rPr lang="en-US" dirty="0" smtClean="0"/>
              <a:t>CG ROM – Character Generator ROM</a:t>
            </a:r>
          </a:p>
          <a:p>
            <a:pPr lvl="1"/>
            <a:r>
              <a:rPr lang="en-US" dirty="0" smtClean="0"/>
              <a:t>Generates 5x8 dot character patterns from the character codes.</a:t>
            </a:r>
            <a:r>
              <a:rPr lang="en-US" dirty="0"/>
              <a:t> User-defined character patterns are also available by mask-programmed ROM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CG RAM </a:t>
            </a:r>
            <a:r>
              <a:rPr lang="en-US" dirty="0"/>
              <a:t>– Character Generator </a:t>
            </a:r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Can be rewritten patterns.</a:t>
            </a:r>
          </a:p>
          <a:p>
            <a:pPr lvl="1"/>
            <a:r>
              <a:rPr lang="en-US" dirty="0" smtClean="0"/>
              <a:t>Few </a:t>
            </a:r>
            <a:r>
              <a:rPr lang="en-US" dirty="0"/>
              <a:t>l</a:t>
            </a:r>
            <a:r>
              <a:rPr lang="en-US" dirty="0" smtClean="0"/>
              <a:t>ocations available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Character Patterns</a:t>
            </a:r>
            <a:endParaRPr lang="en-US" dirty="0"/>
          </a:p>
        </p:txBody>
      </p:sp>
      <p:pic>
        <p:nvPicPr>
          <p:cNvPr id="5124" name="Picture 4" descr="http://2.bp.blogspot.com/-ZrHjIXeJ-8s/TzKs0HNewTI/AAAAAAAAAbY/S6xwI-kkw5g/s640/customlcd_character_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676400"/>
            <a:ext cx="5098846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2057400"/>
            <a:ext cx="268855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Steps.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data to CG Ram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the CG Ram data</a:t>
            </a:r>
          </a:p>
          <a:p>
            <a:r>
              <a:rPr lang="en-US" dirty="0" smtClean="0"/>
              <a:t> into DD 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0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Pattern Data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848600" cy="366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1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2743200"/>
            <a:ext cx="8267289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6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438400"/>
            <a:ext cx="7408333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#</a:t>
            </a:r>
            <a:r>
              <a:rPr lang="en-US" dirty="0"/>
              <a:t>include “</a:t>
            </a:r>
            <a:r>
              <a:rPr lang="en-US" dirty="0" err="1"/>
              <a:t>alt_up_character_lcd.h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Functionality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048000"/>
            <a:ext cx="8458200" cy="300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2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62200"/>
            <a:ext cx="7408333" cy="4068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LCD controller is accompanied by the following software files. These files define  the low-level interface to the hardware and provide the HAL drivers. Application  developers should not modify these files.</a:t>
            </a:r>
          </a:p>
          <a:p>
            <a:r>
              <a:rPr lang="en-US" dirty="0"/>
              <a:t>BSP&gt;drivers&gt;</a:t>
            </a:r>
            <a:r>
              <a:rPr lang="en-US" dirty="0" err="1"/>
              <a:t>inc</a:t>
            </a:r>
            <a:endParaRPr lang="en-US" dirty="0"/>
          </a:p>
          <a:p>
            <a:r>
              <a:rPr lang="en-US" dirty="0"/>
              <a:t>BSP&gt;drivers&gt;</a:t>
            </a:r>
            <a:r>
              <a:rPr lang="en-US" dirty="0" err="1"/>
              <a:t>src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altera_avalon_lcd_16207_regs.h</a:t>
            </a:r>
            <a:r>
              <a:rPr lang="en-US" dirty="0" smtClean="0"/>
              <a:t> — This file defines the core's register map,  providing symbolic constants to access the low-level hardware.</a:t>
            </a:r>
          </a:p>
          <a:p>
            <a:r>
              <a:rPr lang="en-US" b="1" dirty="0" smtClean="0"/>
              <a:t>altera_avalon_lcd_16207.h</a:t>
            </a:r>
            <a:r>
              <a:rPr lang="en-US" dirty="0" smtClean="0"/>
              <a:t>, </a:t>
            </a:r>
            <a:r>
              <a:rPr lang="en-US" b="1" dirty="0" smtClean="0"/>
              <a:t>altera_avalon_lcd_16207.c</a:t>
            </a:r>
            <a:r>
              <a:rPr lang="en-US" dirty="0" smtClean="0"/>
              <a:t> — These files implement  the LCD controller device drivers for the HAL system library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system.h</a:t>
            </a:r>
            <a:r>
              <a:rPr lang="en-US" dirty="0" smtClean="0"/>
              <a:t> – Has LCD Configurations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8232616" cy="2620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8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819400"/>
            <a:ext cx="7052733" cy="3496733"/>
          </a:xfrm>
        </p:spPr>
        <p:txBody>
          <a:bodyPr>
            <a:normAutofit/>
          </a:bodyPr>
          <a:lstStyle/>
          <a:p>
            <a:r>
              <a:rPr lang="en-US" sz="2800" dirty="0"/>
              <a:t> FPGA-based NIOS II system designs of your choice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Task</a:t>
            </a:r>
            <a:r>
              <a:rPr lang="en-US" sz="2800" dirty="0"/>
              <a:t>: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“</a:t>
            </a:r>
            <a:r>
              <a:rPr lang="en-US" sz="2800" dirty="0"/>
              <a:t>Program to implement </a:t>
            </a:r>
            <a:r>
              <a:rPr lang="en-US" sz="2800" dirty="0" smtClean="0"/>
              <a:t>custom      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characters </a:t>
            </a:r>
            <a:r>
              <a:rPr lang="en-US" sz="2800" dirty="0"/>
              <a:t>like different smiley faces</a:t>
            </a:r>
            <a:r>
              <a:rPr lang="en-US" sz="2800" dirty="0" smtClean="0"/>
              <a:t>.”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66960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78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53488"/>
            <a:ext cx="5867400" cy="477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52365"/>
            <a:ext cx="4038600" cy="2344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52365"/>
            <a:ext cx="4038600" cy="20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2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2286000"/>
            <a:ext cx="6858000" cy="39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1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4648199" cy="3759200"/>
          </a:xfrm>
        </p:spPr>
        <p:txBody>
          <a:bodyPr>
            <a:normAutofit/>
          </a:bodyPr>
          <a:lstStyle/>
          <a:p>
            <a:r>
              <a:rPr lang="en-US" dirty="0" smtClean="0"/>
              <a:t>LCD – Liquid-Crystal Display. Light modulating properties of liquid crystals.</a:t>
            </a:r>
          </a:p>
          <a:p>
            <a:r>
              <a:rPr lang="en-US" dirty="0" smtClean="0"/>
              <a:t>The </a:t>
            </a:r>
            <a:r>
              <a:rPr lang="en-US" dirty="0"/>
              <a:t>Character LCD Core sends characters to the LCD according to the Character Generator </a:t>
            </a:r>
            <a:r>
              <a:rPr lang="en-US" dirty="0" smtClean="0"/>
              <a:t>ROM Pattern </a:t>
            </a:r>
            <a:r>
              <a:rPr lang="en-US" dirty="0"/>
              <a:t>of the </a:t>
            </a:r>
            <a:r>
              <a:rPr lang="en-US" dirty="0" smtClean="0"/>
              <a:t>LCD</a:t>
            </a:r>
            <a:endParaRPr lang="en-US" dirty="0"/>
          </a:p>
          <a:p>
            <a:r>
              <a:rPr lang="en-US" dirty="0"/>
              <a:t>The LCD Core supports a clock frequency of 50 </a:t>
            </a:r>
            <a:r>
              <a:rPr lang="en-US" dirty="0" err="1" smtClean="0"/>
              <a:t>MHz.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4" y="1828800"/>
            <a:ext cx="3590925" cy="159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3" y="3810000"/>
            <a:ext cx="3984625" cy="128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5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7086600" cy="33528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SOPC Builder – </a:t>
            </a:r>
            <a:r>
              <a:rPr lang="en-US" sz="1800" dirty="0" smtClean="0"/>
              <a:t>Instantiates the </a:t>
            </a:r>
            <a:r>
              <a:rPr lang="en-US" sz="1800" dirty="0"/>
              <a:t>Character LCD Core </a:t>
            </a:r>
            <a:r>
              <a:rPr lang="en-US" sz="1800" dirty="0" smtClean="0"/>
              <a:t>component which supports the Nios II processor. 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 </a:t>
            </a:r>
            <a:r>
              <a:rPr lang="en-US" sz="1800" b="1" dirty="0"/>
              <a:t>Altera Nios II processor </a:t>
            </a:r>
            <a:r>
              <a:rPr lang="en-US" sz="1800" dirty="0"/>
              <a:t>– A 32-bit CPU that can be instantiated in an Altera FPGA chips, and some simple I/O peripherals.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SOPC Builder +Media Computer + </a:t>
            </a:r>
            <a:br>
              <a:rPr lang="en-US" dirty="0" smtClean="0"/>
            </a:br>
            <a:r>
              <a:rPr lang="en-US" dirty="0" smtClean="0"/>
              <a:t>Nios + Monitor Program +HAL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514600"/>
            <a:ext cx="7408333" cy="3450696"/>
          </a:xfrm>
        </p:spPr>
        <p:txBody>
          <a:bodyPr>
            <a:normAutofit lnSpcReduction="10000"/>
          </a:bodyPr>
          <a:lstStyle/>
          <a:p>
            <a:r>
              <a:rPr lang="en-US" sz="1600" b="1" dirty="0"/>
              <a:t>Media Computer </a:t>
            </a:r>
            <a:r>
              <a:rPr lang="en-US" sz="1600" dirty="0"/>
              <a:t>–The system contains a processor and  memory. </a:t>
            </a:r>
            <a:r>
              <a:rPr lang="en-US" sz="1600" dirty="0" smtClean="0"/>
              <a:t>includes </a:t>
            </a:r>
            <a:r>
              <a:rPr lang="en-US" sz="1600" dirty="0"/>
              <a:t>the Nios II </a:t>
            </a:r>
            <a:r>
              <a:rPr lang="en-US" sz="1600" dirty="0" smtClean="0"/>
              <a:t>version and </a:t>
            </a:r>
            <a:r>
              <a:rPr lang="en-US" sz="1600" dirty="0"/>
              <a:t>a </a:t>
            </a:r>
            <a:r>
              <a:rPr lang="en-US" sz="1600" dirty="0" smtClean="0"/>
              <a:t>(</a:t>
            </a:r>
            <a:r>
              <a:rPr lang="en-US" sz="1600" dirty="0"/>
              <a:t>LCD) port that is connected to the 16x2 character display on the DE2 board. </a:t>
            </a:r>
            <a:endParaRPr lang="en-US" sz="1600" dirty="0" smtClean="0"/>
          </a:p>
          <a:p>
            <a:pPr lvl="1"/>
            <a:r>
              <a:rPr lang="en-US" sz="1400" dirty="0" smtClean="0"/>
              <a:t>LCD </a:t>
            </a:r>
            <a:r>
              <a:rPr lang="en-US" sz="1400" dirty="0"/>
              <a:t>display port automatically initializes and conﬁgures </a:t>
            </a:r>
            <a:r>
              <a:rPr lang="en-US" sz="1400" dirty="0" smtClean="0"/>
              <a:t>display </a:t>
            </a:r>
            <a:r>
              <a:rPr lang="en-US" sz="1400" dirty="0"/>
              <a:t>when the </a:t>
            </a:r>
            <a:r>
              <a:rPr lang="en-US" sz="1400" dirty="0" smtClean="0"/>
              <a:t>DE2 </a:t>
            </a:r>
            <a:r>
              <a:rPr lang="en-US" sz="1400" dirty="0"/>
              <a:t>Media Computer is reset.</a:t>
            </a:r>
          </a:p>
          <a:p>
            <a:pPr lvl="1"/>
            <a:r>
              <a:rPr lang="en-US" sz="1600" dirty="0"/>
              <a:t>Used the </a:t>
            </a:r>
            <a:r>
              <a:rPr lang="en-US" sz="1600" dirty="0" err="1"/>
              <a:t>media.c</a:t>
            </a:r>
            <a:r>
              <a:rPr lang="en-US" sz="1600" dirty="0"/>
              <a:t> </a:t>
            </a:r>
            <a:r>
              <a:rPr lang="en-US" sz="1600" dirty="0" smtClean="0"/>
              <a:t>as a starting point.</a:t>
            </a:r>
          </a:p>
          <a:p>
            <a:pPr lvl="1"/>
            <a:endParaRPr lang="en-US" sz="1600" dirty="0"/>
          </a:p>
          <a:p>
            <a:r>
              <a:rPr lang="en-US" sz="1600" b="1" dirty="0" smtClean="0"/>
              <a:t>HAL </a:t>
            </a:r>
            <a:r>
              <a:rPr lang="en-US" sz="1600" b="1" dirty="0"/>
              <a:t>system library </a:t>
            </a:r>
            <a:r>
              <a:rPr lang="en-US" sz="1600" b="1" dirty="0" smtClean="0"/>
              <a:t>drivers  - </a:t>
            </a:r>
            <a:r>
              <a:rPr lang="en-US" sz="1600" dirty="0" smtClean="0"/>
              <a:t>Enables </a:t>
            </a:r>
            <a:r>
              <a:rPr lang="en-US" sz="1600" dirty="0"/>
              <a:t>you to access the LCD controller using the ANSI C standard library </a:t>
            </a:r>
            <a:r>
              <a:rPr lang="en-US" sz="1600" dirty="0" smtClean="0"/>
              <a:t>functions for the Nios processor. </a:t>
            </a:r>
          </a:p>
          <a:p>
            <a:endParaRPr lang="en-US" sz="1600" dirty="0"/>
          </a:p>
          <a:p>
            <a:r>
              <a:rPr lang="en-US" sz="1600" b="1" dirty="0"/>
              <a:t>Altera Monitor Program </a:t>
            </a:r>
            <a:r>
              <a:rPr lang="en-US" sz="1600" dirty="0"/>
              <a:t>– An easy way to begin working with the DE2 Media Computer and the Nios II processor. </a:t>
            </a:r>
            <a:r>
              <a:rPr lang="en-US" sz="1600" dirty="0" smtClean="0"/>
              <a:t>Assemble/compile </a:t>
            </a:r>
            <a:r>
              <a:rPr lang="en-US" sz="1600" dirty="0"/>
              <a:t>Nios II programs that are written in either assembly language or the C language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SOPC Builder +Media Computer + </a:t>
            </a:r>
            <a:br>
              <a:rPr lang="en-US" dirty="0"/>
            </a:br>
            <a:r>
              <a:rPr lang="en-US" dirty="0"/>
              <a:t>Nios + Monitor Program +HAL</a:t>
            </a:r>
          </a:p>
        </p:txBody>
      </p:sp>
    </p:spTree>
    <p:extLst>
      <p:ext uri="{BB962C8B-B14F-4D97-AF65-F5344CB8AC3E}">
        <p14:creationId xmlns:p14="http://schemas.microsoft.com/office/powerpoint/2010/main" val="41006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DE2 Media Computer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894078" cy="534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0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LCD Controller Block Diagram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772400" cy="418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70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408333" cy="3611563"/>
          </a:xfrm>
        </p:spPr>
        <p:txBody>
          <a:bodyPr>
            <a:normAutofit/>
          </a:bodyPr>
          <a:lstStyle/>
          <a:p>
            <a:r>
              <a:rPr lang="en-US" dirty="0"/>
              <a:t>Data can be sent to the display as ASCII character codes, which are automatically converted by the 16x2 character display into bit patterns using a built-in font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the location of the cursor has been set, a character can be loaded into this location by writing its ASCII value into the Data register.</a:t>
            </a:r>
          </a:p>
          <a:p>
            <a:r>
              <a:rPr lang="en-US" dirty="0" smtClean="0"/>
              <a:t>As characters are written, the cursor position is updated.</a:t>
            </a:r>
          </a:p>
          <a:p>
            <a:r>
              <a:rPr lang="en-US" dirty="0" smtClean="0"/>
              <a:t>The LCD controller is an output-only device.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493</TotalTime>
  <Words>623</Words>
  <Application>Microsoft Office PowerPoint</Application>
  <PresentationFormat>On-screen Show (4:3)</PresentationFormat>
  <Paragraphs>74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Waveform</vt:lpstr>
      <vt:lpstr>LCD- 16x2 character display Term Research Project</vt:lpstr>
      <vt:lpstr>Project Description</vt:lpstr>
      <vt:lpstr>Approach</vt:lpstr>
      <vt:lpstr>Research</vt:lpstr>
      <vt:lpstr>SOPC Builder +Media Computer +  Nios + Monitor Program +HAL</vt:lpstr>
      <vt:lpstr>SOPC Builder +Media Computer +  Nios + Monitor Program +HAL</vt:lpstr>
      <vt:lpstr>DE2 Media Computer</vt:lpstr>
      <vt:lpstr>LCD Controller Block Diagram</vt:lpstr>
      <vt:lpstr>LCD Control</vt:lpstr>
      <vt:lpstr>LCD Byte by Byte</vt:lpstr>
      <vt:lpstr>Escape Characters</vt:lpstr>
      <vt:lpstr>Register Map </vt:lpstr>
      <vt:lpstr>3 Types Memory</vt:lpstr>
      <vt:lpstr>Modifying Character Patterns</vt:lpstr>
      <vt:lpstr>Custom Pattern Data</vt:lpstr>
      <vt:lpstr>PowerPoint Presentation</vt:lpstr>
      <vt:lpstr>LCD Functionality</vt:lpstr>
      <vt:lpstr>Software Files</vt:lpstr>
      <vt:lpstr>Example Code</vt:lpstr>
      <vt:lpstr>Example Code</vt:lpstr>
      <vt:lpstr>Example Code</vt:lpstr>
      <vt:lpstr>Outcome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– Nios II</dc:title>
  <dc:creator>Paul</dc:creator>
  <cp:lastModifiedBy>Paul</cp:lastModifiedBy>
  <cp:revision>38</cp:revision>
  <dcterms:created xsi:type="dcterms:W3CDTF">2013-12-03T02:31:15Z</dcterms:created>
  <dcterms:modified xsi:type="dcterms:W3CDTF">2013-12-04T04:47:35Z</dcterms:modified>
</cp:coreProperties>
</file>