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3" r:id="rId5"/>
    <p:sldId id="258" r:id="rId6"/>
    <p:sldId id="264" r:id="rId7"/>
    <p:sldId id="265" r:id="rId8"/>
    <p:sldId id="272" r:id="rId9"/>
    <p:sldId id="270" r:id="rId10"/>
    <p:sldId id="271" r:id="rId11"/>
    <p:sldId id="269" r:id="rId12"/>
    <p:sldId id="267" r:id="rId13"/>
    <p:sldId id="273" r:id="rId14"/>
    <p:sldId id="268" r:id="rId15"/>
    <p:sldId id="266" r:id="rId16"/>
    <p:sldId id="260" r:id="rId17"/>
    <p:sldId id="261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0A0D-BA56-426E-AC9B-55D143AAD957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AEEA-4C07-45D4-BA6E-24A42FB10F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0A0D-BA56-426E-AC9B-55D143AAD957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AEEA-4C07-45D4-BA6E-24A42FB10F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0A0D-BA56-426E-AC9B-55D143AAD957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AEEA-4C07-45D4-BA6E-24A42FB10F07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0A0D-BA56-426E-AC9B-55D143AAD957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AEEA-4C07-45D4-BA6E-24A42FB10F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0A0D-BA56-426E-AC9B-55D143AAD957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AEEA-4C07-45D4-BA6E-24A42FB10F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0A0D-BA56-426E-AC9B-55D143AAD957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AEEA-4C07-45D4-BA6E-24A42FB10F0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0A0D-BA56-426E-AC9B-55D143AAD957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AEEA-4C07-45D4-BA6E-24A42FB10F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0A0D-BA56-426E-AC9B-55D143AAD957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AEEA-4C07-45D4-BA6E-24A42FB10F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0A0D-BA56-426E-AC9B-55D143AAD957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AEEA-4C07-45D4-BA6E-24A42FB10F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0A0D-BA56-426E-AC9B-55D143AAD957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AEEA-4C07-45D4-BA6E-24A42FB10F0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0A0D-BA56-426E-AC9B-55D143AAD957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AEEA-4C07-45D4-BA6E-24A42FB10F0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2A40A0D-BA56-426E-AC9B-55D143AAD957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653AEEA-4C07-45D4-BA6E-24A42FB10F0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LCD- 16x2 character display</a:t>
            </a:r>
            <a:br>
              <a:rPr lang="en-US" dirty="0" smtClean="0"/>
            </a:br>
            <a:r>
              <a:rPr lang="en-US" dirty="0" smtClean="0"/>
              <a:t>Term Research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Paul Kafka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46" y="287383"/>
            <a:ext cx="1389017" cy="1389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www.thefamuanonline.com/polopoly_fs/1.2820614!/image/2159927291.jpg_gen/derivatives/landscape_260/215992729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171" y="356439"/>
            <a:ext cx="1396160" cy="139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28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HAL device drivers make it unnecessary for you to access the registers directly. </a:t>
            </a:r>
          </a:p>
          <a:p>
            <a:r>
              <a:rPr lang="en-US" dirty="0" smtClean="0"/>
              <a:t>Therefore, Altera does not publish details about the register map. For more </a:t>
            </a:r>
          </a:p>
          <a:p>
            <a:r>
              <a:rPr lang="en-US" dirty="0" smtClean="0"/>
              <a:t>information, the altera_avalon_lcd_16207_regs.h file describes the register map, and </a:t>
            </a:r>
          </a:p>
          <a:p>
            <a:r>
              <a:rPr lang="en-US" dirty="0" smtClean="0"/>
              <a:t>the Dot Matrix Character LCD Module User's Manual from </a:t>
            </a:r>
            <a:r>
              <a:rPr lang="en-US" dirty="0" err="1" smtClean="0"/>
              <a:t>Optrex</a:t>
            </a:r>
            <a:r>
              <a:rPr lang="en-US" dirty="0" smtClean="0"/>
              <a:t> describes the register </a:t>
            </a:r>
          </a:p>
          <a:p>
            <a:r>
              <a:rPr lang="en-US" dirty="0" smtClean="0"/>
              <a:t>usage.</a:t>
            </a:r>
          </a:p>
          <a:p>
            <a:r>
              <a:rPr lang="en-US" dirty="0" smtClean="0"/>
              <a:t>Interrupt Behavior</a:t>
            </a:r>
          </a:p>
          <a:p>
            <a:r>
              <a:rPr lang="en-US" dirty="0" smtClean="0"/>
              <a:t>The LCD controller does not generate interrupts. However, the LCD driver's text scrolling feature relies on the HAL system clock driver, which uses interrupts for timing purposes.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Register Map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91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LCD driver supports a small subset of ANSI and VT100 escape sequences that can </a:t>
            </a:r>
          </a:p>
          <a:p>
            <a:r>
              <a:rPr lang="en-US" dirty="0" smtClean="0"/>
              <a:t>be used to control the cursor position, and clear the display as shown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Info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0" y="4538662"/>
            <a:ext cx="74866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4057650"/>
            <a:ext cx="29432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526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-</a:t>
            </a:r>
            <a:r>
              <a:rPr lang="en-US" dirty="0"/>
              <a:t>Index for the LCD Character</a:t>
            </a:r>
          </a:p>
          <a:p>
            <a:r>
              <a:rPr lang="en-US" dirty="0"/>
              <a:t>Generator ROM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6800" y="4066903"/>
            <a:ext cx="553402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286000"/>
            <a:ext cx="63055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90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80988"/>
            <a:ext cx="55054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5999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LCD controller drivers support the </a:t>
            </a:r>
            <a:r>
              <a:rPr lang="en-US" dirty="0" err="1" smtClean="0"/>
              <a:t>Nios</a:t>
            </a:r>
            <a:r>
              <a:rPr lang="en-US" dirty="0" smtClean="0"/>
              <a:t> II processor. You can add the LCD controller core from the System Contents tab in SOPC Builder.</a:t>
            </a:r>
          </a:p>
          <a:p>
            <a:r>
              <a:rPr lang="en-US" dirty="0" smtClean="0"/>
              <a:t>Altera provides HAL system library drivers for the </a:t>
            </a:r>
            <a:r>
              <a:rPr lang="en-US" dirty="0" err="1" smtClean="0"/>
              <a:t>Nios</a:t>
            </a:r>
            <a:r>
              <a:rPr lang="en-US" dirty="0" smtClean="0"/>
              <a:t> II processor that enable you to access the LCD controller using the ANSI C standard library functions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LCD Controller Block Diagram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43200" y="-457200"/>
            <a:ext cx="4876800" cy="262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706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LCD display port automatically initializes and conﬁgures the 16£2 character display when the DE2-70 Media Computer is reset.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93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62200"/>
            <a:ext cx="669607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783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19400"/>
            <a:ext cx="5715000" cy="331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237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 learned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*(</a:t>
            </a:r>
            <a:r>
              <a:rPr lang="en-US" dirty="0" err="1"/>
              <a:t>LCD_display_ptr</a:t>
            </a:r>
            <a:r>
              <a:rPr lang="en-US" dirty="0"/>
              <a:t> + 1) = </a:t>
            </a:r>
            <a:r>
              <a:rPr lang="en-US" dirty="0" smtClean="0"/>
              <a:t>‘h’;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*(</a:t>
            </a:r>
            <a:r>
              <a:rPr lang="en-US" dirty="0" err="1"/>
              <a:t>LCD_display_ptr</a:t>
            </a:r>
            <a:r>
              <a:rPr lang="en-US" dirty="0"/>
              <a:t> + 1) = </a:t>
            </a:r>
            <a:r>
              <a:rPr lang="en-US" dirty="0" smtClean="0"/>
              <a:t>(char)h;</a:t>
            </a:r>
          </a:p>
          <a:p>
            <a:r>
              <a:rPr lang="en-US" dirty="0"/>
              <a:t>*(</a:t>
            </a:r>
            <a:r>
              <a:rPr lang="en-US" dirty="0" err="1"/>
              <a:t>LCD_display_ptr</a:t>
            </a:r>
            <a:r>
              <a:rPr lang="en-US" dirty="0"/>
              <a:t> + 1) = </a:t>
            </a:r>
            <a:r>
              <a:rPr lang="en-US" dirty="0" smtClean="0"/>
              <a:t>0x1101000 </a:t>
            </a:r>
            <a:r>
              <a:rPr lang="en-US" dirty="0" err="1" smtClean="0"/>
              <a:t>hexnumber</a:t>
            </a:r>
            <a:r>
              <a:rPr lang="en-US" dirty="0" smtClean="0"/>
              <a:t> ;</a:t>
            </a:r>
            <a:endParaRPr lang="en-US" dirty="0"/>
          </a:p>
          <a:p>
            <a:r>
              <a:rPr lang="en-US" dirty="0"/>
              <a:t>char flags = 0</a:t>
            </a:r>
            <a:r>
              <a:rPr lang="en-US" dirty="0" smtClean="0"/>
              <a:t>;</a:t>
            </a:r>
          </a:p>
          <a:p>
            <a:r>
              <a:rPr lang="en-US" dirty="0"/>
              <a:t>flags = flags | </a:t>
            </a:r>
            <a:r>
              <a:rPr lang="en-US" dirty="0" smtClean="0"/>
              <a:t>0x08;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0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r>
              <a:rPr lang="en-US" dirty="0"/>
              <a:t>: “Program to implement custom </a:t>
            </a:r>
            <a:r>
              <a:rPr lang="en-US" dirty="0" smtClean="0"/>
              <a:t>characters </a:t>
            </a:r>
            <a:r>
              <a:rPr lang="en-US" dirty="0"/>
              <a:t>like different smiley faces</a:t>
            </a:r>
            <a:r>
              <a:rPr lang="en-US" dirty="0" smtClean="0"/>
              <a:t>.”</a:t>
            </a:r>
          </a:p>
          <a:p>
            <a:endParaRPr lang="en-US" dirty="0"/>
          </a:p>
          <a:p>
            <a:r>
              <a:rPr lang="en-US" dirty="0"/>
              <a:t> FPGA-based NIOS II system designs of your choice </a:t>
            </a:r>
          </a:p>
          <a:p>
            <a:endParaRPr lang="en-US" dirty="0" smtClean="0"/>
          </a:p>
          <a:p>
            <a:r>
              <a:rPr lang="en-US" dirty="0" err="1" smtClean="0"/>
              <a:t>Nios</a:t>
            </a:r>
            <a:r>
              <a:rPr lang="en-US" dirty="0" smtClean="0"/>
              <a:t> system?</a:t>
            </a:r>
          </a:p>
          <a:p>
            <a:r>
              <a:rPr lang="en-US" dirty="0" smtClean="0"/>
              <a:t>Hardware Used &lt;picture&gt;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23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0" y="2094411"/>
            <a:ext cx="6104255" cy="34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1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DE2 Media Computer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6894078" cy="534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106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DE2-70 Media Computer includes a liquid crystal display (LCD) port that is connected to the 16£2 character display on the DE2-70 board.</a:t>
            </a:r>
          </a:p>
          <a:p>
            <a:r>
              <a:rPr lang="en-US" dirty="0" smtClean="0"/>
              <a:t>The display includes a memory for storing character data</a:t>
            </a:r>
          </a:p>
          <a:p>
            <a:r>
              <a:rPr lang="en-US" dirty="0" smtClean="0"/>
              <a:t>As indicated in Figure 33a, the memory has a total capacity of 40 £2 characters.</a:t>
            </a:r>
          </a:p>
          <a:p>
            <a:r>
              <a:rPr lang="en-US" dirty="0" smtClean="0"/>
              <a:t>Could have used </a:t>
            </a:r>
            <a:r>
              <a:rPr lang="en-US" dirty="0" err="1" smtClean="0"/>
              <a:t>system.h</a:t>
            </a:r>
            <a:r>
              <a:rPr lang="en-US" dirty="0" smtClean="0"/>
              <a:t> generated files from SOPC Builder or Media Computer provided functions.</a:t>
            </a:r>
          </a:p>
          <a:p>
            <a:r>
              <a:rPr lang="en-US" dirty="0" smtClean="0"/>
              <a:t>Used the </a:t>
            </a:r>
            <a:r>
              <a:rPr lang="en-US" dirty="0" err="1" smtClean="0"/>
              <a:t>media.c</a:t>
            </a:r>
            <a:r>
              <a:rPr lang="en-US" dirty="0" smtClean="0"/>
              <a:t> to get started</a:t>
            </a:r>
          </a:p>
          <a:p>
            <a:r>
              <a:rPr lang="en-US" dirty="0"/>
              <a:t>The Character LCD Core sends characters to the LCD according to the Character Generator ROM</a:t>
            </a:r>
          </a:p>
          <a:p>
            <a:r>
              <a:rPr lang="en-US" dirty="0"/>
              <a:t>Pattern of the </a:t>
            </a:r>
            <a:r>
              <a:rPr lang="en-US" dirty="0" smtClean="0"/>
              <a:t>LCD</a:t>
            </a:r>
          </a:p>
          <a:p>
            <a:r>
              <a:rPr lang="en-US" dirty="0"/>
              <a:t>The LCD Core supports a clock frequency of 50 MHz, which is readily available on the DE2/DE1</a:t>
            </a:r>
          </a:p>
          <a:p>
            <a:r>
              <a:rPr lang="en-US" dirty="0"/>
              <a:t>boards</a:t>
            </a:r>
            <a:r>
              <a:rPr lang="en-US" dirty="0" smtClean="0"/>
              <a:t>.</a:t>
            </a:r>
          </a:p>
          <a:p>
            <a:r>
              <a:rPr lang="en-US" dirty="0"/>
              <a:t>The Character LCD Core is a component that can be instantiated by using the SOPC Builder.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55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Media Computer, is intended to be used for experiments in computer</a:t>
            </a:r>
          </a:p>
          <a:p>
            <a:r>
              <a:rPr lang="en-US" dirty="0" smtClean="0"/>
              <a:t>organization and embedded systems. To support these experiments, the system contains a processor, memory, video</a:t>
            </a:r>
          </a:p>
          <a:p>
            <a:r>
              <a:rPr lang="en-US" dirty="0" smtClean="0"/>
              <a:t>Device</a:t>
            </a:r>
          </a:p>
          <a:p>
            <a:r>
              <a:rPr lang="en-US" dirty="0" smtClean="0"/>
              <a:t>The Altera </a:t>
            </a:r>
            <a:r>
              <a:rPr lang="en-US" dirty="0" err="1" smtClean="0"/>
              <a:t>Nios°R</a:t>
            </a:r>
            <a:r>
              <a:rPr lang="en-US" dirty="0" smtClean="0"/>
              <a:t> II processor is a 32-bit CPU that can be instantiated in an Altera FPGA chips, and some simple I/O peripherals. Media Computer</a:t>
            </a:r>
          </a:p>
          <a:p>
            <a:r>
              <a:rPr lang="en-US" dirty="0" smtClean="0"/>
              <a:t>includes the </a:t>
            </a:r>
            <a:r>
              <a:rPr lang="en-US" dirty="0" err="1" smtClean="0"/>
              <a:t>Nios</a:t>
            </a:r>
            <a:r>
              <a:rPr lang="en-US" dirty="0" smtClean="0"/>
              <a:t> II/s version</a:t>
            </a:r>
          </a:p>
          <a:p>
            <a:r>
              <a:rPr lang="en-US" dirty="0" smtClean="0"/>
              <a:t>An easy way to begin working with the DE2-70 Media</a:t>
            </a:r>
          </a:p>
          <a:p>
            <a:r>
              <a:rPr lang="en-US" dirty="0" smtClean="0"/>
              <a:t>Computer and the </a:t>
            </a:r>
            <a:r>
              <a:rPr lang="en-US" dirty="0" err="1" smtClean="0"/>
              <a:t>Nios</a:t>
            </a:r>
            <a:r>
              <a:rPr lang="en-US" dirty="0" smtClean="0"/>
              <a:t> II processor is to make use of a utility called the Altera Monitor Program, It provides an</a:t>
            </a:r>
          </a:p>
          <a:p>
            <a:r>
              <a:rPr lang="en-US" dirty="0" smtClean="0"/>
              <a:t>easy way to assemble/compile </a:t>
            </a:r>
            <a:r>
              <a:rPr lang="en-US" dirty="0" err="1" smtClean="0"/>
              <a:t>Nios</a:t>
            </a:r>
            <a:r>
              <a:rPr lang="en-US" dirty="0" smtClean="0"/>
              <a:t> II programs that are written in either assembly language or the C language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0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The ﬁrst 16 characters stored in each row are visible on</a:t>
            </a:r>
          </a:p>
          <a:p>
            <a:r>
              <a:rPr lang="en-US" dirty="0" smtClean="0"/>
              <a:t>the display, and the remaining 24 characters are not visible at any given time. Each location in the memory can be</a:t>
            </a:r>
          </a:p>
          <a:p>
            <a:r>
              <a:rPr lang="en-US" dirty="0" smtClean="0"/>
              <a:t>accessed by combining the </a:t>
            </a:r>
            <a:r>
              <a:rPr lang="en-US" dirty="0" err="1" smtClean="0"/>
              <a:t>x,y</a:t>
            </a:r>
            <a:r>
              <a:rPr lang="en-US" dirty="0" smtClean="0"/>
              <a:t> coordinates into a 6-bit address as depicted in Figure 33b. Using this scheme, the top</a:t>
            </a:r>
          </a:p>
          <a:p>
            <a:r>
              <a:rPr lang="en-US" dirty="0" smtClean="0"/>
              <a:t>and bottom rows of the display start at addresses (00)</a:t>
            </a:r>
            <a:r>
              <a:rPr lang="en-US" baseline="-25000" dirty="0" smtClean="0"/>
              <a:t>16</a:t>
            </a:r>
            <a:r>
              <a:rPr lang="en-US" dirty="0" smtClean="0"/>
              <a:t> and (40)</a:t>
            </a:r>
            <a:r>
              <a:rPr lang="en-US" baseline="-25000" dirty="0" smtClean="0"/>
              <a:t>16</a:t>
            </a:r>
            <a:r>
              <a:rPr lang="en-US" dirty="0" smtClean="0"/>
              <a:t>, respectively, as we show in part a of the ﬁgure.</a:t>
            </a:r>
          </a:p>
          <a:p>
            <a:r>
              <a:rPr lang="en-US" dirty="0" smtClean="0"/>
              <a:t>Instruction register that is used to control the 16£2 character display, and a Data register that is used to send character data to the display</a:t>
            </a:r>
          </a:p>
          <a:p>
            <a:r>
              <a:rPr lang="en-US" dirty="0" smtClean="0"/>
              <a:t>Data can be sent to the display as ASCII character codes, which are automatically converted by the 16x2 character display into bit patterns using a built-in font.</a:t>
            </a:r>
          </a:p>
          <a:p>
            <a:r>
              <a:rPr lang="en-US" dirty="0" smtClean="0"/>
              <a:t>After the location of the cursor has been set, a character can be loaded into this location by writing its ASCII value into the Data register.</a:t>
            </a:r>
          </a:p>
          <a:p>
            <a:r>
              <a:rPr lang="en-US" dirty="0" smtClean="0"/>
              <a:t>As characters are written, the cursor position is </a:t>
            </a:r>
          </a:p>
          <a:p>
            <a:r>
              <a:rPr lang="en-US" dirty="0" smtClean="0"/>
              <a:t>Updated</a:t>
            </a:r>
          </a:p>
          <a:p>
            <a:r>
              <a:rPr lang="en-US" dirty="0" smtClean="0"/>
              <a:t>The line feed character (\n) moves the cursor down one line and to the left-most column</a:t>
            </a:r>
          </a:p>
          <a:p>
            <a:r>
              <a:rPr lang="en-US" dirty="0" smtClean="0"/>
              <a:t>The LCD controller is an output-only device. Therefore, attempts to read from it </a:t>
            </a:r>
          </a:p>
          <a:p>
            <a:r>
              <a:rPr lang="en-US" dirty="0" smtClean="0"/>
              <a:t>returns immediately indicating that no characters have been received.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7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LCD Controller is packaged with C functions accessible through SOPC Builder-</a:t>
            </a:r>
            <a:r>
              <a:rPr lang="en-US" dirty="0" err="1" smtClean="0"/>
              <a:t>generatded</a:t>
            </a:r>
            <a:r>
              <a:rPr lang="en-US" dirty="0" smtClean="0"/>
              <a:t> SDK.</a:t>
            </a:r>
          </a:p>
          <a:p>
            <a:r>
              <a:rPr lang="en-US" dirty="0" smtClean="0"/>
              <a:t>To use the functions, you must have </a:t>
            </a:r>
          </a:p>
          <a:p>
            <a:r>
              <a:rPr lang="en-US" dirty="0" smtClean="0"/>
              <a:t>#include “</a:t>
            </a:r>
            <a:r>
              <a:rPr lang="en-US" dirty="0" err="1" smtClean="0"/>
              <a:t>alt_up_character_lcd.h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 Functionality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171" y="4800600"/>
            <a:ext cx="98107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238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The LCD controller is accompanied by the following software files. These files define </a:t>
            </a:r>
          </a:p>
          <a:p>
            <a:r>
              <a:rPr lang="en-US" dirty="0" smtClean="0"/>
              <a:t>the low-level interface to the hardware and provide the HAL drivers. Application </a:t>
            </a:r>
          </a:p>
          <a:p>
            <a:r>
              <a:rPr lang="en-US" dirty="0" smtClean="0"/>
              <a:t>developers should not modify these files.</a:t>
            </a:r>
          </a:p>
          <a:p>
            <a:r>
              <a:rPr lang="en-US" dirty="0" smtClean="0"/>
              <a:t>■ altera_avalon_lcd_16207_regs.h — This file defines the core's register map, </a:t>
            </a:r>
          </a:p>
          <a:p>
            <a:r>
              <a:rPr lang="en-US" dirty="0" smtClean="0"/>
              <a:t>providing symbolic constants to access the low-level hardware.</a:t>
            </a:r>
          </a:p>
          <a:p>
            <a:r>
              <a:rPr lang="en-US" dirty="0" smtClean="0"/>
              <a:t>■ altera_avalon_lcd_16207.h, altera_avalon_lcd_16207.c — These files implement </a:t>
            </a:r>
          </a:p>
          <a:p>
            <a:r>
              <a:rPr lang="en-US" dirty="0" smtClean="0"/>
              <a:t>the LCD controller device drivers for the HAL system library</a:t>
            </a:r>
          </a:p>
          <a:p>
            <a:endParaRPr lang="en-US" dirty="0"/>
          </a:p>
          <a:p>
            <a:r>
              <a:rPr lang="en-US" dirty="0" smtClean="0"/>
              <a:t>BSP&gt;drivers&gt;</a:t>
            </a:r>
            <a:r>
              <a:rPr lang="en-US" dirty="0" err="1" smtClean="0"/>
              <a:t>inc</a:t>
            </a:r>
            <a:endParaRPr lang="en-US" dirty="0" smtClean="0"/>
          </a:p>
          <a:p>
            <a:r>
              <a:rPr lang="en-US" dirty="0" smtClean="0"/>
              <a:t>BSP&gt;drivers&gt;</a:t>
            </a:r>
            <a:r>
              <a:rPr lang="en-US" dirty="0" err="1" smtClean="0"/>
              <a:t>src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System.h</a:t>
            </a:r>
            <a:endParaRPr lang="en-US" dirty="0" smtClean="0"/>
          </a:p>
          <a:p>
            <a:r>
              <a:rPr lang="en-US" dirty="0" smtClean="0"/>
              <a:t>/* * </a:t>
            </a:r>
            <a:r>
              <a:rPr lang="en-US" dirty="0" err="1" smtClean="0"/>
              <a:t>lcd</a:t>
            </a:r>
            <a:r>
              <a:rPr lang="en-US" dirty="0" smtClean="0"/>
              <a:t> configuration * */#define </a:t>
            </a:r>
            <a:r>
              <a:rPr lang="en-US" dirty="0" err="1" smtClean="0"/>
              <a:t>ALT_MODULE_CLASS_lcd</a:t>
            </a:r>
            <a:r>
              <a:rPr lang="en-US" dirty="0" smtClean="0"/>
              <a:t> altera_avalon_lcd_16207#define LCD_BASE 0x1901070#define LCD_IRQ -1#define LCD_IRQ_INTERRUPT_CONTROLLER_ID -1#define LCD_NAME "/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lcd</a:t>
            </a:r>
            <a:r>
              <a:rPr lang="en-US" dirty="0" smtClean="0"/>
              <a:t>"#define LCD_SPAN 16#define LCD_TYPE "altera_avalon_lcd_16207"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986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223</TotalTime>
  <Words>897</Words>
  <Application>Microsoft Office PowerPoint</Application>
  <PresentationFormat>On-screen Show (4:3)</PresentationFormat>
  <Paragraphs>92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Waveform</vt:lpstr>
      <vt:lpstr>LCD- 16x2 character display Term Research Project</vt:lpstr>
      <vt:lpstr>Project Description</vt:lpstr>
      <vt:lpstr>Approach</vt:lpstr>
      <vt:lpstr>DE2 Media Computer</vt:lpstr>
      <vt:lpstr>Research</vt:lpstr>
      <vt:lpstr>Media Computer</vt:lpstr>
      <vt:lpstr>LCD Control</vt:lpstr>
      <vt:lpstr>LCD Functionality</vt:lpstr>
      <vt:lpstr>Software Files</vt:lpstr>
      <vt:lpstr>Register Map </vt:lpstr>
      <vt:lpstr>Other Info</vt:lpstr>
      <vt:lpstr>PowerPoint Presentation</vt:lpstr>
      <vt:lpstr>PowerPoint Presentation</vt:lpstr>
      <vt:lpstr>LCD Controller Block Diagram</vt:lpstr>
      <vt:lpstr>Initialization</vt:lpstr>
      <vt:lpstr>Code</vt:lpstr>
      <vt:lpstr>Outcome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LCD – Nios II</dc:title>
  <dc:creator>Paul</dc:creator>
  <cp:lastModifiedBy>Paul</cp:lastModifiedBy>
  <cp:revision>16</cp:revision>
  <dcterms:created xsi:type="dcterms:W3CDTF">2013-12-03T02:31:15Z</dcterms:created>
  <dcterms:modified xsi:type="dcterms:W3CDTF">2013-12-03T06:14:41Z</dcterms:modified>
</cp:coreProperties>
</file>