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1CC3-71AB-4286-A3D4-1373141F6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FEMA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47A9C-8D25-461D-97F8-4694EA3AC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 we still need an agency to save us??</a:t>
            </a:r>
          </a:p>
        </p:txBody>
      </p:sp>
    </p:spTree>
    <p:extLst>
      <p:ext uri="{BB962C8B-B14F-4D97-AF65-F5344CB8AC3E}">
        <p14:creationId xmlns:p14="http://schemas.microsoft.com/office/powerpoint/2010/main" val="331237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125B-CE30-4F7D-837F-22B2C689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226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125B-CE30-4F7D-837F-22B2C689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we used</a:t>
            </a:r>
          </a:p>
        </p:txBody>
      </p:sp>
    </p:spTree>
    <p:extLst>
      <p:ext uri="{BB962C8B-B14F-4D97-AF65-F5344CB8AC3E}">
        <p14:creationId xmlns:p14="http://schemas.microsoft.com/office/powerpoint/2010/main" val="178222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125B-CE30-4F7D-837F-22B2C689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code and outputs</a:t>
            </a:r>
          </a:p>
        </p:txBody>
      </p:sp>
    </p:spTree>
    <p:extLst>
      <p:ext uri="{BB962C8B-B14F-4D97-AF65-F5344CB8AC3E}">
        <p14:creationId xmlns:p14="http://schemas.microsoft.com/office/powerpoint/2010/main" val="249993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125B-CE30-4F7D-837F-22B2C689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code and outputs</a:t>
            </a:r>
          </a:p>
        </p:txBody>
      </p:sp>
    </p:spTree>
    <p:extLst>
      <p:ext uri="{BB962C8B-B14F-4D97-AF65-F5344CB8AC3E}">
        <p14:creationId xmlns:p14="http://schemas.microsoft.com/office/powerpoint/2010/main" val="385664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125B-CE30-4F7D-837F-22B2C689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code and outputs</a:t>
            </a:r>
          </a:p>
        </p:txBody>
      </p:sp>
    </p:spTree>
    <p:extLst>
      <p:ext uri="{BB962C8B-B14F-4D97-AF65-F5344CB8AC3E}">
        <p14:creationId xmlns:p14="http://schemas.microsoft.com/office/powerpoint/2010/main" val="270664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125B-CE30-4F7D-837F-22B2C689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56213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DCFEF5B75C8A4282149691258A4B5D" ma:contentTypeVersion="0" ma:contentTypeDescription="Create a new document." ma:contentTypeScope="" ma:versionID="d24caff7f9e5a60e6337e548f425d3f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8557f37c24983233cc98ef64d155bd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1AC533-AE95-42C1-8225-E4210BBDAA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02BD9B0-7395-40CA-8B1F-2EAF55C642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769F12-18B6-49AA-9318-F202BD84E973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33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FEMA Data Analysis</vt:lpstr>
      <vt:lpstr>Introduction</vt:lpstr>
      <vt:lpstr>Sources we used</vt:lpstr>
      <vt:lpstr>Explanation of code and outputs</vt:lpstr>
      <vt:lpstr>Explanation of code and outputs</vt:lpstr>
      <vt:lpstr>Explanation of code and outputs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FEMA Data Analysis</dc:title>
  <dc:creator>Meghna Agnish</dc:creator>
  <cp:lastModifiedBy>Meghna Agnish</cp:lastModifiedBy>
  <cp:revision>1</cp:revision>
  <dcterms:created xsi:type="dcterms:W3CDTF">2020-01-11T18:20:20Z</dcterms:created>
  <dcterms:modified xsi:type="dcterms:W3CDTF">2020-01-11T18:25:03Z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0x01010089DCFEF5B75C8A4282149691258A4B5D</vt:lpwstr>
  </property>
</Properties>
</file>